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diagrams/layout9.xml" ContentType="application/vnd.openxmlformats-officedocument.drawingml.diagram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99.xml" ContentType="application/vnd.openxmlformats-officedocument.presentationml.slide+xml"/>
  <Override PartName="/ppt/slides/slide136.xml" ContentType="application/vnd.openxmlformats-officedocument.presentationml.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diagrams/colors4.xml" ContentType="application/vnd.openxmlformats-officedocument.drawingml.diagramColors+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55.xml" ContentType="application/vnd.openxmlformats-officedocument.presentationml.slide+xml"/>
  <Override PartName="/ppt/theme/theme2.xml" ContentType="application/vnd.openxmlformats-officedocument.theme+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diagrams/layout6.xml" ContentType="application/vnd.openxmlformats-officedocument.drawingml.diagramLayout+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diagrams/data7.xml" ContentType="application/vnd.openxmlformats-officedocument.drawingml.diagramData+xml"/>
  <Override PartName="/ppt/notesSlides/notesSlide13.xml" ContentType="application/vnd.openxmlformats-officedocument.presentationml.notesSlide+xml"/>
  <Override PartName="/ppt/diagrams/colors9.xml" ContentType="application/vnd.openxmlformats-officedocument.drawingml.diagramColors+xml"/>
  <Override PartName="/ppt/slides/slide119.xml" ContentType="application/vnd.openxmlformats-officedocument.presentationml.slide+xml"/>
  <Override PartName="/ppt/slides/slide148.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diagrams/layout2.xml" ContentType="application/vnd.openxmlformats-officedocument.drawingml.diagram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diagrams/data3.xml" ContentType="application/vnd.openxmlformats-officedocument.drawingml.diagramData+xml"/>
  <Override PartName="/ppt/diagrams/colors5.xml" ContentType="application/vnd.openxmlformats-officedocument.drawingml.diagramColors+xml"/>
  <Override PartName="/ppt/diagrams/quickStyle8.xml" ContentType="application/vnd.openxmlformats-officedocument.drawingml.diagramStyl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diagrams/layout7.xml" ContentType="application/vnd.openxmlformats-officedocument.drawingml.diagramLayout+xml"/>
  <Override PartName="/ppt/diagrams/data8.xml" ContentType="application/vnd.openxmlformats-officedocument.drawingml.diagramData+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s/slide138.xml" ContentType="application/vnd.openxmlformats-officedocument.presentationml.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diagrams/colors6.xml" ContentType="application/vnd.openxmlformats-officedocument.drawingml.diagramColors+xml"/>
  <Override PartName="/ppt/notesSlides/notesSlide10.xml" ContentType="application/vnd.openxmlformats-officedocument.presentationml.notesSlide+xml"/>
  <Override PartName="/ppt/diagrams/quickStyle9.xml" ContentType="application/vnd.openxmlformats-officedocument.drawingml.diagramStyl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Default Extension="wav" ContentType="audio/wav"/>
  <Override PartName="/ppt/diagrams/data9.xml" ContentType="application/vnd.openxmlformats-officedocument.drawingml.diagramData+xml"/>
  <Override PartName="/ppt/notesSlides/notesSlide15.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diagrams/layout4.xml" ContentType="application/vnd.openxmlformats-officedocument.drawingml.diagramLayout+xml"/>
  <Override PartName="/ppt/notesSlides/notesSlide22.xml" ContentType="application/vnd.openxmlformats-officedocument.presentationml.notesSlide+xml"/>
  <Override PartName="/ppt/slides/slide139.xml" ContentType="application/vnd.openxmlformats-officedocument.presentationml.slide+xml"/>
  <Override PartName="/ppt/slides/slide157.xml" ContentType="application/vnd.openxmlformats-officedocument.presentationml.slide+xml"/>
  <Override PartName="/ppt/diagrams/data5.xml" ContentType="application/vnd.openxmlformats-officedocument.drawingml.diagramData+xml"/>
  <Override PartName="/ppt/diagrams/colors7.xml" ContentType="application/vnd.openxmlformats-officedocument.drawingml.diagramColors+xml"/>
  <Override PartName="/ppt/notesSlides/notesSlide11.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diagrams/layout5.xml" ContentType="application/vnd.openxmlformats-officedocument.drawingml.diagramLayout+xml"/>
  <Override PartName="/ppt/diagrams/data6.xml" ContentType="application/vnd.openxmlformats-officedocument.drawingml.diagramData+xml"/>
  <Override PartName="/ppt/notesSlides/notesSlide23.xml" ContentType="application/vnd.openxmlformats-officedocument.presentationml.notesSlide+xml"/>
  <Override PartName="/ppt/slides/slide129.xml" ContentType="application/vnd.openxmlformats-officedocument.presentationml.slide+xml"/>
  <Override PartName="/ppt/diagrams/colors8.xml" ContentType="application/vnd.openxmlformats-officedocument.drawingml.diagramColors+xml"/>
  <Override PartName="/ppt/notesSlides/notesSlide12.xml" ContentType="application/vnd.openxmlformats-officedocument.presentationml.notes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diagrams/quickStyle7.xml" ContentType="application/vnd.openxmlformats-officedocument.drawingml.diagramStyl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160"/>
  </p:notesMasterIdLst>
  <p:sldIdLst>
    <p:sldId id="703" r:id="rId2"/>
    <p:sldId id="704" r:id="rId3"/>
    <p:sldId id="705" r:id="rId4"/>
    <p:sldId id="706" r:id="rId5"/>
    <p:sldId id="707" r:id="rId6"/>
    <p:sldId id="708" r:id="rId7"/>
    <p:sldId id="709" r:id="rId8"/>
    <p:sldId id="710" r:id="rId9"/>
    <p:sldId id="711" r:id="rId10"/>
    <p:sldId id="712" r:id="rId11"/>
    <p:sldId id="713" r:id="rId12"/>
    <p:sldId id="714" r:id="rId13"/>
    <p:sldId id="716" r:id="rId14"/>
    <p:sldId id="717" r:id="rId15"/>
    <p:sldId id="718" r:id="rId16"/>
    <p:sldId id="719" r:id="rId17"/>
    <p:sldId id="720" r:id="rId18"/>
    <p:sldId id="721" r:id="rId19"/>
    <p:sldId id="853" r:id="rId20"/>
    <p:sldId id="722" r:id="rId21"/>
    <p:sldId id="723" r:id="rId22"/>
    <p:sldId id="591" r:id="rId23"/>
    <p:sldId id="724" r:id="rId24"/>
    <p:sldId id="852" r:id="rId25"/>
    <p:sldId id="910" r:id="rId26"/>
    <p:sldId id="911" r:id="rId27"/>
    <p:sldId id="912" r:id="rId28"/>
    <p:sldId id="913" r:id="rId29"/>
    <p:sldId id="914" r:id="rId30"/>
    <p:sldId id="915" r:id="rId31"/>
    <p:sldId id="870" r:id="rId32"/>
    <p:sldId id="871" r:id="rId33"/>
    <p:sldId id="995" r:id="rId34"/>
    <p:sldId id="873" r:id="rId35"/>
    <p:sldId id="874" r:id="rId36"/>
    <p:sldId id="875" r:id="rId37"/>
    <p:sldId id="876" r:id="rId38"/>
    <p:sldId id="877" r:id="rId39"/>
    <p:sldId id="878" r:id="rId40"/>
    <p:sldId id="879" r:id="rId41"/>
    <p:sldId id="880" r:id="rId42"/>
    <p:sldId id="881" r:id="rId43"/>
    <p:sldId id="882" r:id="rId44"/>
    <p:sldId id="883" r:id="rId45"/>
    <p:sldId id="884" r:id="rId46"/>
    <p:sldId id="885" r:id="rId47"/>
    <p:sldId id="886" r:id="rId48"/>
    <p:sldId id="592" r:id="rId49"/>
    <p:sldId id="887" r:id="rId50"/>
    <p:sldId id="888" r:id="rId51"/>
    <p:sldId id="889" r:id="rId52"/>
    <p:sldId id="890" r:id="rId53"/>
    <p:sldId id="891" r:id="rId54"/>
    <p:sldId id="892" r:id="rId55"/>
    <p:sldId id="893" r:id="rId56"/>
    <p:sldId id="894" r:id="rId57"/>
    <p:sldId id="895" r:id="rId58"/>
    <p:sldId id="896" r:id="rId59"/>
    <p:sldId id="897" r:id="rId60"/>
    <p:sldId id="898" r:id="rId61"/>
    <p:sldId id="905" r:id="rId62"/>
    <p:sldId id="906" r:id="rId63"/>
    <p:sldId id="907" r:id="rId64"/>
    <p:sldId id="908" r:id="rId65"/>
    <p:sldId id="909" r:id="rId66"/>
    <p:sldId id="916" r:id="rId67"/>
    <p:sldId id="917" r:id="rId68"/>
    <p:sldId id="918" r:id="rId69"/>
    <p:sldId id="919" r:id="rId70"/>
    <p:sldId id="920" r:id="rId71"/>
    <p:sldId id="921" r:id="rId72"/>
    <p:sldId id="922" r:id="rId73"/>
    <p:sldId id="923" r:id="rId74"/>
    <p:sldId id="924" r:id="rId75"/>
    <p:sldId id="925" r:id="rId76"/>
    <p:sldId id="926" r:id="rId77"/>
    <p:sldId id="927" r:id="rId78"/>
    <p:sldId id="928" r:id="rId79"/>
    <p:sldId id="929" r:id="rId80"/>
    <p:sldId id="930" r:id="rId81"/>
    <p:sldId id="931" r:id="rId82"/>
    <p:sldId id="932" r:id="rId83"/>
    <p:sldId id="933" r:id="rId84"/>
    <p:sldId id="934" r:id="rId85"/>
    <p:sldId id="935" r:id="rId86"/>
    <p:sldId id="936" r:id="rId87"/>
    <p:sldId id="937" r:id="rId88"/>
    <p:sldId id="938" r:id="rId89"/>
    <p:sldId id="939" r:id="rId90"/>
    <p:sldId id="940" r:id="rId91"/>
    <p:sldId id="941" r:id="rId92"/>
    <p:sldId id="942" r:id="rId93"/>
    <p:sldId id="943" r:id="rId94"/>
    <p:sldId id="944" r:id="rId95"/>
    <p:sldId id="945" r:id="rId96"/>
    <p:sldId id="946" r:id="rId97"/>
    <p:sldId id="947" r:id="rId98"/>
    <p:sldId id="948" r:id="rId99"/>
    <p:sldId id="949" r:id="rId100"/>
    <p:sldId id="950" r:id="rId101"/>
    <p:sldId id="951" r:id="rId102"/>
    <p:sldId id="952" r:id="rId103"/>
    <p:sldId id="953" r:id="rId104"/>
    <p:sldId id="954" r:id="rId105"/>
    <p:sldId id="955" r:id="rId106"/>
    <p:sldId id="956" r:id="rId107"/>
    <p:sldId id="957" r:id="rId108"/>
    <p:sldId id="958" r:id="rId109"/>
    <p:sldId id="959" r:id="rId110"/>
    <p:sldId id="960" r:id="rId111"/>
    <p:sldId id="961" r:id="rId112"/>
    <p:sldId id="962" r:id="rId113"/>
    <p:sldId id="963" r:id="rId114"/>
    <p:sldId id="965" r:id="rId115"/>
    <p:sldId id="966" r:id="rId116"/>
    <p:sldId id="967" r:id="rId117"/>
    <p:sldId id="968" r:id="rId118"/>
    <p:sldId id="969" r:id="rId119"/>
    <p:sldId id="970" r:id="rId120"/>
    <p:sldId id="971" r:id="rId121"/>
    <p:sldId id="972" r:id="rId122"/>
    <p:sldId id="974" r:id="rId123"/>
    <p:sldId id="975" r:id="rId124"/>
    <p:sldId id="977" r:id="rId125"/>
    <p:sldId id="978" r:id="rId126"/>
    <p:sldId id="979" r:id="rId127"/>
    <p:sldId id="980" r:id="rId128"/>
    <p:sldId id="981" r:id="rId129"/>
    <p:sldId id="982" r:id="rId130"/>
    <p:sldId id="984" r:id="rId131"/>
    <p:sldId id="985" r:id="rId132"/>
    <p:sldId id="986" r:id="rId133"/>
    <p:sldId id="987" r:id="rId134"/>
    <p:sldId id="988" r:id="rId135"/>
    <p:sldId id="989" r:id="rId136"/>
    <p:sldId id="990" r:id="rId137"/>
    <p:sldId id="992" r:id="rId138"/>
    <p:sldId id="993" r:id="rId139"/>
    <p:sldId id="994" r:id="rId140"/>
    <p:sldId id="593" r:id="rId141"/>
    <p:sldId id="855" r:id="rId142"/>
    <p:sldId id="856" r:id="rId143"/>
    <p:sldId id="857" r:id="rId144"/>
    <p:sldId id="858" r:id="rId145"/>
    <p:sldId id="859" r:id="rId146"/>
    <p:sldId id="860" r:id="rId147"/>
    <p:sldId id="861" r:id="rId148"/>
    <p:sldId id="862" r:id="rId149"/>
    <p:sldId id="863" r:id="rId150"/>
    <p:sldId id="864" r:id="rId151"/>
    <p:sldId id="865" r:id="rId152"/>
    <p:sldId id="866" r:id="rId153"/>
    <p:sldId id="867" r:id="rId154"/>
    <p:sldId id="868" r:id="rId155"/>
    <p:sldId id="869" r:id="rId156"/>
    <p:sldId id="594" r:id="rId157"/>
    <p:sldId id="642" r:id="rId158"/>
    <p:sldId id="444" r:id="rId159"/>
  </p:sldIdLst>
  <p:sldSz cx="9144000" cy="6858000" type="screen4x3"/>
  <p:notesSz cx="6858000" cy="9144000"/>
  <p:defaultTextStyle>
    <a:defPPr>
      <a:defRPr lang="de-DE"/>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9933"/>
    <a:srgbClr val="FF6600"/>
    <a:srgbClr val="00FFFF"/>
    <a:srgbClr val="3399FF"/>
    <a:srgbClr val="CCCCFF"/>
    <a:srgbClr val="66CCFF"/>
    <a:srgbClr val="00CC66"/>
    <a:srgbClr val="ADD999"/>
  </p:clrMru>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3030" autoAdjust="0"/>
    <p:restoredTop sz="94983" autoAdjust="0"/>
  </p:normalViewPr>
  <p:slideViewPr>
    <p:cSldViewPr>
      <p:cViewPr varScale="1">
        <p:scale>
          <a:sx n="75" d="100"/>
          <a:sy n="75" d="100"/>
        </p:scale>
        <p:origin x="-1326" y="-8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5300"/>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163CEB-D516-4F40-BD11-8061FED88F0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C9F60D1D-46C3-4FD8-A43C-F88C47681804}">
      <dgm:prSet phldrT="[Text]"/>
      <dgm:spPr>
        <a:solidFill>
          <a:srgbClr val="FF9933"/>
        </a:solidFill>
      </dgm:spPr>
      <dgm:t>
        <a:bodyPr/>
        <a:lstStyle/>
        <a:p>
          <a:r>
            <a:rPr lang="zh-CN" altLang="en-US" b="1" dirty="0" smtClean="0"/>
            <a:t>提高工作效率（数据复用、避免数据重复录入）</a:t>
          </a:r>
          <a:endParaRPr lang="zh-CN" altLang="en-US" b="1" dirty="0"/>
        </a:p>
      </dgm:t>
    </dgm:pt>
    <dgm:pt modelId="{DF175867-7378-47A0-9F68-EAD10F10C289}" type="parTrans" cxnId="{CD7E6673-1AFA-42DD-9148-A43A8B2C57E2}">
      <dgm:prSet/>
      <dgm:spPr/>
      <dgm:t>
        <a:bodyPr/>
        <a:lstStyle/>
        <a:p>
          <a:endParaRPr lang="zh-CN" altLang="en-US"/>
        </a:p>
      </dgm:t>
    </dgm:pt>
    <dgm:pt modelId="{A6484622-04B2-4004-B706-0C6D0EAF5611}" type="sibTrans" cxnId="{CD7E6673-1AFA-42DD-9148-A43A8B2C57E2}">
      <dgm:prSet/>
      <dgm:spPr/>
      <dgm:t>
        <a:bodyPr/>
        <a:lstStyle/>
        <a:p>
          <a:endParaRPr lang="zh-CN" altLang="en-US"/>
        </a:p>
      </dgm:t>
    </dgm:pt>
    <dgm:pt modelId="{22134FEC-56E4-4950-A349-8F7484073088}">
      <dgm:prSet phldrT="[Text]"/>
      <dgm:spPr>
        <a:solidFill>
          <a:srgbClr val="FF9933"/>
        </a:solidFill>
      </dgm:spPr>
      <dgm:t>
        <a:bodyPr/>
        <a:lstStyle/>
        <a:p>
          <a:r>
            <a:rPr lang="zh-CN" altLang="en-US" b="1" dirty="0" smtClean="0"/>
            <a:t>实现系统整合，逐步消除系统壁垒</a:t>
          </a:r>
          <a:endParaRPr lang="zh-CN" altLang="en-US" b="1" dirty="0"/>
        </a:p>
      </dgm:t>
    </dgm:pt>
    <dgm:pt modelId="{1DEF7E5F-6FFB-4467-9450-34B5BEA50AC4}" type="parTrans" cxnId="{1F36449D-4E69-4837-9C4D-E4A1E6865046}">
      <dgm:prSet/>
      <dgm:spPr/>
      <dgm:t>
        <a:bodyPr/>
        <a:lstStyle/>
        <a:p>
          <a:endParaRPr lang="zh-CN" altLang="en-US"/>
        </a:p>
      </dgm:t>
    </dgm:pt>
    <dgm:pt modelId="{D7BD95A4-D1A0-4092-9B1B-CDF34F82BB58}" type="sibTrans" cxnId="{1F36449D-4E69-4837-9C4D-E4A1E6865046}">
      <dgm:prSet/>
      <dgm:spPr/>
      <dgm:t>
        <a:bodyPr/>
        <a:lstStyle/>
        <a:p>
          <a:endParaRPr lang="zh-CN" altLang="en-US"/>
        </a:p>
      </dgm:t>
    </dgm:pt>
    <dgm:pt modelId="{7EEE44ED-4009-4374-8B3C-7EF1DE56F2FB}">
      <dgm:prSet phldrT="[Text]"/>
      <dgm:spPr>
        <a:solidFill>
          <a:srgbClr val="FF9933"/>
        </a:solidFill>
      </dgm:spPr>
      <dgm:t>
        <a:bodyPr/>
        <a:lstStyle/>
        <a:p>
          <a:r>
            <a:rPr lang="zh-CN" altLang="en-US" b="1" dirty="0" smtClean="0"/>
            <a:t>管理制度与运营监控结合 </a:t>
          </a:r>
          <a:r>
            <a:rPr lang="en-US" altLang="zh-CN" b="1" dirty="0" smtClean="0"/>
            <a:t>,</a:t>
          </a:r>
          <a:r>
            <a:rPr lang="zh-CN" altLang="en-US" b="1" dirty="0" smtClean="0"/>
            <a:t>提升流程执行效率</a:t>
          </a:r>
          <a:endParaRPr lang="en-US" altLang="zh-CN" b="1" dirty="0" smtClean="0"/>
        </a:p>
      </dgm:t>
    </dgm:pt>
    <dgm:pt modelId="{ADBE0A7B-363D-4005-B319-4C7657A957AE}" type="parTrans" cxnId="{D3A91DD4-1BF3-42D3-ADBB-2D39BBB49DA4}">
      <dgm:prSet/>
      <dgm:spPr/>
      <dgm:t>
        <a:bodyPr/>
        <a:lstStyle/>
        <a:p>
          <a:endParaRPr lang="zh-CN" altLang="en-US"/>
        </a:p>
      </dgm:t>
    </dgm:pt>
    <dgm:pt modelId="{CDE123DB-2F18-42E9-8A33-18F5E34C7097}" type="sibTrans" cxnId="{D3A91DD4-1BF3-42D3-ADBB-2D39BBB49DA4}">
      <dgm:prSet/>
      <dgm:spPr/>
      <dgm:t>
        <a:bodyPr/>
        <a:lstStyle/>
        <a:p>
          <a:endParaRPr lang="zh-CN" altLang="en-US"/>
        </a:p>
      </dgm:t>
    </dgm:pt>
    <dgm:pt modelId="{65DD3654-39A9-443D-8225-7AB07BE4D152}">
      <dgm:prSet/>
      <dgm:spPr>
        <a:solidFill>
          <a:srgbClr val="FF9933"/>
        </a:solidFill>
      </dgm:spPr>
      <dgm:t>
        <a:bodyPr/>
        <a:lstStyle/>
        <a:p>
          <a:r>
            <a:rPr lang="zh-CN" altLang="en-US" b="1" dirty="0" smtClean="0"/>
            <a:t>流程持续优化、快速变革，适应企业发展需求</a:t>
          </a:r>
          <a:endParaRPr lang="zh-CN" altLang="en-US" b="1" dirty="0"/>
        </a:p>
      </dgm:t>
    </dgm:pt>
    <dgm:pt modelId="{5517E14F-3DFD-484B-9EB0-689528F09536}" type="parTrans" cxnId="{CE3CB24D-8765-43A9-B117-50CC6029733E}">
      <dgm:prSet/>
      <dgm:spPr/>
      <dgm:t>
        <a:bodyPr/>
        <a:lstStyle/>
        <a:p>
          <a:endParaRPr lang="zh-CN" altLang="en-US"/>
        </a:p>
      </dgm:t>
    </dgm:pt>
    <dgm:pt modelId="{67783D66-B535-4D87-BB0D-54EA34602626}" type="sibTrans" cxnId="{CE3CB24D-8765-43A9-B117-50CC6029733E}">
      <dgm:prSet/>
      <dgm:spPr/>
      <dgm:t>
        <a:bodyPr/>
        <a:lstStyle/>
        <a:p>
          <a:endParaRPr lang="zh-CN" altLang="en-US"/>
        </a:p>
      </dgm:t>
    </dgm:pt>
    <dgm:pt modelId="{51DEA4FF-F06F-4A08-B807-6B0023CBE4B4}" type="pres">
      <dgm:prSet presAssocID="{1B163CEB-D516-4F40-BD11-8061FED88F05}" presName="linear" presStyleCnt="0">
        <dgm:presLayoutVars>
          <dgm:dir/>
          <dgm:animLvl val="lvl"/>
          <dgm:resizeHandles val="exact"/>
        </dgm:presLayoutVars>
      </dgm:prSet>
      <dgm:spPr/>
      <dgm:t>
        <a:bodyPr/>
        <a:lstStyle/>
        <a:p>
          <a:endParaRPr lang="zh-CN" altLang="en-US"/>
        </a:p>
      </dgm:t>
    </dgm:pt>
    <dgm:pt modelId="{4481AF80-0311-4A8A-A8E8-24C1957B188F}" type="pres">
      <dgm:prSet presAssocID="{C9F60D1D-46C3-4FD8-A43C-F88C47681804}" presName="parentLin" presStyleCnt="0"/>
      <dgm:spPr/>
    </dgm:pt>
    <dgm:pt modelId="{E91B2205-6D7A-45E6-9392-01A32B47525F}" type="pres">
      <dgm:prSet presAssocID="{C9F60D1D-46C3-4FD8-A43C-F88C47681804}" presName="parentLeftMargin" presStyleLbl="node1" presStyleIdx="0" presStyleCnt="4"/>
      <dgm:spPr/>
      <dgm:t>
        <a:bodyPr/>
        <a:lstStyle/>
        <a:p>
          <a:endParaRPr lang="zh-CN" altLang="en-US"/>
        </a:p>
      </dgm:t>
    </dgm:pt>
    <dgm:pt modelId="{F5B45439-E11C-4152-A503-96912117ECE8}" type="pres">
      <dgm:prSet presAssocID="{C9F60D1D-46C3-4FD8-A43C-F88C47681804}" presName="parentText" presStyleLbl="node1" presStyleIdx="0" presStyleCnt="4">
        <dgm:presLayoutVars>
          <dgm:chMax val="0"/>
          <dgm:bulletEnabled val="1"/>
        </dgm:presLayoutVars>
      </dgm:prSet>
      <dgm:spPr/>
      <dgm:t>
        <a:bodyPr/>
        <a:lstStyle/>
        <a:p>
          <a:endParaRPr lang="zh-CN" altLang="en-US"/>
        </a:p>
      </dgm:t>
    </dgm:pt>
    <dgm:pt modelId="{5313482D-1048-4488-B3DC-F86E88C44891}" type="pres">
      <dgm:prSet presAssocID="{C9F60D1D-46C3-4FD8-A43C-F88C47681804}" presName="negativeSpace" presStyleCnt="0"/>
      <dgm:spPr/>
    </dgm:pt>
    <dgm:pt modelId="{5B40D884-18A2-4BF4-A918-1F93FB5877AF}" type="pres">
      <dgm:prSet presAssocID="{C9F60D1D-46C3-4FD8-A43C-F88C47681804}" presName="childText" presStyleLbl="conFgAcc1" presStyleIdx="0" presStyleCnt="4">
        <dgm:presLayoutVars>
          <dgm:bulletEnabled val="1"/>
        </dgm:presLayoutVars>
      </dgm:prSet>
      <dgm:spPr/>
    </dgm:pt>
    <dgm:pt modelId="{EF390E19-67F9-4729-B7DC-DCF648A82695}" type="pres">
      <dgm:prSet presAssocID="{A6484622-04B2-4004-B706-0C6D0EAF5611}" presName="spaceBetweenRectangles" presStyleCnt="0"/>
      <dgm:spPr/>
    </dgm:pt>
    <dgm:pt modelId="{9DFE8E4D-24A3-4E71-A9A7-932EBDDFFC6F}" type="pres">
      <dgm:prSet presAssocID="{22134FEC-56E4-4950-A349-8F7484073088}" presName="parentLin" presStyleCnt="0"/>
      <dgm:spPr/>
    </dgm:pt>
    <dgm:pt modelId="{5E316D95-4B56-443A-89C5-4324F14DB893}" type="pres">
      <dgm:prSet presAssocID="{22134FEC-56E4-4950-A349-8F7484073088}" presName="parentLeftMargin" presStyleLbl="node1" presStyleIdx="0" presStyleCnt="4"/>
      <dgm:spPr/>
      <dgm:t>
        <a:bodyPr/>
        <a:lstStyle/>
        <a:p>
          <a:endParaRPr lang="zh-CN" altLang="en-US"/>
        </a:p>
      </dgm:t>
    </dgm:pt>
    <dgm:pt modelId="{9150297F-619E-4369-BE51-99F4339EF058}" type="pres">
      <dgm:prSet presAssocID="{22134FEC-56E4-4950-A349-8F7484073088}" presName="parentText" presStyleLbl="node1" presStyleIdx="1" presStyleCnt="4">
        <dgm:presLayoutVars>
          <dgm:chMax val="0"/>
          <dgm:bulletEnabled val="1"/>
        </dgm:presLayoutVars>
      </dgm:prSet>
      <dgm:spPr/>
      <dgm:t>
        <a:bodyPr/>
        <a:lstStyle/>
        <a:p>
          <a:endParaRPr lang="zh-CN" altLang="en-US"/>
        </a:p>
      </dgm:t>
    </dgm:pt>
    <dgm:pt modelId="{DD065690-56CE-4480-917F-0B16A5B04C7F}" type="pres">
      <dgm:prSet presAssocID="{22134FEC-56E4-4950-A349-8F7484073088}" presName="negativeSpace" presStyleCnt="0"/>
      <dgm:spPr/>
    </dgm:pt>
    <dgm:pt modelId="{A8617332-C1FB-45FA-AD74-21FE7A8AC65E}" type="pres">
      <dgm:prSet presAssocID="{22134FEC-56E4-4950-A349-8F7484073088}" presName="childText" presStyleLbl="conFgAcc1" presStyleIdx="1" presStyleCnt="4">
        <dgm:presLayoutVars>
          <dgm:bulletEnabled val="1"/>
        </dgm:presLayoutVars>
      </dgm:prSet>
      <dgm:spPr/>
    </dgm:pt>
    <dgm:pt modelId="{E024CBCE-FB42-471E-A888-708E1CD0BD00}" type="pres">
      <dgm:prSet presAssocID="{D7BD95A4-D1A0-4092-9B1B-CDF34F82BB58}" presName="spaceBetweenRectangles" presStyleCnt="0"/>
      <dgm:spPr/>
    </dgm:pt>
    <dgm:pt modelId="{43920055-FE7D-4EC4-8533-0D61304D63C2}" type="pres">
      <dgm:prSet presAssocID="{7EEE44ED-4009-4374-8B3C-7EF1DE56F2FB}" presName="parentLin" presStyleCnt="0"/>
      <dgm:spPr/>
    </dgm:pt>
    <dgm:pt modelId="{FE5EC1EC-DAFE-4749-AC63-A9CE32835A80}" type="pres">
      <dgm:prSet presAssocID="{7EEE44ED-4009-4374-8B3C-7EF1DE56F2FB}" presName="parentLeftMargin" presStyleLbl="node1" presStyleIdx="1" presStyleCnt="4"/>
      <dgm:spPr/>
      <dgm:t>
        <a:bodyPr/>
        <a:lstStyle/>
        <a:p>
          <a:endParaRPr lang="zh-CN" altLang="en-US"/>
        </a:p>
      </dgm:t>
    </dgm:pt>
    <dgm:pt modelId="{BFD0BF2C-5BB2-400B-BDFC-C4B0064CB503}" type="pres">
      <dgm:prSet presAssocID="{7EEE44ED-4009-4374-8B3C-7EF1DE56F2FB}" presName="parentText" presStyleLbl="node1" presStyleIdx="2" presStyleCnt="4" custLinFactNeighborX="9369" custLinFactNeighborY="4774">
        <dgm:presLayoutVars>
          <dgm:chMax val="0"/>
          <dgm:bulletEnabled val="1"/>
        </dgm:presLayoutVars>
      </dgm:prSet>
      <dgm:spPr/>
      <dgm:t>
        <a:bodyPr/>
        <a:lstStyle/>
        <a:p>
          <a:endParaRPr lang="zh-CN" altLang="en-US"/>
        </a:p>
      </dgm:t>
    </dgm:pt>
    <dgm:pt modelId="{E9062F99-757D-49E1-9568-A3A7AC31252A}" type="pres">
      <dgm:prSet presAssocID="{7EEE44ED-4009-4374-8B3C-7EF1DE56F2FB}" presName="negativeSpace" presStyleCnt="0"/>
      <dgm:spPr/>
    </dgm:pt>
    <dgm:pt modelId="{CDE4D24F-84BE-40C7-AEE7-2A3EC7B63F5A}" type="pres">
      <dgm:prSet presAssocID="{7EEE44ED-4009-4374-8B3C-7EF1DE56F2FB}" presName="childText" presStyleLbl="conFgAcc1" presStyleIdx="2" presStyleCnt="4">
        <dgm:presLayoutVars>
          <dgm:bulletEnabled val="1"/>
        </dgm:presLayoutVars>
      </dgm:prSet>
      <dgm:spPr/>
    </dgm:pt>
    <dgm:pt modelId="{E059B371-FC51-41B2-940E-1197E7AAF7AC}" type="pres">
      <dgm:prSet presAssocID="{CDE123DB-2F18-42E9-8A33-18F5E34C7097}" presName="spaceBetweenRectangles" presStyleCnt="0"/>
      <dgm:spPr/>
    </dgm:pt>
    <dgm:pt modelId="{DE67DDF6-90E0-467B-A439-002708415CBF}" type="pres">
      <dgm:prSet presAssocID="{65DD3654-39A9-443D-8225-7AB07BE4D152}" presName="parentLin" presStyleCnt="0"/>
      <dgm:spPr/>
    </dgm:pt>
    <dgm:pt modelId="{525B8F05-05B1-4186-B7E8-569685DA0DB2}" type="pres">
      <dgm:prSet presAssocID="{65DD3654-39A9-443D-8225-7AB07BE4D152}" presName="parentLeftMargin" presStyleLbl="node1" presStyleIdx="2" presStyleCnt="4"/>
      <dgm:spPr/>
      <dgm:t>
        <a:bodyPr/>
        <a:lstStyle/>
        <a:p>
          <a:endParaRPr lang="zh-CN" altLang="en-US"/>
        </a:p>
      </dgm:t>
    </dgm:pt>
    <dgm:pt modelId="{CDF67AA7-7CF9-47EB-800D-3A8EA22ED8B5}" type="pres">
      <dgm:prSet presAssocID="{65DD3654-39A9-443D-8225-7AB07BE4D152}" presName="parentText" presStyleLbl="node1" presStyleIdx="3" presStyleCnt="4">
        <dgm:presLayoutVars>
          <dgm:chMax val="0"/>
          <dgm:bulletEnabled val="1"/>
        </dgm:presLayoutVars>
      </dgm:prSet>
      <dgm:spPr/>
      <dgm:t>
        <a:bodyPr/>
        <a:lstStyle/>
        <a:p>
          <a:endParaRPr lang="zh-CN" altLang="en-US"/>
        </a:p>
      </dgm:t>
    </dgm:pt>
    <dgm:pt modelId="{6DBCD170-395C-488E-97ED-C2DCB1DA102E}" type="pres">
      <dgm:prSet presAssocID="{65DD3654-39A9-443D-8225-7AB07BE4D152}" presName="negativeSpace" presStyleCnt="0"/>
      <dgm:spPr/>
    </dgm:pt>
    <dgm:pt modelId="{A7654FCB-03AA-40AE-AAA4-F2A8CC58C297}" type="pres">
      <dgm:prSet presAssocID="{65DD3654-39A9-443D-8225-7AB07BE4D152}" presName="childText" presStyleLbl="conFgAcc1" presStyleIdx="3" presStyleCnt="4">
        <dgm:presLayoutVars>
          <dgm:bulletEnabled val="1"/>
        </dgm:presLayoutVars>
      </dgm:prSet>
      <dgm:spPr/>
    </dgm:pt>
  </dgm:ptLst>
  <dgm:cxnLst>
    <dgm:cxn modelId="{CD7E6673-1AFA-42DD-9148-A43A8B2C57E2}" srcId="{1B163CEB-D516-4F40-BD11-8061FED88F05}" destId="{C9F60D1D-46C3-4FD8-A43C-F88C47681804}" srcOrd="0" destOrd="0" parTransId="{DF175867-7378-47A0-9F68-EAD10F10C289}" sibTransId="{A6484622-04B2-4004-B706-0C6D0EAF5611}"/>
    <dgm:cxn modelId="{CE3CB24D-8765-43A9-B117-50CC6029733E}" srcId="{1B163CEB-D516-4F40-BD11-8061FED88F05}" destId="{65DD3654-39A9-443D-8225-7AB07BE4D152}" srcOrd="3" destOrd="0" parTransId="{5517E14F-3DFD-484B-9EB0-689528F09536}" sibTransId="{67783D66-B535-4D87-BB0D-54EA34602626}"/>
    <dgm:cxn modelId="{1F36449D-4E69-4837-9C4D-E4A1E6865046}" srcId="{1B163CEB-D516-4F40-BD11-8061FED88F05}" destId="{22134FEC-56E4-4950-A349-8F7484073088}" srcOrd="1" destOrd="0" parTransId="{1DEF7E5F-6FFB-4467-9450-34B5BEA50AC4}" sibTransId="{D7BD95A4-D1A0-4092-9B1B-CDF34F82BB58}"/>
    <dgm:cxn modelId="{0FF779B5-DE46-4C1C-9826-978E085FD81D}" type="presOf" srcId="{65DD3654-39A9-443D-8225-7AB07BE4D152}" destId="{CDF67AA7-7CF9-47EB-800D-3A8EA22ED8B5}" srcOrd="1" destOrd="0" presId="urn:microsoft.com/office/officeart/2005/8/layout/list1"/>
    <dgm:cxn modelId="{1DF88875-C422-42CE-8487-A2E811F8EC03}" type="presOf" srcId="{65DD3654-39A9-443D-8225-7AB07BE4D152}" destId="{525B8F05-05B1-4186-B7E8-569685DA0DB2}" srcOrd="0" destOrd="0" presId="urn:microsoft.com/office/officeart/2005/8/layout/list1"/>
    <dgm:cxn modelId="{F7597B20-A116-44E5-8B5F-8487A6171240}" type="presOf" srcId="{7EEE44ED-4009-4374-8B3C-7EF1DE56F2FB}" destId="{FE5EC1EC-DAFE-4749-AC63-A9CE32835A80}" srcOrd="0" destOrd="0" presId="urn:microsoft.com/office/officeart/2005/8/layout/list1"/>
    <dgm:cxn modelId="{469C85F9-8ED7-4EA6-80C1-325764A5906C}" type="presOf" srcId="{22134FEC-56E4-4950-A349-8F7484073088}" destId="{9150297F-619E-4369-BE51-99F4339EF058}" srcOrd="1" destOrd="0" presId="urn:microsoft.com/office/officeart/2005/8/layout/list1"/>
    <dgm:cxn modelId="{16EF2691-47FB-4ABF-B2F5-E6D9040DBA75}" type="presOf" srcId="{C9F60D1D-46C3-4FD8-A43C-F88C47681804}" destId="{F5B45439-E11C-4152-A503-96912117ECE8}" srcOrd="1" destOrd="0" presId="urn:microsoft.com/office/officeart/2005/8/layout/list1"/>
    <dgm:cxn modelId="{AFD4B21C-CC94-4B6C-AB24-D3F8B146F264}" type="presOf" srcId="{1B163CEB-D516-4F40-BD11-8061FED88F05}" destId="{51DEA4FF-F06F-4A08-B807-6B0023CBE4B4}" srcOrd="0" destOrd="0" presId="urn:microsoft.com/office/officeart/2005/8/layout/list1"/>
    <dgm:cxn modelId="{12FC10CA-AFD6-41A2-B7E0-0729325A9CE2}" type="presOf" srcId="{C9F60D1D-46C3-4FD8-A43C-F88C47681804}" destId="{E91B2205-6D7A-45E6-9392-01A32B47525F}" srcOrd="0" destOrd="0" presId="urn:microsoft.com/office/officeart/2005/8/layout/list1"/>
    <dgm:cxn modelId="{4CEC079A-0009-4E86-807A-AF3430A774F8}" type="presOf" srcId="{7EEE44ED-4009-4374-8B3C-7EF1DE56F2FB}" destId="{BFD0BF2C-5BB2-400B-BDFC-C4B0064CB503}" srcOrd="1" destOrd="0" presId="urn:microsoft.com/office/officeart/2005/8/layout/list1"/>
    <dgm:cxn modelId="{D3A91DD4-1BF3-42D3-ADBB-2D39BBB49DA4}" srcId="{1B163CEB-D516-4F40-BD11-8061FED88F05}" destId="{7EEE44ED-4009-4374-8B3C-7EF1DE56F2FB}" srcOrd="2" destOrd="0" parTransId="{ADBE0A7B-363D-4005-B319-4C7657A957AE}" sibTransId="{CDE123DB-2F18-42E9-8A33-18F5E34C7097}"/>
    <dgm:cxn modelId="{34ABBE5A-79BD-4834-9C6B-F487CE0C8CF8}" type="presOf" srcId="{22134FEC-56E4-4950-A349-8F7484073088}" destId="{5E316D95-4B56-443A-89C5-4324F14DB893}" srcOrd="0" destOrd="0" presId="urn:microsoft.com/office/officeart/2005/8/layout/list1"/>
    <dgm:cxn modelId="{9BEF246C-B753-4FBC-BCA1-BFD16527B9C3}" type="presParOf" srcId="{51DEA4FF-F06F-4A08-B807-6B0023CBE4B4}" destId="{4481AF80-0311-4A8A-A8E8-24C1957B188F}" srcOrd="0" destOrd="0" presId="urn:microsoft.com/office/officeart/2005/8/layout/list1"/>
    <dgm:cxn modelId="{9F4C7377-08A9-4082-B050-47637CE2B6D5}" type="presParOf" srcId="{4481AF80-0311-4A8A-A8E8-24C1957B188F}" destId="{E91B2205-6D7A-45E6-9392-01A32B47525F}" srcOrd="0" destOrd="0" presId="urn:microsoft.com/office/officeart/2005/8/layout/list1"/>
    <dgm:cxn modelId="{FA329A05-E8BE-4647-BB4C-FB03DDC13307}" type="presParOf" srcId="{4481AF80-0311-4A8A-A8E8-24C1957B188F}" destId="{F5B45439-E11C-4152-A503-96912117ECE8}" srcOrd="1" destOrd="0" presId="urn:microsoft.com/office/officeart/2005/8/layout/list1"/>
    <dgm:cxn modelId="{8E74BEEF-0710-43EA-9815-D96BD0C6F0E1}" type="presParOf" srcId="{51DEA4FF-F06F-4A08-B807-6B0023CBE4B4}" destId="{5313482D-1048-4488-B3DC-F86E88C44891}" srcOrd="1" destOrd="0" presId="urn:microsoft.com/office/officeart/2005/8/layout/list1"/>
    <dgm:cxn modelId="{F2369062-E0B4-4983-8957-6E3EE5CDAF21}" type="presParOf" srcId="{51DEA4FF-F06F-4A08-B807-6B0023CBE4B4}" destId="{5B40D884-18A2-4BF4-A918-1F93FB5877AF}" srcOrd="2" destOrd="0" presId="urn:microsoft.com/office/officeart/2005/8/layout/list1"/>
    <dgm:cxn modelId="{19048EBD-F827-4A6D-B24E-F45AE80504A0}" type="presParOf" srcId="{51DEA4FF-F06F-4A08-B807-6B0023CBE4B4}" destId="{EF390E19-67F9-4729-B7DC-DCF648A82695}" srcOrd="3" destOrd="0" presId="urn:microsoft.com/office/officeart/2005/8/layout/list1"/>
    <dgm:cxn modelId="{F99FC7C8-160A-4768-A37E-633DA306D9F5}" type="presParOf" srcId="{51DEA4FF-F06F-4A08-B807-6B0023CBE4B4}" destId="{9DFE8E4D-24A3-4E71-A9A7-932EBDDFFC6F}" srcOrd="4" destOrd="0" presId="urn:microsoft.com/office/officeart/2005/8/layout/list1"/>
    <dgm:cxn modelId="{F92F2EF7-EEF3-4BD9-9531-F7FA9ADCB988}" type="presParOf" srcId="{9DFE8E4D-24A3-4E71-A9A7-932EBDDFFC6F}" destId="{5E316D95-4B56-443A-89C5-4324F14DB893}" srcOrd="0" destOrd="0" presId="urn:microsoft.com/office/officeart/2005/8/layout/list1"/>
    <dgm:cxn modelId="{4C0A682F-63D2-435A-ACEA-F1479CD93BA9}" type="presParOf" srcId="{9DFE8E4D-24A3-4E71-A9A7-932EBDDFFC6F}" destId="{9150297F-619E-4369-BE51-99F4339EF058}" srcOrd="1" destOrd="0" presId="urn:microsoft.com/office/officeart/2005/8/layout/list1"/>
    <dgm:cxn modelId="{72BC5AA4-AB1B-4AAA-92D9-DB1070D1520C}" type="presParOf" srcId="{51DEA4FF-F06F-4A08-B807-6B0023CBE4B4}" destId="{DD065690-56CE-4480-917F-0B16A5B04C7F}" srcOrd="5" destOrd="0" presId="urn:microsoft.com/office/officeart/2005/8/layout/list1"/>
    <dgm:cxn modelId="{C9C4062D-03C3-4EFF-83ED-9B679B040DAA}" type="presParOf" srcId="{51DEA4FF-F06F-4A08-B807-6B0023CBE4B4}" destId="{A8617332-C1FB-45FA-AD74-21FE7A8AC65E}" srcOrd="6" destOrd="0" presId="urn:microsoft.com/office/officeart/2005/8/layout/list1"/>
    <dgm:cxn modelId="{B4E33A69-E384-4BBD-833D-27C06A8090B8}" type="presParOf" srcId="{51DEA4FF-F06F-4A08-B807-6B0023CBE4B4}" destId="{E024CBCE-FB42-471E-A888-708E1CD0BD00}" srcOrd="7" destOrd="0" presId="urn:microsoft.com/office/officeart/2005/8/layout/list1"/>
    <dgm:cxn modelId="{BC92B6F3-C9D8-49F1-8969-2DB11C1012FD}" type="presParOf" srcId="{51DEA4FF-F06F-4A08-B807-6B0023CBE4B4}" destId="{43920055-FE7D-4EC4-8533-0D61304D63C2}" srcOrd="8" destOrd="0" presId="urn:microsoft.com/office/officeart/2005/8/layout/list1"/>
    <dgm:cxn modelId="{604DAAD2-EA82-43C7-B941-F3E315F664F7}" type="presParOf" srcId="{43920055-FE7D-4EC4-8533-0D61304D63C2}" destId="{FE5EC1EC-DAFE-4749-AC63-A9CE32835A80}" srcOrd="0" destOrd="0" presId="urn:microsoft.com/office/officeart/2005/8/layout/list1"/>
    <dgm:cxn modelId="{FC1151CE-AA2D-49D4-8E04-F012DA530E0F}" type="presParOf" srcId="{43920055-FE7D-4EC4-8533-0D61304D63C2}" destId="{BFD0BF2C-5BB2-400B-BDFC-C4B0064CB503}" srcOrd="1" destOrd="0" presId="urn:microsoft.com/office/officeart/2005/8/layout/list1"/>
    <dgm:cxn modelId="{17BF9B89-6515-4946-9BA0-03422B1225A4}" type="presParOf" srcId="{51DEA4FF-F06F-4A08-B807-6B0023CBE4B4}" destId="{E9062F99-757D-49E1-9568-A3A7AC31252A}" srcOrd="9" destOrd="0" presId="urn:microsoft.com/office/officeart/2005/8/layout/list1"/>
    <dgm:cxn modelId="{0B9EB46A-1CAE-4CD0-963D-2548FBEE3CCB}" type="presParOf" srcId="{51DEA4FF-F06F-4A08-B807-6B0023CBE4B4}" destId="{CDE4D24F-84BE-40C7-AEE7-2A3EC7B63F5A}" srcOrd="10" destOrd="0" presId="urn:microsoft.com/office/officeart/2005/8/layout/list1"/>
    <dgm:cxn modelId="{C847926B-7877-4899-9FF5-DAF8C5570EAF}" type="presParOf" srcId="{51DEA4FF-F06F-4A08-B807-6B0023CBE4B4}" destId="{E059B371-FC51-41B2-940E-1197E7AAF7AC}" srcOrd="11" destOrd="0" presId="urn:microsoft.com/office/officeart/2005/8/layout/list1"/>
    <dgm:cxn modelId="{936DB638-2B63-485D-842B-3D9CB9433A68}" type="presParOf" srcId="{51DEA4FF-F06F-4A08-B807-6B0023CBE4B4}" destId="{DE67DDF6-90E0-467B-A439-002708415CBF}" srcOrd="12" destOrd="0" presId="urn:microsoft.com/office/officeart/2005/8/layout/list1"/>
    <dgm:cxn modelId="{3D3294CE-1074-49D7-96F2-26968FEE5F2B}" type="presParOf" srcId="{DE67DDF6-90E0-467B-A439-002708415CBF}" destId="{525B8F05-05B1-4186-B7E8-569685DA0DB2}" srcOrd="0" destOrd="0" presId="urn:microsoft.com/office/officeart/2005/8/layout/list1"/>
    <dgm:cxn modelId="{831D3E02-D3D4-4FD7-A29A-ADCB5F223333}" type="presParOf" srcId="{DE67DDF6-90E0-467B-A439-002708415CBF}" destId="{CDF67AA7-7CF9-47EB-800D-3A8EA22ED8B5}" srcOrd="1" destOrd="0" presId="urn:microsoft.com/office/officeart/2005/8/layout/list1"/>
    <dgm:cxn modelId="{5C4B966B-5D93-4A58-9E76-3A8EB8D54FAB}" type="presParOf" srcId="{51DEA4FF-F06F-4A08-B807-6B0023CBE4B4}" destId="{6DBCD170-395C-488E-97ED-C2DCB1DA102E}" srcOrd="13" destOrd="0" presId="urn:microsoft.com/office/officeart/2005/8/layout/list1"/>
    <dgm:cxn modelId="{09B2E7B2-3A27-40DE-989D-17B6F30D935E}" type="presParOf" srcId="{51DEA4FF-F06F-4A08-B807-6B0023CBE4B4}" destId="{A7654FCB-03AA-40AE-AAA4-F2A8CC58C297}" srcOrd="14" destOrd="0" presId="urn:microsoft.com/office/officeart/2005/8/layout/list1"/>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FB2581-3DB0-4588-B3B1-2285AFCFA34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5535D08A-CCC1-4585-885D-C8EBA890C1A9}">
      <dgm:prSet phldrT="[Text]"/>
      <dgm:spPr>
        <a:solidFill>
          <a:srgbClr val="FF9933"/>
        </a:solidFill>
      </dgm:spPr>
      <dgm:t>
        <a:bodyPr/>
        <a:lstStyle/>
        <a:p>
          <a:r>
            <a:rPr lang="zh-CN" altLang="en-US" b="1" dirty="0" smtClean="0"/>
            <a:t>面向管理层的业务运营监控</a:t>
          </a:r>
          <a:endParaRPr lang="zh-CN" altLang="en-US" b="1" dirty="0"/>
        </a:p>
      </dgm:t>
    </dgm:pt>
    <dgm:pt modelId="{69250784-6BBE-42D6-9C7C-F723115C1EE4}" type="parTrans" cxnId="{DFD39332-6D80-4723-96AE-B531D4D95919}">
      <dgm:prSet/>
      <dgm:spPr/>
      <dgm:t>
        <a:bodyPr/>
        <a:lstStyle/>
        <a:p>
          <a:endParaRPr lang="zh-CN" altLang="en-US"/>
        </a:p>
      </dgm:t>
    </dgm:pt>
    <dgm:pt modelId="{D3B8E3C8-5922-4EA6-A8D8-5375CAD52F1E}" type="sibTrans" cxnId="{DFD39332-6D80-4723-96AE-B531D4D95919}">
      <dgm:prSet/>
      <dgm:spPr/>
      <dgm:t>
        <a:bodyPr/>
        <a:lstStyle/>
        <a:p>
          <a:endParaRPr lang="zh-CN" altLang="en-US"/>
        </a:p>
      </dgm:t>
    </dgm:pt>
    <dgm:pt modelId="{F3EC4607-E412-498E-BEEA-E6147D0B573A}">
      <dgm:prSet phldrT="[Text]"/>
      <dgm:spPr>
        <a:solidFill>
          <a:srgbClr val="FF9933"/>
        </a:solidFill>
      </dgm:spPr>
      <dgm:t>
        <a:bodyPr/>
        <a:lstStyle/>
        <a:p>
          <a:r>
            <a:rPr lang="zh-CN" altLang="en-US" b="1" dirty="0" smtClean="0"/>
            <a:t>面向业务部门的业务执行监控</a:t>
          </a:r>
          <a:endParaRPr lang="zh-CN" altLang="en-US" b="1" dirty="0"/>
        </a:p>
      </dgm:t>
    </dgm:pt>
    <dgm:pt modelId="{134053E6-6273-4FC8-880D-83ED4DD8BFEF}" type="parTrans" cxnId="{D46B69A8-9E04-45EC-B3DD-528A7A358C1E}">
      <dgm:prSet/>
      <dgm:spPr/>
      <dgm:t>
        <a:bodyPr/>
        <a:lstStyle/>
        <a:p>
          <a:endParaRPr lang="zh-CN" altLang="en-US"/>
        </a:p>
      </dgm:t>
    </dgm:pt>
    <dgm:pt modelId="{6793AB91-CCDF-4CC1-91FA-83E6FF0B5E3D}" type="sibTrans" cxnId="{D46B69A8-9E04-45EC-B3DD-528A7A358C1E}">
      <dgm:prSet/>
      <dgm:spPr/>
      <dgm:t>
        <a:bodyPr/>
        <a:lstStyle/>
        <a:p>
          <a:endParaRPr lang="zh-CN" altLang="en-US"/>
        </a:p>
      </dgm:t>
    </dgm:pt>
    <dgm:pt modelId="{41F6D2AA-7CC7-46B0-B2BC-67296F34FF26}">
      <dgm:prSet phldrT="[Text]"/>
      <dgm:spPr>
        <a:solidFill>
          <a:srgbClr val="FF9933"/>
        </a:solidFill>
      </dgm:spPr>
      <dgm:t>
        <a:bodyPr/>
        <a:lstStyle/>
        <a:p>
          <a:r>
            <a:rPr lang="zh-CN" altLang="en-US" b="1" dirty="0" smtClean="0"/>
            <a:t>面向系统最终用户的业务操作监控</a:t>
          </a:r>
          <a:endParaRPr lang="zh-CN" altLang="en-US" b="1" dirty="0"/>
        </a:p>
      </dgm:t>
    </dgm:pt>
    <dgm:pt modelId="{4F78A604-E936-439F-A583-00D797E2D76A}" type="parTrans" cxnId="{EB0EC1FA-1646-49B4-AFFC-9878AFB4BB39}">
      <dgm:prSet/>
      <dgm:spPr/>
      <dgm:t>
        <a:bodyPr/>
        <a:lstStyle/>
        <a:p>
          <a:endParaRPr lang="zh-CN" altLang="en-US"/>
        </a:p>
      </dgm:t>
    </dgm:pt>
    <dgm:pt modelId="{95D4AA14-BDA1-4191-B658-593E7DFDCB5A}" type="sibTrans" cxnId="{EB0EC1FA-1646-49B4-AFFC-9878AFB4BB39}">
      <dgm:prSet/>
      <dgm:spPr/>
      <dgm:t>
        <a:bodyPr/>
        <a:lstStyle/>
        <a:p>
          <a:endParaRPr lang="zh-CN" altLang="en-US"/>
        </a:p>
      </dgm:t>
    </dgm:pt>
    <dgm:pt modelId="{8D9B1D67-F2D8-492D-864C-4FD158E08EE9}" type="pres">
      <dgm:prSet presAssocID="{21FB2581-3DB0-4588-B3B1-2285AFCFA348}" presName="linear" presStyleCnt="0">
        <dgm:presLayoutVars>
          <dgm:dir/>
          <dgm:animLvl val="lvl"/>
          <dgm:resizeHandles val="exact"/>
        </dgm:presLayoutVars>
      </dgm:prSet>
      <dgm:spPr/>
      <dgm:t>
        <a:bodyPr/>
        <a:lstStyle/>
        <a:p>
          <a:endParaRPr lang="zh-CN" altLang="en-US"/>
        </a:p>
      </dgm:t>
    </dgm:pt>
    <dgm:pt modelId="{FA3CDA8F-7A4E-4D19-A22E-CBD4FC0294C7}" type="pres">
      <dgm:prSet presAssocID="{5535D08A-CCC1-4585-885D-C8EBA890C1A9}" presName="parentLin" presStyleCnt="0"/>
      <dgm:spPr/>
    </dgm:pt>
    <dgm:pt modelId="{7B0ED9F2-4690-40F0-8F3E-D604487D046C}" type="pres">
      <dgm:prSet presAssocID="{5535D08A-CCC1-4585-885D-C8EBA890C1A9}" presName="parentLeftMargin" presStyleLbl="node1" presStyleIdx="0" presStyleCnt="3"/>
      <dgm:spPr/>
      <dgm:t>
        <a:bodyPr/>
        <a:lstStyle/>
        <a:p>
          <a:endParaRPr lang="zh-CN" altLang="en-US"/>
        </a:p>
      </dgm:t>
    </dgm:pt>
    <dgm:pt modelId="{048642E7-E697-4B3A-A325-79154BD57FDE}" type="pres">
      <dgm:prSet presAssocID="{5535D08A-CCC1-4585-885D-C8EBA890C1A9}" presName="parentText" presStyleLbl="node1" presStyleIdx="0" presStyleCnt="3">
        <dgm:presLayoutVars>
          <dgm:chMax val="0"/>
          <dgm:bulletEnabled val="1"/>
        </dgm:presLayoutVars>
      </dgm:prSet>
      <dgm:spPr/>
      <dgm:t>
        <a:bodyPr/>
        <a:lstStyle/>
        <a:p>
          <a:endParaRPr lang="zh-CN" altLang="en-US"/>
        </a:p>
      </dgm:t>
    </dgm:pt>
    <dgm:pt modelId="{FC4E7FDE-F73D-4CE7-B4F5-9DA6766BFEB4}" type="pres">
      <dgm:prSet presAssocID="{5535D08A-CCC1-4585-885D-C8EBA890C1A9}" presName="negativeSpace" presStyleCnt="0"/>
      <dgm:spPr/>
    </dgm:pt>
    <dgm:pt modelId="{65EDFA5A-CC5E-429B-83E5-54D632CFE891}" type="pres">
      <dgm:prSet presAssocID="{5535D08A-CCC1-4585-885D-C8EBA890C1A9}" presName="childText" presStyleLbl="conFgAcc1" presStyleIdx="0" presStyleCnt="3">
        <dgm:presLayoutVars>
          <dgm:bulletEnabled val="1"/>
        </dgm:presLayoutVars>
      </dgm:prSet>
      <dgm:spPr/>
    </dgm:pt>
    <dgm:pt modelId="{DE145BA4-3C01-4811-97F3-5432327C08A2}" type="pres">
      <dgm:prSet presAssocID="{D3B8E3C8-5922-4EA6-A8D8-5375CAD52F1E}" presName="spaceBetweenRectangles" presStyleCnt="0"/>
      <dgm:spPr/>
    </dgm:pt>
    <dgm:pt modelId="{5720934F-5DF1-4739-B945-2E357E4D7755}" type="pres">
      <dgm:prSet presAssocID="{F3EC4607-E412-498E-BEEA-E6147D0B573A}" presName="parentLin" presStyleCnt="0"/>
      <dgm:spPr/>
    </dgm:pt>
    <dgm:pt modelId="{48DB65FD-DDBF-44D6-A6E8-966B498D8CEF}" type="pres">
      <dgm:prSet presAssocID="{F3EC4607-E412-498E-BEEA-E6147D0B573A}" presName="parentLeftMargin" presStyleLbl="node1" presStyleIdx="0" presStyleCnt="3"/>
      <dgm:spPr/>
      <dgm:t>
        <a:bodyPr/>
        <a:lstStyle/>
        <a:p>
          <a:endParaRPr lang="zh-CN" altLang="en-US"/>
        </a:p>
      </dgm:t>
    </dgm:pt>
    <dgm:pt modelId="{F826B6CC-45E7-4A32-BB53-D9C4FF05A6AC}" type="pres">
      <dgm:prSet presAssocID="{F3EC4607-E412-498E-BEEA-E6147D0B573A}" presName="parentText" presStyleLbl="node1" presStyleIdx="1" presStyleCnt="3">
        <dgm:presLayoutVars>
          <dgm:chMax val="0"/>
          <dgm:bulletEnabled val="1"/>
        </dgm:presLayoutVars>
      </dgm:prSet>
      <dgm:spPr/>
      <dgm:t>
        <a:bodyPr/>
        <a:lstStyle/>
        <a:p>
          <a:endParaRPr lang="zh-CN" altLang="en-US"/>
        </a:p>
      </dgm:t>
    </dgm:pt>
    <dgm:pt modelId="{1E7C8247-F3B3-4826-9B67-BEBC0BBE6FF2}" type="pres">
      <dgm:prSet presAssocID="{F3EC4607-E412-498E-BEEA-E6147D0B573A}" presName="negativeSpace" presStyleCnt="0"/>
      <dgm:spPr/>
    </dgm:pt>
    <dgm:pt modelId="{953A3792-B5FF-440B-A5A4-9E73223D026A}" type="pres">
      <dgm:prSet presAssocID="{F3EC4607-E412-498E-BEEA-E6147D0B573A}" presName="childText" presStyleLbl="conFgAcc1" presStyleIdx="1" presStyleCnt="3">
        <dgm:presLayoutVars>
          <dgm:bulletEnabled val="1"/>
        </dgm:presLayoutVars>
      </dgm:prSet>
      <dgm:spPr/>
    </dgm:pt>
    <dgm:pt modelId="{C85445CE-CDFC-400C-9CD2-746EDB7372C9}" type="pres">
      <dgm:prSet presAssocID="{6793AB91-CCDF-4CC1-91FA-83E6FF0B5E3D}" presName="spaceBetweenRectangles" presStyleCnt="0"/>
      <dgm:spPr/>
    </dgm:pt>
    <dgm:pt modelId="{98440AB5-6E68-44D1-A608-2A92272E6DE5}" type="pres">
      <dgm:prSet presAssocID="{41F6D2AA-7CC7-46B0-B2BC-67296F34FF26}" presName="parentLin" presStyleCnt="0"/>
      <dgm:spPr/>
    </dgm:pt>
    <dgm:pt modelId="{13E07102-8499-4C0C-B196-EC1230B9DFBC}" type="pres">
      <dgm:prSet presAssocID="{41F6D2AA-7CC7-46B0-B2BC-67296F34FF26}" presName="parentLeftMargin" presStyleLbl="node1" presStyleIdx="1" presStyleCnt="3"/>
      <dgm:spPr/>
      <dgm:t>
        <a:bodyPr/>
        <a:lstStyle/>
        <a:p>
          <a:endParaRPr lang="zh-CN" altLang="en-US"/>
        </a:p>
      </dgm:t>
    </dgm:pt>
    <dgm:pt modelId="{7E1933DD-76EC-4A51-98E5-9C234EE0A568}" type="pres">
      <dgm:prSet presAssocID="{41F6D2AA-7CC7-46B0-B2BC-67296F34FF26}" presName="parentText" presStyleLbl="node1" presStyleIdx="2" presStyleCnt="3">
        <dgm:presLayoutVars>
          <dgm:chMax val="0"/>
          <dgm:bulletEnabled val="1"/>
        </dgm:presLayoutVars>
      </dgm:prSet>
      <dgm:spPr/>
      <dgm:t>
        <a:bodyPr/>
        <a:lstStyle/>
        <a:p>
          <a:endParaRPr lang="zh-CN" altLang="en-US"/>
        </a:p>
      </dgm:t>
    </dgm:pt>
    <dgm:pt modelId="{515123F3-EF73-418F-8D3C-99F7F87ABF51}" type="pres">
      <dgm:prSet presAssocID="{41F6D2AA-7CC7-46B0-B2BC-67296F34FF26}" presName="negativeSpace" presStyleCnt="0"/>
      <dgm:spPr/>
    </dgm:pt>
    <dgm:pt modelId="{D2321381-1CB5-4C52-94D6-86460E2CF659}" type="pres">
      <dgm:prSet presAssocID="{41F6D2AA-7CC7-46B0-B2BC-67296F34FF26}" presName="childText" presStyleLbl="conFgAcc1" presStyleIdx="2" presStyleCnt="3">
        <dgm:presLayoutVars>
          <dgm:bulletEnabled val="1"/>
        </dgm:presLayoutVars>
      </dgm:prSet>
      <dgm:spPr/>
    </dgm:pt>
  </dgm:ptLst>
  <dgm:cxnLst>
    <dgm:cxn modelId="{EB0EC1FA-1646-49B4-AFFC-9878AFB4BB39}" srcId="{21FB2581-3DB0-4588-B3B1-2285AFCFA348}" destId="{41F6D2AA-7CC7-46B0-B2BC-67296F34FF26}" srcOrd="2" destOrd="0" parTransId="{4F78A604-E936-439F-A583-00D797E2D76A}" sibTransId="{95D4AA14-BDA1-4191-B658-593E7DFDCB5A}"/>
    <dgm:cxn modelId="{E9DF95C7-D4B3-4A95-93FF-16E9D860D513}" type="presOf" srcId="{41F6D2AA-7CC7-46B0-B2BC-67296F34FF26}" destId="{7E1933DD-76EC-4A51-98E5-9C234EE0A568}" srcOrd="1" destOrd="0" presId="urn:microsoft.com/office/officeart/2005/8/layout/list1"/>
    <dgm:cxn modelId="{432531C6-3B28-4D3D-8811-47001FAD21EF}" type="presOf" srcId="{5535D08A-CCC1-4585-885D-C8EBA890C1A9}" destId="{7B0ED9F2-4690-40F0-8F3E-D604487D046C}" srcOrd="0" destOrd="0" presId="urn:microsoft.com/office/officeart/2005/8/layout/list1"/>
    <dgm:cxn modelId="{7369276F-C93D-422E-A5E9-A8AA130A8188}" type="presOf" srcId="{41F6D2AA-7CC7-46B0-B2BC-67296F34FF26}" destId="{13E07102-8499-4C0C-B196-EC1230B9DFBC}" srcOrd="0" destOrd="0" presId="urn:microsoft.com/office/officeart/2005/8/layout/list1"/>
    <dgm:cxn modelId="{B04CB92D-0AB5-4198-BD52-0759C8AB237A}" type="presOf" srcId="{F3EC4607-E412-498E-BEEA-E6147D0B573A}" destId="{48DB65FD-DDBF-44D6-A6E8-966B498D8CEF}" srcOrd="0" destOrd="0" presId="urn:microsoft.com/office/officeart/2005/8/layout/list1"/>
    <dgm:cxn modelId="{D46B69A8-9E04-45EC-B3DD-528A7A358C1E}" srcId="{21FB2581-3DB0-4588-B3B1-2285AFCFA348}" destId="{F3EC4607-E412-498E-BEEA-E6147D0B573A}" srcOrd="1" destOrd="0" parTransId="{134053E6-6273-4FC8-880D-83ED4DD8BFEF}" sibTransId="{6793AB91-CCDF-4CC1-91FA-83E6FF0B5E3D}"/>
    <dgm:cxn modelId="{A5B59E7D-B0A3-4E29-BA45-D209D28E6E87}" type="presOf" srcId="{21FB2581-3DB0-4588-B3B1-2285AFCFA348}" destId="{8D9B1D67-F2D8-492D-864C-4FD158E08EE9}" srcOrd="0" destOrd="0" presId="urn:microsoft.com/office/officeart/2005/8/layout/list1"/>
    <dgm:cxn modelId="{37BCC020-23B9-4D30-9C22-31DA5B1738AA}" type="presOf" srcId="{F3EC4607-E412-498E-BEEA-E6147D0B573A}" destId="{F826B6CC-45E7-4A32-BB53-D9C4FF05A6AC}" srcOrd="1" destOrd="0" presId="urn:microsoft.com/office/officeart/2005/8/layout/list1"/>
    <dgm:cxn modelId="{DFD39332-6D80-4723-96AE-B531D4D95919}" srcId="{21FB2581-3DB0-4588-B3B1-2285AFCFA348}" destId="{5535D08A-CCC1-4585-885D-C8EBA890C1A9}" srcOrd="0" destOrd="0" parTransId="{69250784-6BBE-42D6-9C7C-F723115C1EE4}" sibTransId="{D3B8E3C8-5922-4EA6-A8D8-5375CAD52F1E}"/>
    <dgm:cxn modelId="{56535902-442A-45C4-AFE5-CF9EF4B64EB7}" type="presOf" srcId="{5535D08A-CCC1-4585-885D-C8EBA890C1A9}" destId="{048642E7-E697-4B3A-A325-79154BD57FDE}" srcOrd="1" destOrd="0" presId="urn:microsoft.com/office/officeart/2005/8/layout/list1"/>
    <dgm:cxn modelId="{C82B6A0C-2CFA-49D5-A8AC-C7A182725B78}" type="presParOf" srcId="{8D9B1D67-F2D8-492D-864C-4FD158E08EE9}" destId="{FA3CDA8F-7A4E-4D19-A22E-CBD4FC0294C7}" srcOrd="0" destOrd="0" presId="urn:microsoft.com/office/officeart/2005/8/layout/list1"/>
    <dgm:cxn modelId="{6378029E-7798-4887-96A1-DD3522BB2A31}" type="presParOf" srcId="{FA3CDA8F-7A4E-4D19-A22E-CBD4FC0294C7}" destId="{7B0ED9F2-4690-40F0-8F3E-D604487D046C}" srcOrd="0" destOrd="0" presId="urn:microsoft.com/office/officeart/2005/8/layout/list1"/>
    <dgm:cxn modelId="{320B59A1-6E01-4BB9-80D3-34637EEA00CA}" type="presParOf" srcId="{FA3CDA8F-7A4E-4D19-A22E-CBD4FC0294C7}" destId="{048642E7-E697-4B3A-A325-79154BD57FDE}" srcOrd="1" destOrd="0" presId="urn:microsoft.com/office/officeart/2005/8/layout/list1"/>
    <dgm:cxn modelId="{7F25C94D-5C2A-48ED-8DA6-EEA95B429C7D}" type="presParOf" srcId="{8D9B1D67-F2D8-492D-864C-4FD158E08EE9}" destId="{FC4E7FDE-F73D-4CE7-B4F5-9DA6766BFEB4}" srcOrd="1" destOrd="0" presId="urn:microsoft.com/office/officeart/2005/8/layout/list1"/>
    <dgm:cxn modelId="{5322F718-3CF6-40BF-84AB-61A5094CBCF3}" type="presParOf" srcId="{8D9B1D67-F2D8-492D-864C-4FD158E08EE9}" destId="{65EDFA5A-CC5E-429B-83E5-54D632CFE891}" srcOrd="2" destOrd="0" presId="urn:microsoft.com/office/officeart/2005/8/layout/list1"/>
    <dgm:cxn modelId="{9CCCCE82-9A98-46A6-913E-1CE21C93405A}" type="presParOf" srcId="{8D9B1D67-F2D8-492D-864C-4FD158E08EE9}" destId="{DE145BA4-3C01-4811-97F3-5432327C08A2}" srcOrd="3" destOrd="0" presId="urn:microsoft.com/office/officeart/2005/8/layout/list1"/>
    <dgm:cxn modelId="{00567074-E791-467A-98A0-EE6AC2BF3683}" type="presParOf" srcId="{8D9B1D67-F2D8-492D-864C-4FD158E08EE9}" destId="{5720934F-5DF1-4739-B945-2E357E4D7755}" srcOrd="4" destOrd="0" presId="urn:microsoft.com/office/officeart/2005/8/layout/list1"/>
    <dgm:cxn modelId="{D1B2B443-F761-4CE9-AD08-2756B3F8462D}" type="presParOf" srcId="{5720934F-5DF1-4739-B945-2E357E4D7755}" destId="{48DB65FD-DDBF-44D6-A6E8-966B498D8CEF}" srcOrd="0" destOrd="0" presId="urn:microsoft.com/office/officeart/2005/8/layout/list1"/>
    <dgm:cxn modelId="{06D468F6-75EA-4C3D-827B-EC032EB160D1}" type="presParOf" srcId="{5720934F-5DF1-4739-B945-2E357E4D7755}" destId="{F826B6CC-45E7-4A32-BB53-D9C4FF05A6AC}" srcOrd="1" destOrd="0" presId="urn:microsoft.com/office/officeart/2005/8/layout/list1"/>
    <dgm:cxn modelId="{D8010C97-6ED7-4A2B-AE34-E13890C0D4CC}" type="presParOf" srcId="{8D9B1D67-F2D8-492D-864C-4FD158E08EE9}" destId="{1E7C8247-F3B3-4826-9B67-BEBC0BBE6FF2}" srcOrd="5" destOrd="0" presId="urn:microsoft.com/office/officeart/2005/8/layout/list1"/>
    <dgm:cxn modelId="{3DCDF3E6-2550-4CBA-87D4-8D5585F9E041}" type="presParOf" srcId="{8D9B1D67-F2D8-492D-864C-4FD158E08EE9}" destId="{953A3792-B5FF-440B-A5A4-9E73223D026A}" srcOrd="6" destOrd="0" presId="urn:microsoft.com/office/officeart/2005/8/layout/list1"/>
    <dgm:cxn modelId="{3D6A3ACE-B412-44C1-924D-FB7D96DA9A25}" type="presParOf" srcId="{8D9B1D67-F2D8-492D-864C-4FD158E08EE9}" destId="{C85445CE-CDFC-400C-9CD2-746EDB7372C9}" srcOrd="7" destOrd="0" presId="urn:microsoft.com/office/officeart/2005/8/layout/list1"/>
    <dgm:cxn modelId="{30F7D24B-6AAC-4CAC-8862-F37D1C03ABA1}" type="presParOf" srcId="{8D9B1D67-F2D8-492D-864C-4FD158E08EE9}" destId="{98440AB5-6E68-44D1-A608-2A92272E6DE5}" srcOrd="8" destOrd="0" presId="urn:microsoft.com/office/officeart/2005/8/layout/list1"/>
    <dgm:cxn modelId="{84DF2EB5-577C-4307-BE75-9F1198F6E34A}" type="presParOf" srcId="{98440AB5-6E68-44D1-A608-2A92272E6DE5}" destId="{13E07102-8499-4C0C-B196-EC1230B9DFBC}" srcOrd="0" destOrd="0" presId="urn:microsoft.com/office/officeart/2005/8/layout/list1"/>
    <dgm:cxn modelId="{FDDF9D12-C862-4646-94F6-9E627610A2CC}" type="presParOf" srcId="{98440AB5-6E68-44D1-A608-2A92272E6DE5}" destId="{7E1933DD-76EC-4A51-98E5-9C234EE0A568}" srcOrd="1" destOrd="0" presId="urn:microsoft.com/office/officeart/2005/8/layout/list1"/>
    <dgm:cxn modelId="{4E5AC2C1-D8D0-4962-A462-CA2735987549}" type="presParOf" srcId="{8D9B1D67-F2D8-492D-864C-4FD158E08EE9}" destId="{515123F3-EF73-418F-8D3C-99F7F87ABF51}" srcOrd="9" destOrd="0" presId="urn:microsoft.com/office/officeart/2005/8/layout/list1"/>
    <dgm:cxn modelId="{C9552014-EA22-4038-921E-6241FA1B484F}" type="presParOf" srcId="{8D9B1D67-F2D8-492D-864C-4FD158E08EE9}" destId="{D2321381-1CB5-4C52-94D6-86460E2CF659}" srcOrd="10" destOrd="0" presId="urn:microsoft.com/office/officeart/2005/8/layout/list1"/>
  </dgm:cxnLst>
  <dgm:bg/>
  <dgm:whole/>
</dgm:dataModel>
</file>

<file path=ppt/diagrams/data3.xml><?xml version="1.0" encoding="utf-8"?>
<dgm:dataModel xmlns:dgm="http://schemas.openxmlformats.org/drawingml/2006/diagram" xmlns:a="http://schemas.openxmlformats.org/drawingml/2006/main">
  <dgm:ptLst>
    <dgm:pt modelId="{6BB72EB7-366B-4A61-B2B0-5FF555D8343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D4F5C51F-2D19-48CE-94AD-0F7F4244C186}">
      <dgm:prSet phldrT="[Text]" custT="1"/>
      <dgm:spPr>
        <a:solidFill>
          <a:srgbClr val="FF9933"/>
        </a:solidFill>
      </dgm:spPr>
      <dgm:t>
        <a:bodyPr/>
        <a:lstStyle/>
        <a:p>
          <a:r>
            <a:rPr lang="zh-CN" altLang="en-US" sz="1600" b="1" dirty="0" smtClean="0"/>
            <a:t>便于中层管理人员实时掌控部门相关核心业务运营状况</a:t>
          </a:r>
          <a:endParaRPr lang="zh-CN" altLang="en-US" sz="1600" b="1" dirty="0"/>
        </a:p>
      </dgm:t>
    </dgm:pt>
    <dgm:pt modelId="{5B3C54C3-7B1B-4B6A-A3A0-19D1B4067037}" type="parTrans" cxnId="{9D1B02B2-B499-453C-AC25-5ACCFD542408}">
      <dgm:prSet/>
      <dgm:spPr/>
      <dgm:t>
        <a:bodyPr/>
        <a:lstStyle/>
        <a:p>
          <a:endParaRPr lang="zh-CN" altLang="en-US"/>
        </a:p>
      </dgm:t>
    </dgm:pt>
    <dgm:pt modelId="{54F783D8-F569-452C-957D-1EFC9820462D}" type="sibTrans" cxnId="{9D1B02B2-B499-453C-AC25-5ACCFD542408}">
      <dgm:prSet/>
      <dgm:spPr/>
      <dgm:t>
        <a:bodyPr/>
        <a:lstStyle/>
        <a:p>
          <a:endParaRPr lang="zh-CN" altLang="en-US"/>
        </a:p>
      </dgm:t>
    </dgm:pt>
    <dgm:pt modelId="{4879197D-5B2C-418F-867E-822E7D264D54}">
      <dgm:prSet phldrT="[Text]"/>
      <dgm:spPr>
        <a:solidFill>
          <a:srgbClr val="FF9933"/>
        </a:solidFill>
      </dgm:spPr>
      <dgm:t>
        <a:bodyPr/>
        <a:lstStyle/>
        <a:p>
          <a:r>
            <a:rPr lang="zh-CN" altLang="en-US" b="1" dirty="0" smtClean="0"/>
            <a:t>通过层层推进钻取的方式，深入执行细节</a:t>
          </a:r>
          <a:endParaRPr lang="zh-CN" altLang="en-US" b="1" dirty="0"/>
        </a:p>
      </dgm:t>
    </dgm:pt>
    <dgm:pt modelId="{03BEEE1E-AF3E-4A14-8DA0-336F5266BFC6}" type="parTrans" cxnId="{A5A59D73-471D-42CB-BE08-A3E820EA26A8}">
      <dgm:prSet/>
      <dgm:spPr/>
      <dgm:t>
        <a:bodyPr/>
        <a:lstStyle/>
        <a:p>
          <a:endParaRPr lang="zh-CN" altLang="en-US"/>
        </a:p>
      </dgm:t>
    </dgm:pt>
    <dgm:pt modelId="{8AA9235B-2651-4823-9D24-B2B03DDB33AA}" type="sibTrans" cxnId="{A5A59D73-471D-42CB-BE08-A3E820EA26A8}">
      <dgm:prSet/>
      <dgm:spPr/>
      <dgm:t>
        <a:bodyPr/>
        <a:lstStyle/>
        <a:p>
          <a:endParaRPr lang="zh-CN" altLang="en-US"/>
        </a:p>
      </dgm:t>
    </dgm:pt>
    <dgm:pt modelId="{6FA45E79-D2DA-4DE1-BF2F-5FBBE26A7A93}">
      <dgm:prSet phldrT="[Text]"/>
      <dgm:spPr>
        <a:solidFill>
          <a:srgbClr val="FF9933"/>
        </a:solidFill>
      </dgm:spPr>
      <dgm:t>
        <a:bodyPr/>
        <a:lstStyle/>
        <a:p>
          <a:r>
            <a:rPr lang="zh-CN" altLang="en-US" b="1" dirty="0" smtClean="0"/>
            <a:t>及时发现流程可能瓶颈和问题所在</a:t>
          </a:r>
          <a:endParaRPr lang="zh-CN" altLang="en-US" b="1" dirty="0"/>
        </a:p>
      </dgm:t>
    </dgm:pt>
    <dgm:pt modelId="{E47FB837-E05D-4676-8F30-122D9CD991CA}" type="parTrans" cxnId="{99C5859B-079A-4D37-A9A4-BD8FDD707524}">
      <dgm:prSet/>
      <dgm:spPr/>
      <dgm:t>
        <a:bodyPr/>
        <a:lstStyle/>
        <a:p>
          <a:endParaRPr lang="zh-CN" altLang="en-US"/>
        </a:p>
      </dgm:t>
    </dgm:pt>
    <dgm:pt modelId="{1E8389E7-4575-46D3-81C4-736F46277821}" type="sibTrans" cxnId="{99C5859B-079A-4D37-A9A4-BD8FDD707524}">
      <dgm:prSet/>
      <dgm:spPr/>
      <dgm:t>
        <a:bodyPr/>
        <a:lstStyle/>
        <a:p>
          <a:endParaRPr lang="zh-CN" altLang="en-US"/>
        </a:p>
      </dgm:t>
    </dgm:pt>
    <dgm:pt modelId="{8E7CC6FD-AE1B-467B-A706-F2C693C5BF4C}">
      <dgm:prSet/>
      <dgm:spPr>
        <a:solidFill>
          <a:srgbClr val="FF9933"/>
        </a:solidFill>
      </dgm:spPr>
      <dgm:t>
        <a:bodyPr/>
        <a:lstStyle/>
        <a:p>
          <a:r>
            <a:rPr lang="zh-CN" altLang="en-US" b="1" dirty="0" smtClean="0"/>
            <a:t>提高部门业务运作水平</a:t>
          </a:r>
          <a:endParaRPr lang="zh-CN" altLang="en-US" dirty="0"/>
        </a:p>
      </dgm:t>
    </dgm:pt>
    <dgm:pt modelId="{ABFB7AA8-A757-41A7-94AC-CF2F29C99039}" type="parTrans" cxnId="{504640F2-C370-432C-9BB3-640DE799EF61}">
      <dgm:prSet/>
      <dgm:spPr/>
      <dgm:t>
        <a:bodyPr/>
        <a:lstStyle/>
        <a:p>
          <a:endParaRPr lang="zh-CN" altLang="en-US"/>
        </a:p>
      </dgm:t>
    </dgm:pt>
    <dgm:pt modelId="{ED4EC856-0142-49F4-815D-67941427D0E5}" type="sibTrans" cxnId="{504640F2-C370-432C-9BB3-640DE799EF61}">
      <dgm:prSet/>
      <dgm:spPr/>
      <dgm:t>
        <a:bodyPr/>
        <a:lstStyle/>
        <a:p>
          <a:endParaRPr lang="zh-CN" altLang="en-US"/>
        </a:p>
      </dgm:t>
    </dgm:pt>
    <dgm:pt modelId="{D57F4586-8E1E-4237-9008-604800116BC8}" type="pres">
      <dgm:prSet presAssocID="{6BB72EB7-366B-4A61-B2B0-5FF555D83434}" presName="linear" presStyleCnt="0">
        <dgm:presLayoutVars>
          <dgm:dir/>
          <dgm:animLvl val="lvl"/>
          <dgm:resizeHandles val="exact"/>
        </dgm:presLayoutVars>
      </dgm:prSet>
      <dgm:spPr/>
      <dgm:t>
        <a:bodyPr/>
        <a:lstStyle/>
        <a:p>
          <a:endParaRPr lang="zh-CN" altLang="en-US"/>
        </a:p>
      </dgm:t>
    </dgm:pt>
    <dgm:pt modelId="{759F4EA9-72D8-4100-AB37-9B902D8350FA}" type="pres">
      <dgm:prSet presAssocID="{D4F5C51F-2D19-48CE-94AD-0F7F4244C186}" presName="parentLin" presStyleCnt="0"/>
      <dgm:spPr/>
    </dgm:pt>
    <dgm:pt modelId="{4D5F787C-9C25-41A2-AD24-246D2955E6F5}" type="pres">
      <dgm:prSet presAssocID="{D4F5C51F-2D19-48CE-94AD-0F7F4244C186}" presName="parentLeftMargin" presStyleLbl="node1" presStyleIdx="0" presStyleCnt="4"/>
      <dgm:spPr/>
      <dgm:t>
        <a:bodyPr/>
        <a:lstStyle/>
        <a:p>
          <a:endParaRPr lang="zh-CN" altLang="en-US"/>
        </a:p>
      </dgm:t>
    </dgm:pt>
    <dgm:pt modelId="{D2FA14F8-6FF7-42EF-AABB-B933DC7FC6B8}" type="pres">
      <dgm:prSet presAssocID="{D4F5C51F-2D19-48CE-94AD-0F7F4244C186}" presName="parentText" presStyleLbl="node1" presStyleIdx="0" presStyleCnt="4" custScaleX="130134">
        <dgm:presLayoutVars>
          <dgm:chMax val="0"/>
          <dgm:bulletEnabled val="1"/>
        </dgm:presLayoutVars>
      </dgm:prSet>
      <dgm:spPr/>
      <dgm:t>
        <a:bodyPr/>
        <a:lstStyle/>
        <a:p>
          <a:endParaRPr lang="zh-CN" altLang="en-US"/>
        </a:p>
      </dgm:t>
    </dgm:pt>
    <dgm:pt modelId="{0A09B65D-820B-48A5-898D-4E2CC7271976}" type="pres">
      <dgm:prSet presAssocID="{D4F5C51F-2D19-48CE-94AD-0F7F4244C186}" presName="negativeSpace" presStyleCnt="0"/>
      <dgm:spPr/>
    </dgm:pt>
    <dgm:pt modelId="{F7AA1F7F-0446-450E-BCCD-81A4E758CCAB}" type="pres">
      <dgm:prSet presAssocID="{D4F5C51F-2D19-48CE-94AD-0F7F4244C186}" presName="childText" presStyleLbl="conFgAcc1" presStyleIdx="0" presStyleCnt="4">
        <dgm:presLayoutVars>
          <dgm:bulletEnabled val="1"/>
        </dgm:presLayoutVars>
      </dgm:prSet>
      <dgm:spPr/>
    </dgm:pt>
    <dgm:pt modelId="{B3281B4B-A892-4584-A851-2E2DA42A08E0}" type="pres">
      <dgm:prSet presAssocID="{54F783D8-F569-452C-957D-1EFC9820462D}" presName="spaceBetweenRectangles" presStyleCnt="0"/>
      <dgm:spPr/>
    </dgm:pt>
    <dgm:pt modelId="{8DAA7545-C78C-4245-855B-90518666E3C2}" type="pres">
      <dgm:prSet presAssocID="{4879197D-5B2C-418F-867E-822E7D264D54}" presName="parentLin" presStyleCnt="0"/>
      <dgm:spPr/>
    </dgm:pt>
    <dgm:pt modelId="{2C93758E-AEF4-44A3-B6C1-B91EFAA987C5}" type="pres">
      <dgm:prSet presAssocID="{4879197D-5B2C-418F-867E-822E7D264D54}" presName="parentLeftMargin" presStyleLbl="node1" presStyleIdx="0" presStyleCnt="4"/>
      <dgm:spPr/>
      <dgm:t>
        <a:bodyPr/>
        <a:lstStyle/>
        <a:p>
          <a:endParaRPr lang="zh-CN" altLang="en-US"/>
        </a:p>
      </dgm:t>
    </dgm:pt>
    <dgm:pt modelId="{ACF380F6-908D-4685-A54A-5FAB4A1D0B06}" type="pres">
      <dgm:prSet presAssocID="{4879197D-5B2C-418F-867E-822E7D264D54}" presName="parentText" presStyleLbl="node1" presStyleIdx="1" presStyleCnt="4" custScaleX="130136">
        <dgm:presLayoutVars>
          <dgm:chMax val="0"/>
          <dgm:bulletEnabled val="1"/>
        </dgm:presLayoutVars>
      </dgm:prSet>
      <dgm:spPr/>
      <dgm:t>
        <a:bodyPr/>
        <a:lstStyle/>
        <a:p>
          <a:endParaRPr lang="zh-CN" altLang="en-US"/>
        </a:p>
      </dgm:t>
    </dgm:pt>
    <dgm:pt modelId="{6006799D-16D2-45C6-87EA-2F3C5B54C149}" type="pres">
      <dgm:prSet presAssocID="{4879197D-5B2C-418F-867E-822E7D264D54}" presName="negativeSpace" presStyleCnt="0"/>
      <dgm:spPr/>
    </dgm:pt>
    <dgm:pt modelId="{C11C8785-D441-46FA-81F4-43B571179376}" type="pres">
      <dgm:prSet presAssocID="{4879197D-5B2C-418F-867E-822E7D264D54}" presName="childText" presStyleLbl="conFgAcc1" presStyleIdx="1" presStyleCnt="4" custLinFactNeighborX="-1172" custLinFactNeighborY="25179">
        <dgm:presLayoutVars>
          <dgm:bulletEnabled val="1"/>
        </dgm:presLayoutVars>
      </dgm:prSet>
      <dgm:spPr/>
    </dgm:pt>
    <dgm:pt modelId="{D2B3CD49-71EC-4D1D-BAD2-F0F7414D4FDF}" type="pres">
      <dgm:prSet presAssocID="{8AA9235B-2651-4823-9D24-B2B03DDB33AA}" presName="spaceBetweenRectangles" presStyleCnt="0"/>
      <dgm:spPr/>
    </dgm:pt>
    <dgm:pt modelId="{6F82149E-A2FE-4D1A-BC42-B6FD455B8D6F}" type="pres">
      <dgm:prSet presAssocID="{6FA45E79-D2DA-4DE1-BF2F-5FBBE26A7A93}" presName="parentLin" presStyleCnt="0"/>
      <dgm:spPr/>
    </dgm:pt>
    <dgm:pt modelId="{4835FB64-3B10-4489-A890-54826CE47F62}" type="pres">
      <dgm:prSet presAssocID="{6FA45E79-D2DA-4DE1-BF2F-5FBBE26A7A93}" presName="parentLeftMargin" presStyleLbl="node1" presStyleIdx="1" presStyleCnt="4"/>
      <dgm:spPr/>
      <dgm:t>
        <a:bodyPr/>
        <a:lstStyle/>
        <a:p>
          <a:endParaRPr lang="zh-CN" altLang="en-US"/>
        </a:p>
      </dgm:t>
    </dgm:pt>
    <dgm:pt modelId="{FEA90929-5EE0-4081-BB92-60DC14D8EE19}" type="pres">
      <dgm:prSet presAssocID="{6FA45E79-D2DA-4DE1-BF2F-5FBBE26A7A93}" presName="parentText" presStyleLbl="node1" presStyleIdx="2" presStyleCnt="4" custScaleX="129120" custLinFactNeighborX="-6249" custLinFactNeighborY="-8303">
        <dgm:presLayoutVars>
          <dgm:chMax val="0"/>
          <dgm:bulletEnabled val="1"/>
        </dgm:presLayoutVars>
      </dgm:prSet>
      <dgm:spPr/>
      <dgm:t>
        <a:bodyPr/>
        <a:lstStyle/>
        <a:p>
          <a:endParaRPr lang="zh-CN" altLang="en-US"/>
        </a:p>
      </dgm:t>
    </dgm:pt>
    <dgm:pt modelId="{06059AB5-7A0E-451C-B1AF-32FA8B02D1CF}" type="pres">
      <dgm:prSet presAssocID="{6FA45E79-D2DA-4DE1-BF2F-5FBBE26A7A93}" presName="negativeSpace" presStyleCnt="0"/>
      <dgm:spPr/>
    </dgm:pt>
    <dgm:pt modelId="{A320DDF0-C15D-4E1C-82C5-E52B5375F060}" type="pres">
      <dgm:prSet presAssocID="{6FA45E79-D2DA-4DE1-BF2F-5FBBE26A7A93}" presName="childText" presStyleLbl="conFgAcc1" presStyleIdx="2" presStyleCnt="4">
        <dgm:presLayoutVars>
          <dgm:bulletEnabled val="1"/>
        </dgm:presLayoutVars>
      </dgm:prSet>
      <dgm:spPr/>
    </dgm:pt>
    <dgm:pt modelId="{53DC6D37-5723-4D59-8C81-80B04E06F36D}" type="pres">
      <dgm:prSet presAssocID="{1E8389E7-4575-46D3-81C4-736F46277821}" presName="spaceBetweenRectangles" presStyleCnt="0"/>
      <dgm:spPr/>
    </dgm:pt>
    <dgm:pt modelId="{42ED8872-4264-494D-A34E-CC0CCC06F405}" type="pres">
      <dgm:prSet presAssocID="{8E7CC6FD-AE1B-467B-A706-F2C693C5BF4C}" presName="parentLin" presStyleCnt="0"/>
      <dgm:spPr/>
    </dgm:pt>
    <dgm:pt modelId="{AC734FED-DB56-4C6F-BECF-B7DB6EA1620E}" type="pres">
      <dgm:prSet presAssocID="{8E7CC6FD-AE1B-467B-A706-F2C693C5BF4C}" presName="parentLeftMargin" presStyleLbl="node1" presStyleIdx="2" presStyleCnt="4"/>
      <dgm:spPr/>
      <dgm:t>
        <a:bodyPr/>
        <a:lstStyle/>
        <a:p>
          <a:endParaRPr lang="zh-CN" altLang="en-US"/>
        </a:p>
      </dgm:t>
    </dgm:pt>
    <dgm:pt modelId="{92ADB729-846C-43D6-9C02-58B9CD054CF4}" type="pres">
      <dgm:prSet presAssocID="{8E7CC6FD-AE1B-467B-A706-F2C693C5BF4C}" presName="parentText" presStyleLbl="node1" presStyleIdx="3" presStyleCnt="4" custScaleX="130136">
        <dgm:presLayoutVars>
          <dgm:chMax val="0"/>
          <dgm:bulletEnabled val="1"/>
        </dgm:presLayoutVars>
      </dgm:prSet>
      <dgm:spPr/>
      <dgm:t>
        <a:bodyPr/>
        <a:lstStyle/>
        <a:p>
          <a:endParaRPr lang="zh-CN" altLang="en-US"/>
        </a:p>
      </dgm:t>
    </dgm:pt>
    <dgm:pt modelId="{E9D87397-66BC-42C5-B6FD-5122E1B4F0BC}" type="pres">
      <dgm:prSet presAssocID="{8E7CC6FD-AE1B-467B-A706-F2C693C5BF4C}" presName="negativeSpace" presStyleCnt="0"/>
      <dgm:spPr/>
    </dgm:pt>
    <dgm:pt modelId="{39204DC2-ED1C-4DEA-B9E9-556BB5D97656}" type="pres">
      <dgm:prSet presAssocID="{8E7CC6FD-AE1B-467B-A706-F2C693C5BF4C}" presName="childText" presStyleLbl="conFgAcc1" presStyleIdx="3" presStyleCnt="4">
        <dgm:presLayoutVars>
          <dgm:bulletEnabled val="1"/>
        </dgm:presLayoutVars>
      </dgm:prSet>
      <dgm:spPr/>
    </dgm:pt>
  </dgm:ptLst>
  <dgm:cxnLst>
    <dgm:cxn modelId="{9BE896D3-3F4D-4D4D-8F84-AD1E495E7402}" type="presOf" srcId="{D4F5C51F-2D19-48CE-94AD-0F7F4244C186}" destId="{D2FA14F8-6FF7-42EF-AABB-B933DC7FC6B8}" srcOrd="1" destOrd="0" presId="urn:microsoft.com/office/officeart/2005/8/layout/list1"/>
    <dgm:cxn modelId="{2068A331-09B2-4E86-859E-8296AB8B9647}" type="presOf" srcId="{4879197D-5B2C-418F-867E-822E7D264D54}" destId="{2C93758E-AEF4-44A3-B6C1-B91EFAA987C5}" srcOrd="0" destOrd="0" presId="urn:microsoft.com/office/officeart/2005/8/layout/list1"/>
    <dgm:cxn modelId="{7BEDA003-DE2D-497C-BEF2-EBEE49AE409D}" type="presOf" srcId="{6FA45E79-D2DA-4DE1-BF2F-5FBBE26A7A93}" destId="{FEA90929-5EE0-4081-BB92-60DC14D8EE19}" srcOrd="1" destOrd="0" presId="urn:microsoft.com/office/officeart/2005/8/layout/list1"/>
    <dgm:cxn modelId="{39B41CD3-7A42-4656-A6D6-C43EF9DA8380}" type="presOf" srcId="{4879197D-5B2C-418F-867E-822E7D264D54}" destId="{ACF380F6-908D-4685-A54A-5FAB4A1D0B06}" srcOrd="1" destOrd="0" presId="urn:microsoft.com/office/officeart/2005/8/layout/list1"/>
    <dgm:cxn modelId="{99C5859B-079A-4D37-A9A4-BD8FDD707524}" srcId="{6BB72EB7-366B-4A61-B2B0-5FF555D83434}" destId="{6FA45E79-D2DA-4DE1-BF2F-5FBBE26A7A93}" srcOrd="2" destOrd="0" parTransId="{E47FB837-E05D-4676-8F30-122D9CD991CA}" sibTransId="{1E8389E7-4575-46D3-81C4-736F46277821}"/>
    <dgm:cxn modelId="{504640F2-C370-432C-9BB3-640DE799EF61}" srcId="{6BB72EB7-366B-4A61-B2B0-5FF555D83434}" destId="{8E7CC6FD-AE1B-467B-A706-F2C693C5BF4C}" srcOrd="3" destOrd="0" parTransId="{ABFB7AA8-A757-41A7-94AC-CF2F29C99039}" sibTransId="{ED4EC856-0142-49F4-815D-67941427D0E5}"/>
    <dgm:cxn modelId="{85B1DD05-33EF-43B0-9A6E-C66584276B31}" type="presOf" srcId="{6FA45E79-D2DA-4DE1-BF2F-5FBBE26A7A93}" destId="{4835FB64-3B10-4489-A890-54826CE47F62}" srcOrd="0" destOrd="0" presId="urn:microsoft.com/office/officeart/2005/8/layout/list1"/>
    <dgm:cxn modelId="{0B43ACF6-D995-4FDE-831C-40A4EB6C5F47}" type="presOf" srcId="{6BB72EB7-366B-4A61-B2B0-5FF555D83434}" destId="{D57F4586-8E1E-4237-9008-604800116BC8}" srcOrd="0" destOrd="0" presId="urn:microsoft.com/office/officeart/2005/8/layout/list1"/>
    <dgm:cxn modelId="{46AA1B0E-6008-4B17-81E6-E3AF5686191D}" type="presOf" srcId="{8E7CC6FD-AE1B-467B-A706-F2C693C5BF4C}" destId="{92ADB729-846C-43D6-9C02-58B9CD054CF4}" srcOrd="1" destOrd="0" presId="urn:microsoft.com/office/officeart/2005/8/layout/list1"/>
    <dgm:cxn modelId="{A5A59D73-471D-42CB-BE08-A3E820EA26A8}" srcId="{6BB72EB7-366B-4A61-B2B0-5FF555D83434}" destId="{4879197D-5B2C-418F-867E-822E7D264D54}" srcOrd="1" destOrd="0" parTransId="{03BEEE1E-AF3E-4A14-8DA0-336F5266BFC6}" sibTransId="{8AA9235B-2651-4823-9D24-B2B03DDB33AA}"/>
    <dgm:cxn modelId="{9D1B02B2-B499-453C-AC25-5ACCFD542408}" srcId="{6BB72EB7-366B-4A61-B2B0-5FF555D83434}" destId="{D4F5C51F-2D19-48CE-94AD-0F7F4244C186}" srcOrd="0" destOrd="0" parTransId="{5B3C54C3-7B1B-4B6A-A3A0-19D1B4067037}" sibTransId="{54F783D8-F569-452C-957D-1EFC9820462D}"/>
    <dgm:cxn modelId="{7AC1B498-499E-433A-9247-55CF3CA5EF7B}" type="presOf" srcId="{8E7CC6FD-AE1B-467B-A706-F2C693C5BF4C}" destId="{AC734FED-DB56-4C6F-BECF-B7DB6EA1620E}" srcOrd="0" destOrd="0" presId="urn:microsoft.com/office/officeart/2005/8/layout/list1"/>
    <dgm:cxn modelId="{DD9FB8A6-5EED-457B-AFFC-F219DF11715F}" type="presOf" srcId="{D4F5C51F-2D19-48CE-94AD-0F7F4244C186}" destId="{4D5F787C-9C25-41A2-AD24-246D2955E6F5}" srcOrd="0" destOrd="0" presId="urn:microsoft.com/office/officeart/2005/8/layout/list1"/>
    <dgm:cxn modelId="{5B29D18E-1206-4B45-91D8-E46363F75D67}" type="presParOf" srcId="{D57F4586-8E1E-4237-9008-604800116BC8}" destId="{759F4EA9-72D8-4100-AB37-9B902D8350FA}" srcOrd="0" destOrd="0" presId="urn:microsoft.com/office/officeart/2005/8/layout/list1"/>
    <dgm:cxn modelId="{633F583C-B4E7-4FD9-940A-09E06384D905}" type="presParOf" srcId="{759F4EA9-72D8-4100-AB37-9B902D8350FA}" destId="{4D5F787C-9C25-41A2-AD24-246D2955E6F5}" srcOrd="0" destOrd="0" presId="urn:microsoft.com/office/officeart/2005/8/layout/list1"/>
    <dgm:cxn modelId="{2845129E-6B5E-41B4-910D-C9CF7B6B0993}" type="presParOf" srcId="{759F4EA9-72D8-4100-AB37-9B902D8350FA}" destId="{D2FA14F8-6FF7-42EF-AABB-B933DC7FC6B8}" srcOrd="1" destOrd="0" presId="urn:microsoft.com/office/officeart/2005/8/layout/list1"/>
    <dgm:cxn modelId="{58CE1DFD-0C00-49F5-8EDF-0B5B00AE49A3}" type="presParOf" srcId="{D57F4586-8E1E-4237-9008-604800116BC8}" destId="{0A09B65D-820B-48A5-898D-4E2CC7271976}" srcOrd="1" destOrd="0" presId="urn:microsoft.com/office/officeart/2005/8/layout/list1"/>
    <dgm:cxn modelId="{E903C0DC-B024-4254-B4A8-416B93744CC3}" type="presParOf" srcId="{D57F4586-8E1E-4237-9008-604800116BC8}" destId="{F7AA1F7F-0446-450E-BCCD-81A4E758CCAB}" srcOrd="2" destOrd="0" presId="urn:microsoft.com/office/officeart/2005/8/layout/list1"/>
    <dgm:cxn modelId="{45867CB7-2308-4A64-96C4-ABC7ED81EAC5}" type="presParOf" srcId="{D57F4586-8E1E-4237-9008-604800116BC8}" destId="{B3281B4B-A892-4584-A851-2E2DA42A08E0}" srcOrd="3" destOrd="0" presId="urn:microsoft.com/office/officeart/2005/8/layout/list1"/>
    <dgm:cxn modelId="{89EBFC51-BA53-4E39-933C-E0669D952CD0}" type="presParOf" srcId="{D57F4586-8E1E-4237-9008-604800116BC8}" destId="{8DAA7545-C78C-4245-855B-90518666E3C2}" srcOrd="4" destOrd="0" presId="urn:microsoft.com/office/officeart/2005/8/layout/list1"/>
    <dgm:cxn modelId="{2344A236-13CE-4CEF-9ACB-D16F856623C5}" type="presParOf" srcId="{8DAA7545-C78C-4245-855B-90518666E3C2}" destId="{2C93758E-AEF4-44A3-B6C1-B91EFAA987C5}" srcOrd="0" destOrd="0" presId="urn:microsoft.com/office/officeart/2005/8/layout/list1"/>
    <dgm:cxn modelId="{419DF34E-8633-4C00-9DF7-C62FC4C91227}" type="presParOf" srcId="{8DAA7545-C78C-4245-855B-90518666E3C2}" destId="{ACF380F6-908D-4685-A54A-5FAB4A1D0B06}" srcOrd="1" destOrd="0" presId="urn:microsoft.com/office/officeart/2005/8/layout/list1"/>
    <dgm:cxn modelId="{57C18B64-5A53-4725-A0D9-7DEFD5125A89}" type="presParOf" srcId="{D57F4586-8E1E-4237-9008-604800116BC8}" destId="{6006799D-16D2-45C6-87EA-2F3C5B54C149}" srcOrd="5" destOrd="0" presId="urn:microsoft.com/office/officeart/2005/8/layout/list1"/>
    <dgm:cxn modelId="{1A8B07EE-5101-40D8-B489-AFB08A2CC508}" type="presParOf" srcId="{D57F4586-8E1E-4237-9008-604800116BC8}" destId="{C11C8785-D441-46FA-81F4-43B571179376}" srcOrd="6" destOrd="0" presId="urn:microsoft.com/office/officeart/2005/8/layout/list1"/>
    <dgm:cxn modelId="{E0E2E2C4-6F94-48EA-ADDF-E3893D2A2B1E}" type="presParOf" srcId="{D57F4586-8E1E-4237-9008-604800116BC8}" destId="{D2B3CD49-71EC-4D1D-BAD2-F0F7414D4FDF}" srcOrd="7" destOrd="0" presId="urn:microsoft.com/office/officeart/2005/8/layout/list1"/>
    <dgm:cxn modelId="{151F68A6-FD98-4810-BC5D-2DACD44A7780}" type="presParOf" srcId="{D57F4586-8E1E-4237-9008-604800116BC8}" destId="{6F82149E-A2FE-4D1A-BC42-B6FD455B8D6F}" srcOrd="8" destOrd="0" presId="urn:microsoft.com/office/officeart/2005/8/layout/list1"/>
    <dgm:cxn modelId="{8A795B15-40E6-46EF-8034-BBC5967923C7}" type="presParOf" srcId="{6F82149E-A2FE-4D1A-BC42-B6FD455B8D6F}" destId="{4835FB64-3B10-4489-A890-54826CE47F62}" srcOrd="0" destOrd="0" presId="urn:microsoft.com/office/officeart/2005/8/layout/list1"/>
    <dgm:cxn modelId="{B95D6AAF-3E13-4876-867B-E3F3137E6EBD}" type="presParOf" srcId="{6F82149E-A2FE-4D1A-BC42-B6FD455B8D6F}" destId="{FEA90929-5EE0-4081-BB92-60DC14D8EE19}" srcOrd="1" destOrd="0" presId="urn:microsoft.com/office/officeart/2005/8/layout/list1"/>
    <dgm:cxn modelId="{0625DA0B-AFEC-40EC-8EAC-5F60602BD37D}" type="presParOf" srcId="{D57F4586-8E1E-4237-9008-604800116BC8}" destId="{06059AB5-7A0E-451C-B1AF-32FA8B02D1CF}" srcOrd="9" destOrd="0" presId="urn:microsoft.com/office/officeart/2005/8/layout/list1"/>
    <dgm:cxn modelId="{27B1F9B4-CA4B-4F89-BC69-56AA5E53A717}" type="presParOf" srcId="{D57F4586-8E1E-4237-9008-604800116BC8}" destId="{A320DDF0-C15D-4E1C-82C5-E52B5375F060}" srcOrd="10" destOrd="0" presId="urn:microsoft.com/office/officeart/2005/8/layout/list1"/>
    <dgm:cxn modelId="{4E0053F9-A68A-4728-84CB-96E65ADAF6AB}" type="presParOf" srcId="{D57F4586-8E1E-4237-9008-604800116BC8}" destId="{53DC6D37-5723-4D59-8C81-80B04E06F36D}" srcOrd="11" destOrd="0" presId="urn:microsoft.com/office/officeart/2005/8/layout/list1"/>
    <dgm:cxn modelId="{DA3FDC66-49A9-4084-AE3A-E2278435075E}" type="presParOf" srcId="{D57F4586-8E1E-4237-9008-604800116BC8}" destId="{42ED8872-4264-494D-A34E-CC0CCC06F405}" srcOrd="12" destOrd="0" presId="urn:microsoft.com/office/officeart/2005/8/layout/list1"/>
    <dgm:cxn modelId="{E57A599F-080A-4CF7-8D78-F2E038F86567}" type="presParOf" srcId="{42ED8872-4264-494D-A34E-CC0CCC06F405}" destId="{AC734FED-DB56-4C6F-BECF-B7DB6EA1620E}" srcOrd="0" destOrd="0" presId="urn:microsoft.com/office/officeart/2005/8/layout/list1"/>
    <dgm:cxn modelId="{A08F4727-5AD5-4AE5-AFC0-0B01ACD17912}" type="presParOf" srcId="{42ED8872-4264-494D-A34E-CC0CCC06F405}" destId="{92ADB729-846C-43D6-9C02-58B9CD054CF4}" srcOrd="1" destOrd="0" presId="urn:microsoft.com/office/officeart/2005/8/layout/list1"/>
    <dgm:cxn modelId="{91500C4C-71B2-4C09-8A64-DA649D0D628F}" type="presParOf" srcId="{D57F4586-8E1E-4237-9008-604800116BC8}" destId="{E9D87397-66BC-42C5-B6FD-5122E1B4F0BC}" srcOrd="13" destOrd="0" presId="urn:microsoft.com/office/officeart/2005/8/layout/list1"/>
    <dgm:cxn modelId="{BEED2D12-418C-4E55-82E0-EC06CD995B80}" type="presParOf" srcId="{D57F4586-8E1E-4237-9008-604800116BC8}" destId="{39204DC2-ED1C-4DEA-B9E9-556BB5D97656}" srcOrd="14" destOrd="0" presId="urn:microsoft.com/office/officeart/2005/8/layout/list1"/>
  </dgm:cxnLst>
  <dgm:bg/>
  <dgm:whole/>
</dgm:dataModel>
</file>

<file path=ppt/diagrams/data4.xml><?xml version="1.0" encoding="utf-8"?>
<dgm:dataModel xmlns:dgm="http://schemas.openxmlformats.org/drawingml/2006/diagram" xmlns:a="http://schemas.openxmlformats.org/drawingml/2006/main">
  <dgm:ptLst>
    <dgm:pt modelId="{966D543A-4277-480C-B9C6-F076CDEC7D8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8B9A1AEC-E80E-4964-B9C2-C5EAC8A362C9}">
      <dgm:prSet phldrT="[Text]" custT="1"/>
      <dgm:spPr>
        <a:solidFill>
          <a:srgbClr val="FF9933"/>
        </a:solidFill>
      </dgm:spPr>
      <dgm:t>
        <a:bodyPr/>
        <a:lstStyle/>
        <a:p>
          <a:r>
            <a:rPr lang="zh-CN" altLang="en-US" sz="1600" b="1" dirty="0" smtClean="0"/>
            <a:t>个人业务操作总体状况</a:t>
          </a:r>
          <a:r>
            <a:rPr lang="en-US" altLang="en-US" sz="1600" b="1" dirty="0" smtClean="0"/>
            <a:t>KPI</a:t>
          </a:r>
          <a:r>
            <a:rPr lang="zh-CN" altLang="en-US" sz="1600" b="1" dirty="0" smtClean="0"/>
            <a:t>图</a:t>
          </a:r>
          <a:r>
            <a:rPr lang="en-US" altLang="en-US" sz="1600" b="1" dirty="0" smtClean="0"/>
            <a:t>(</a:t>
          </a:r>
          <a:r>
            <a:rPr lang="zh-CN" altLang="en-US" sz="1600" b="1" dirty="0" smtClean="0"/>
            <a:t>月超时业务事项</a:t>
          </a:r>
          <a:r>
            <a:rPr lang="en-US" altLang="en-US" sz="1600" b="1" dirty="0" smtClean="0"/>
            <a:t>&gt;</a:t>
          </a:r>
          <a:r>
            <a:rPr lang="zh-CN" altLang="en-US" sz="1600" b="1" dirty="0" smtClean="0"/>
            <a:t>指定项数</a:t>
          </a:r>
          <a:r>
            <a:rPr lang="en-US" altLang="en-US" sz="1600" b="1" dirty="0" smtClean="0"/>
            <a:t>)</a:t>
          </a:r>
          <a:endParaRPr lang="zh-CN" altLang="en-US" sz="1600" b="1" dirty="0"/>
        </a:p>
      </dgm:t>
    </dgm:pt>
    <dgm:pt modelId="{F0044526-2423-44A8-A321-C8816DDFAADC}" type="parTrans" cxnId="{4C78025F-B363-4FEE-BCC7-238E206EBC39}">
      <dgm:prSet/>
      <dgm:spPr/>
      <dgm:t>
        <a:bodyPr/>
        <a:lstStyle/>
        <a:p>
          <a:endParaRPr lang="zh-CN" altLang="en-US"/>
        </a:p>
      </dgm:t>
    </dgm:pt>
    <dgm:pt modelId="{6BEEDA4A-8C3A-40DF-8F51-A5C185D31F9C}" type="sibTrans" cxnId="{4C78025F-B363-4FEE-BCC7-238E206EBC39}">
      <dgm:prSet/>
      <dgm:spPr/>
      <dgm:t>
        <a:bodyPr/>
        <a:lstStyle/>
        <a:p>
          <a:endParaRPr lang="zh-CN" altLang="en-US"/>
        </a:p>
      </dgm:t>
    </dgm:pt>
    <dgm:pt modelId="{C2B57115-E506-4312-AEC9-72BFC4B42F44}">
      <dgm:prSet phldrT="[Text]" custT="1"/>
      <dgm:spPr>
        <a:solidFill>
          <a:srgbClr val="FF9933"/>
        </a:solidFill>
      </dgm:spPr>
      <dgm:t>
        <a:bodyPr/>
        <a:lstStyle/>
        <a:p>
          <a:endParaRPr lang="zh-CN" altLang="en-US" sz="1200" dirty="0" smtClean="0"/>
        </a:p>
        <a:p>
          <a:r>
            <a:rPr lang="zh-CN" altLang="en-US" sz="1600" b="1" dirty="0" smtClean="0"/>
            <a:t>个人待办事项总数，点击打开个人待办事宜页面</a:t>
          </a:r>
          <a:endParaRPr lang="zh-CN" altLang="en-US" sz="1600" b="1" dirty="0"/>
        </a:p>
      </dgm:t>
    </dgm:pt>
    <dgm:pt modelId="{D408EE5A-2A21-4719-85B3-65223A0F003E}" type="parTrans" cxnId="{C16EA413-6238-40D1-8F67-75F29C037DFB}">
      <dgm:prSet/>
      <dgm:spPr/>
      <dgm:t>
        <a:bodyPr/>
        <a:lstStyle/>
        <a:p>
          <a:endParaRPr lang="zh-CN" altLang="en-US"/>
        </a:p>
      </dgm:t>
    </dgm:pt>
    <dgm:pt modelId="{942C5E74-3744-43A0-BEDE-D6BFD7811B6B}" type="sibTrans" cxnId="{C16EA413-6238-40D1-8F67-75F29C037DFB}">
      <dgm:prSet/>
      <dgm:spPr/>
      <dgm:t>
        <a:bodyPr/>
        <a:lstStyle/>
        <a:p>
          <a:endParaRPr lang="zh-CN" altLang="en-US"/>
        </a:p>
      </dgm:t>
    </dgm:pt>
    <dgm:pt modelId="{351F3F39-EEAD-44AA-95AD-5CBE22D6BB5F}">
      <dgm:prSet phldrT="[Text]" custT="1"/>
      <dgm:spPr>
        <a:solidFill>
          <a:srgbClr val="FF9933"/>
        </a:solidFill>
      </dgm:spPr>
      <dgm:t>
        <a:bodyPr/>
        <a:lstStyle/>
        <a:p>
          <a:r>
            <a:rPr lang="zh-CN" altLang="en-US" sz="1600" b="1" dirty="0" smtClean="0"/>
            <a:t>个人超时业务事项统计总数，点击打开个人超时事宜页面</a:t>
          </a:r>
          <a:endParaRPr lang="zh-CN" altLang="en-US" sz="1600" b="1" dirty="0"/>
        </a:p>
      </dgm:t>
    </dgm:pt>
    <dgm:pt modelId="{0B326081-5997-4C07-94EA-D14B458633DC}" type="parTrans" cxnId="{9840B5C3-EBD5-425E-813D-346FEBD82AF7}">
      <dgm:prSet/>
      <dgm:spPr/>
      <dgm:t>
        <a:bodyPr/>
        <a:lstStyle/>
        <a:p>
          <a:endParaRPr lang="zh-CN" altLang="en-US"/>
        </a:p>
      </dgm:t>
    </dgm:pt>
    <dgm:pt modelId="{D48A4F79-95D7-45A5-BEA6-9A0B38465675}" type="sibTrans" cxnId="{9840B5C3-EBD5-425E-813D-346FEBD82AF7}">
      <dgm:prSet/>
      <dgm:spPr/>
      <dgm:t>
        <a:bodyPr/>
        <a:lstStyle/>
        <a:p>
          <a:endParaRPr lang="zh-CN" altLang="en-US"/>
        </a:p>
      </dgm:t>
    </dgm:pt>
    <dgm:pt modelId="{D2F0786E-58D4-43A5-88B2-CAF63EC7F79F}" type="pres">
      <dgm:prSet presAssocID="{966D543A-4277-480C-B9C6-F076CDEC7D8F}" presName="linear" presStyleCnt="0">
        <dgm:presLayoutVars>
          <dgm:dir/>
          <dgm:animLvl val="lvl"/>
          <dgm:resizeHandles val="exact"/>
        </dgm:presLayoutVars>
      </dgm:prSet>
      <dgm:spPr/>
      <dgm:t>
        <a:bodyPr/>
        <a:lstStyle/>
        <a:p>
          <a:endParaRPr lang="zh-CN" altLang="en-US"/>
        </a:p>
      </dgm:t>
    </dgm:pt>
    <dgm:pt modelId="{FBF03ECD-4351-481D-A193-01018160F438}" type="pres">
      <dgm:prSet presAssocID="{8B9A1AEC-E80E-4964-B9C2-C5EAC8A362C9}" presName="parentLin" presStyleCnt="0"/>
      <dgm:spPr/>
    </dgm:pt>
    <dgm:pt modelId="{078B6178-8E2A-41C5-8A06-59FCD5324266}" type="pres">
      <dgm:prSet presAssocID="{8B9A1AEC-E80E-4964-B9C2-C5EAC8A362C9}" presName="parentLeftMargin" presStyleLbl="node1" presStyleIdx="0" presStyleCnt="3"/>
      <dgm:spPr/>
      <dgm:t>
        <a:bodyPr/>
        <a:lstStyle/>
        <a:p>
          <a:endParaRPr lang="zh-CN" altLang="en-US"/>
        </a:p>
      </dgm:t>
    </dgm:pt>
    <dgm:pt modelId="{E3993BC9-B366-4A11-98C2-98720090EE3F}" type="pres">
      <dgm:prSet presAssocID="{8B9A1AEC-E80E-4964-B9C2-C5EAC8A362C9}" presName="parentText" presStyleLbl="node1" presStyleIdx="0" presStyleCnt="3" custScaleX="132367" custScaleY="53631">
        <dgm:presLayoutVars>
          <dgm:chMax val="0"/>
          <dgm:bulletEnabled val="1"/>
        </dgm:presLayoutVars>
      </dgm:prSet>
      <dgm:spPr/>
      <dgm:t>
        <a:bodyPr/>
        <a:lstStyle/>
        <a:p>
          <a:endParaRPr lang="zh-CN" altLang="en-US"/>
        </a:p>
      </dgm:t>
    </dgm:pt>
    <dgm:pt modelId="{E8F2DBC8-0E5E-49B3-BB39-5316BED6B4EC}" type="pres">
      <dgm:prSet presAssocID="{8B9A1AEC-E80E-4964-B9C2-C5EAC8A362C9}" presName="negativeSpace" presStyleCnt="0"/>
      <dgm:spPr/>
    </dgm:pt>
    <dgm:pt modelId="{2D92EBC9-6BC7-4CD6-8287-343C9F14345E}" type="pres">
      <dgm:prSet presAssocID="{8B9A1AEC-E80E-4964-B9C2-C5EAC8A362C9}" presName="childText" presStyleLbl="conFgAcc1" presStyleIdx="0" presStyleCnt="3">
        <dgm:presLayoutVars>
          <dgm:bulletEnabled val="1"/>
        </dgm:presLayoutVars>
      </dgm:prSet>
      <dgm:spPr/>
    </dgm:pt>
    <dgm:pt modelId="{0024E98B-7603-41C6-BE42-2B11D57AF89F}" type="pres">
      <dgm:prSet presAssocID="{6BEEDA4A-8C3A-40DF-8F51-A5C185D31F9C}" presName="spaceBetweenRectangles" presStyleCnt="0"/>
      <dgm:spPr/>
    </dgm:pt>
    <dgm:pt modelId="{98D4E144-D732-4461-9673-3186DBCADC22}" type="pres">
      <dgm:prSet presAssocID="{C2B57115-E506-4312-AEC9-72BFC4B42F44}" presName="parentLin" presStyleCnt="0"/>
      <dgm:spPr/>
    </dgm:pt>
    <dgm:pt modelId="{30616C3A-8853-47C5-8CA6-2D9A48F52C90}" type="pres">
      <dgm:prSet presAssocID="{C2B57115-E506-4312-AEC9-72BFC4B42F44}" presName="parentLeftMargin" presStyleLbl="node1" presStyleIdx="0" presStyleCnt="3"/>
      <dgm:spPr/>
      <dgm:t>
        <a:bodyPr/>
        <a:lstStyle/>
        <a:p>
          <a:endParaRPr lang="zh-CN" altLang="en-US"/>
        </a:p>
      </dgm:t>
    </dgm:pt>
    <dgm:pt modelId="{AC6E837E-AA73-4E9B-A4B5-3CD405F25C3D}" type="pres">
      <dgm:prSet presAssocID="{C2B57115-E506-4312-AEC9-72BFC4B42F44}" presName="parentText" presStyleLbl="node1" presStyleIdx="1" presStyleCnt="3" custScaleX="132150" custScaleY="41811">
        <dgm:presLayoutVars>
          <dgm:chMax val="0"/>
          <dgm:bulletEnabled val="1"/>
        </dgm:presLayoutVars>
      </dgm:prSet>
      <dgm:spPr/>
      <dgm:t>
        <a:bodyPr/>
        <a:lstStyle/>
        <a:p>
          <a:endParaRPr lang="zh-CN" altLang="en-US"/>
        </a:p>
      </dgm:t>
    </dgm:pt>
    <dgm:pt modelId="{269359D9-E036-4103-B3E9-B5C04736DB94}" type="pres">
      <dgm:prSet presAssocID="{C2B57115-E506-4312-AEC9-72BFC4B42F44}" presName="negativeSpace" presStyleCnt="0"/>
      <dgm:spPr/>
    </dgm:pt>
    <dgm:pt modelId="{6060AC73-58AE-4CAD-9DD3-E7C617C92E15}" type="pres">
      <dgm:prSet presAssocID="{C2B57115-E506-4312-AEC9-72BFC4B42F44}" presName="childText" presStyleLbl="conFgAcc1" presStyleIdx="1" presStyleCnt="3">
        <dgm:presLayoutVars>
          <dgm:bulletEnabled val="1"/>
        </dgm:presLayoutVars>
      </dgm:prSet>
      <dgm:spPr/>
    </dgm:pt>
    <dgm:pt modelId="{196F8D7D-C980-4D60-B4A6-DC68B73E59FB}" type="pres">
      <dgm:prSet presAssocID="{942C5E74-3744-43A0-BEDE-D6BFD7811B6B}" presName="spaceBetweenRectangles" presStyleCnt="0"/>
      <dgm:spPr/>
    </dgm:pt>
    <dgm:pt modelId="{5FAF10C1-A50C-4DDB-BC04-C3CE12AAFFF4}" type="pres">
      <dgm:prSet presAssocID="{351F3F39-EEAD-44AA-95AD-5CBE22D6BB5F}" presName="parentLin" presStyleCnt="0"/>
      <dgm:spPr/>
    </dgm:pt>
    <dgm:pt modelId="{2E1C82CD-632C-42D4-B4A8-25700192CC1B}" type="pres">
      <dgm:prSet presAssocID="{351F3F39-EEAD-44AA-95AD-5CBE22D6BB5F}" presName="parentLeftMargin" presStyleLbl="node1" presStyleIdx="1" presStyleCnt="3"/>
      <dgm:spPr/>
      <dgm:t>
        <a:bodyPr/>
        <a:lstStyle/>
        <a:p>
          <a:endParaRPr lang="zh-CN" altLang="en-US"/>
        </a:p>
      </dgm:t>
    </dgm:pt>
    <dgm:pt modelId="{2DB1B5FD-916F-49D5-A212-345927A0B5C7}" type="pres">
      <dgm:prSet presAssocID="{351F3F39-EEAD-44AA-95AD-5CBE22D6BB5F}" presName="parentText" presStyleLbl="node1" presStyleIdx="2" presStyleCnt="3" custScaleX="131464" custScaleY="36569">
        <dgm:presLayoutVars>
          <dgm:chMax val="0"/>
          <dgm:bulletEnabled val="1"/>
        </dgm:presLayoutVars>
      </dgm:prSet>
      <dgm:spPr/>
      <dgm:t>
        <a:bodyPr/>
        <a:lstStyle/>
        <a:p>
          <a:endParaRPr lang="zh-CN" altLang="en-US"/>
        </a:p>
      </dgm:t>
    </dgm:pt>
    <dgm:pt modelId="{3C4A7BA5-814C-439D-8511-F9E9A2D9D33F}" type="pres">
      <dgm:prSet presAssocID="{351F3F39-EEAD-44AA-95AD-5CBE22D6BB5F}" presName="negativeSpace" presStyleCnt="0"/>
      <dgm:spPr/>
    </dgm:pt>
    <dgm:pt modelId="{D1F7DB4A-C53F-4446-B631-397B0ED7843F}" type="pres">
      <dgm:prSet presAssocID="{351F3F39-EEAD-44AA-95AD-5CBE22D6BB5F}" presName="childText" presStyleLbl="conFgAcc1" presStyleIdx="2" presStyleCnt="3">
        <dgm:presLayoutVars>
          <dgm:bulletEnabled val="1"/>
        </dgm:presLayoutVars>
      </dgm:prSet>
      <dgm:spPr/>
    </dgm:pt>
  </dgm:ptLst>
  <dgm:cxnLst>
    <dgm:cxn modelId="{862A046D-D9A9-41B9-A337-FA76C71B7BC4}" type="presOf" srcId="{C2B57115-E506-4312-AEC9-72BFC4B42F44}" destId="{30616C3A-8853-47C5-8CA6-2D9A48F52C90}" srcOrd="0" destOrd="0" presId="urn:microsoft.com/office/officeart/2005/8/layout/list1"/>
    <dgm:cxn modelId="{7A1D3488-76A0-43E3-B287-E1EE33F82363}" type="presOf" srcId="{351F3F39-EEAD-44AA-95AD-5CBE22D6BB5F}" destId="{2DB1B5FD-916F-49D5-A212-345927A0B5C7}" srcOrd="1" destOrd="0" presId="urn:microsoft.com/office/officeart/2005/8/layout/list1"/>
    <dgm:cxn modelId="{92FC934B-4076-4EF4-87D9-32CE8B2AAD05}" type="presOf" srcId="{966D543A-4277-480C-B9C6-F076CDEC7D8F}" destId="{D2F0786E-58D4-43A5-88B2-CAF63EC7F79F}" srcOrd="0" destOrd="0" presId="urn:microsoft.com/office/officeart/2005/8/layout/list1"/>
    <dgm:cxn modelId="{9840B5C3-EBD5-425E-813D-346FEBD82AF7}" srcId="{966D543A-4277-480C-B9C6-F076CDEC7D8F}" destId="{351F3F39-EEAD-44AA-95AD-5CBE22D6BB5F}" srcOrd="2" destOrd="0" parTransId="{0B326081-5997-4C07-94EA-D14B458633DC}" sibTransId="{D48A4F79-95D7-45A5-BEA6-9A0B38465675}"/>
    <dgm:cxn modelId="{4C78025F-B363-4FEE-BCC7-238E206EBC39}" srcId="{966D543A-4277-480C-B9C6-F076CDEC7D8F}" destId="{8B9A1AEC-E80E-4964-B9C2-C5EAC8A362C9}" srcOrd="0" destOrd="0" parTransId="{F0044526-2423-44A8-A321-C8816DDFAADC}" sibTransId="{6BEEDA4A-8C3A-40DF-8F51-A5C185D31F9C}"/>
    <dgm:cxn modelId="{0CFA8776-0D88-4019-BAD4-192C6A1CD4DF}" type="presOf" srcId="{C2B57115-E506-4312-AEC9-72BFC4B42F44}" destId="{AC6E837E-AA73-4E9B-A4B5-3CD405F25C3D}" srcOrd="1" destOrd="0" presId="urn:microsoft.com/office/officeart/2005/8/layout/list1"/>
    <dgm:cxn modelId="{DD9CA46E-E1CC-485B-AE13-9926E3B19E35}" type="presOf" srcId="{8B9A1AEC-E80E-4964-B9C2-C5EAC8A362C9}" destId="{E3993BC9-B366-4A11-98C2-98720090EE3F}" srcOrd="1" destOrd="0" presId="urn:microsoft.com/office/officeart/2005/8/layout/list1"/>
    <dgm:cxn modelId="{A32F2998-F8E9-4D3B-895A-2DC73734D2DE}" type="presOf" srcId="{351F3F39-EEAD-44AA-95AD-5CBE22D6BB5F}" destId="{2E1C82CD-632C-42D4-B4A8-25700192CC1B}" srcOrd="0" destOrd="0" presId="urn:microsoft.com/office/officeart/2005/8/layout/list1"/>
    <dgm:cxn modelId="{407D7144-21A5-4CE7-92ED-540AD18E8D7A}" type="presOf" srcId="{8B9A1AEC-E80E-4964-B9C2-C5EAC8A362C9}" destId="{078B6178-8E2A-41C5-8A06-59FCD5324266}" srcOrd="0" destOrd="0" presId="urn:microsoft.com/office/officeart/2005/8/layout/list1"/>
    <dgm:cxn modelId="{C16EA413-6238-40D1-8F67-75F29C037DFB}" srcId="{966D543A-4277-480C-B9C6-F076CDEC7D8F}" destId="{C2B57115-E506-4312-AEC9-72BFC4B42F44}" srcOrd="1" destOrd="0" parTransId="{D408EE5A-2A21-4719-85B3-65223A0F003E}" sibTransId="{942C5E74-3744-43A0-BEDE-D6BFD7811B6B}"/>
    <dgm:cxn modelId="{92A8D854-A318-4A11-A519-608EA2AB6760}" type="presParOf" srcId="{D2F0786E-58D4-43A5-88B2-CAF63EC7F79F}" destId="{FBF03ECD-4351-481D-A193-01018160F438}" srcOrd="0" destOrd="0" presId="urn:microsoft.com/office/officeart/2005/8/layout/list1"/>
    <dgm:cxn modelId="{6914A8BA-840D-4EC6-9D8C-093A82162F1A}" type="presParOf" srcId="{FBF03ECD-4351-481D-A193-01018160F438}" destId="{078B6178-8E2A-41C5-8A06-59FCD5324266}" srcOrd="0" destOrd="0" presId="urn:microsoft.com/office/officeart/2005/8/layout/list1"/>
    <dgm:cxn modelId="{185D3097-3306-421C-A447-2E153C326988}" type="presParOf" srcId="{FBF03ECD-4351-481D-A193-01018160F438}" destId="{E3993BC9-B366-4A11-98C2-98720090EE3F}" srcOrd="1" destOrd="0" presId="urn:microsoft.com/office/officeart/2005/8/layout/list1"/>
    <dgm:cxn modelId="{E1F6D6DA-FBFC-45D6-9F08-732606A7FEF6}" type="presParOf" srcId="{D2F0786E-58D4-43A5-88B2-CAF63EC7F79F}" destId="{E8F2DBC8-0E5E-49B3-BB39-5316BED6B4EC}" srcOrd="1" destOrd="0" presId="urn:microsoft.com/office/officeart/2005/8/layout/list1"/>
    <dgm:cxn modelId="{43B7172A-2A5F-43D0-8D7D-83BD6AC1FAB2}" type="presParOf" srcId="{D2F0786E-58D4-43A5-88B2-CAF63EC7F79F}" destId="{2D92EBC9-6BC7-4CD6-8287-343C9F14345E}" srcOrd="2" destOrd="0" presId="urn:microsoft.com/office/officeart/2005/8/layout/list1"/>
    <dgm:cxn modelId="{C738950E-0A0A-420B-B6C8-E8CA5D8A0B04}" type="presParOf" srcId="{D2F0786E-58D4-43A5-88B2-CAF63EC7F79F}" destId="{0024E98B-7603-41C6-BE42-2B11D57AF89F}" srcOrd="3" destOrd="0" presId="urn:microsoft.com/office/officeart/2005/8/layout/list1"/>
    <dgm:cxn modelId="{A904439F-021E-4ABA-B259-46144BA109FD}" type="presParOf" srcId="{D2F0786E-58D4-43A5-88B2-CAF63EC7F79F}" destId="{98D4E144-D732-4461-9673-3186DBCADC22}" srcOrd="4" destOrd="0" presId="urn:microsoft.com/office/officeart/2005/8/layout/list1"/>
    <dgm:cxn modelId="{6826197A-3681-422D-8526-40E4236BA5C7}" type="presParOf" srcId="{98D4E144-D732-4461-9673-3186DBCADC22}" destId="{30616C3A-8853-47C5-8CA6-2D9A48F52C90}" srcOrd="0" destOrd="0" presId="urn:microsoft.com/office/officeart/2005/8/layout/list1"/>
    <dgm:cxn modelId="{A5026575-77A0-4F4C-996C-90DEBB6EA2D3}" type="presParOf" srcId="{98D4E144-D732-4461-9673-3186DBCADC22}" destId="{AC6E837E-AA73-4E9B-A4B5-3CD405F25C3D}" srcOrd="1" destOrd="0" presId="urn:microsoft.com/office/officeart/2005/8/layout/list1"/>
    <dgm:cxn modelId="{D2065884-C068-44FA-9FF5-854A82B6E547}" type="presParOf" srcId="{D2F0786E-58D4-43A5-88B2-CAF63EC7F79F}" destId="{269359D9-E036-4103-B3E9-B5C04736DB94}" srcOrd="5" destOrd="0" presId="urn:microsoft.com/office/officeart/2005/8/layout/list1"/>
    <dgm:cxn modelId="{D29599FE-4687-4B2D-831A-7ECD6D67F2AE}" type="presParOf" srcId="{D2F0786E-58D4-43A5-88B2-CAF63EC7F79F}" destId="{6060AC73-58AE-4CAD-9DD3-E7C617C92E15}" srcOrd="6" destOrd="0" presId="urn:microsoft.com/office/officeart/2005/8/layout/list1"/>
    <dgm:cxn modelId="{32D57D0B-E1D3-48DD-8B84-7DEDD0F5120B}" type="presParOf" srcId="{D2F0786E-58D4-43A5-88B2-CAF63EC7F79F}" destId="{196F8D7D-C980-4D60-B4A6-DC68B73E59FB}" srcOrd="7" destOrd="0" presId="urn:microsoft.com/office/officeart/2005/8/layout/list1"/>
    <dgm:cxn modelId="{104FB6DF-CB77-452C-B412-B74DC35616E0}" type="presParOf" srcId="{D2F0786E-58D4-43A5-88B2-CAF63EC7F79F}" destId="{5FAF10C1-A50C-4DDB-BC04-C3CE12AAFFF4}" srcOrd="8" destOrd="0" presId="urn:microsoft.com/office/officeart/2005/8/layout/list1"/>
    <dgm:cxn modelId="{E18C6AB2-EE53-48F4-9E48-9B056FEF2022}" type="presParOf" srcId="{5FAF10C1-A50C-4DDB-BC04-C3CE12AAFFF4}" destId="{2E1C82CD-632C-42D4-B4A8-25700192CC1B}" srcOrd="0" destOrd="0" presId="urn:microsoft.com/office/officeart/2005/8/layout/list1"/>
    <dgm:cxn modelId="{175190E4-C509-471B-BC93-8C2D0E8FB560}" type="presParOf" srcId="{5FAF10C1-A50C-4DDB-BC04-C3CE12AAFFF4}" destId="{2DB1B5FD-916F-49D5-A212-345927A0B5C7}" srcOrd="1" destOrd="0" presId="urn:microsoft.com/office/officeart/2005/8/layout/list1"/>
    <dgm:cxn modelId="{66644757-1A32-4C48-8623-9B919E887833}" type="presParOf" srcId="{D2F0786E-58D4-43A5-88B2-CAF63EC7F79F}" destId="{3C4A7BA5-814C-439D-8511-F9E9A2D9D33F}" srcOrd="9" destOrd="0" presId="urn:microsoft.com/office/officeart/2005/8/layout/list1"/>
    <dgm:cxn modelId="{E68A607A-9D5A-4653-ABF4-961A9632A964}" type="presParOf" srcId="{D2F0786E-58D4-43A5-88B2-CAF63EC7F79F}" destId="{D1F7DB4A-C53F-4446-B631-397B0ED7843F}" srcOrd="10" destOrd="0" presId="urn:microsoft.com/office/officeart/2005/8/layout/list1"/>
  </dgm:cxnLst>
  <dgm:bg/>
  <dgm:whole/>
</dgm:dataModel>
</file>

<file path=ppt/diagrams/data5.xml><?xml version="1.0" encoding="utf-8"?>
<dgm:dataModel xmlns:dgm="http://schemas.openxmlformats.org/drawingml/2006/diagram" xmlns:a="http://schemas.openxmlformats.org/drawingml/2006/main">
  <dgm:ptLst>
    <dgm:pt modelId="{91609C0A-0D6D-41FC-A5CF-207F568F105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E447584C-E1CE-42ED-9ED6-71822E79CDA6}">
      <dgm:prSet phldrT="[Text]" custT="1"/>
      <dgm:spPr>
        <a:solidFill>
          <a:srgbClr val="FF9933"/>
        </a:solidFill>
      </dgm:spPr>
      <dgm:t>
        <a:bodyPr/>
        <a:lstStyle/>
        <a:p>
          <a:r>
            <a:rPr lang="en-US" altLang="en-US" sz="1600" b="1" dirty="0" smtClean="0"/>
            <a:t>CORDYS</a:t>
          </a:r>
          <a:r>
            <a:rPr lang="zh-CN" altLang="en-US" sz="1600" b="1" dirty="0" smtClean="0"/>
            <a:t>中的业务模型与</a:t>
          </a:r>
          <a:r>
            <a:rPr lang="en-US" altLang="en-US" sz="1600" b="1" dirty="0" smtClean="0"/>
            <a:t>ARIS</a:t>
          </a:r>
          <a:r>
            <a:rPr lang="zh-CN" altLang="en-US" sz="1600" b="1" dirty="0" smtClean="0"/>
            <a:t>中的业务模型保持一致</a:t>
          </a:r>
          <a:endParaRPr lang="zh-CN" altLang="en-US" sz="1600" b="1" dirty="0"/>
        </a:p>
      </dgm:t>
    </dgm:pt>
    <dgm:pt modelId="{F35C4156-219C-4ABB-B040-394AF5CC85FF}" type="parTrans" cxnId="{CF73138C-F67D-44F5-8A96-CA1518E224A7}">
      <dgm:prSet/>
      <dgm:spPr/>
      <dgm:t>
        <a:bodyPr/>
        <a:lstStyle/>
        <a:p>
          <a:endParaRPr lang="zh-CN" altLang="en-US"/>
        </a:p>
      </dgm:t>
    </dgm:pt>
    <dgm:pt modelId="{F627268B-ECD0-4EB9-A70E-3B3F54D293C5}" type="sibTrans" cxnId="{CF73138C-F67D-44F5-8A96-CA1518E224A7}">
      <dgm:prSet/>
      <dgm:spPr/>
      <dgm:t>
        <a:bodyPr/>
        <a:lstStyle/>
        <a:p>
          <a:endParaRPr lang="zh-CN" altLang="en-US"/>
        </a:p>
      </dgm:t>
    </dgm:pt>
    <dgm:pt modelId="{A629A4B2-4C52-4D4C-B8A6-38B1E003DCF9}">
      <dgm:prSet phldrT="[Text]" custT="1"/>
      <dgm:spPr>
        <a:solidFill>
          <a:srgbClr val="FF9933"/>
        </a:solidFill>
      </dgm:spPr>
      <dgm:t>
        <a:bodyPr/>
        <a:lstStyle/>
        <a:p>
          <a:r>
            <a:rPr lang="zh-CN" altLang="en-US" sz="1600" b="1" dirty="0" smtClean="0"/>
            <a:t>业务环节对应业务表单的内部逻辑与</a:t>
          </a:r>
          <a:r>
            <a:rPr lang="en-US" altLang="en-US" sz="1600" b="1" dirty="0" smtClean="0"/>
            <a:t>ARIS SOP</a:t>
          </a:r>
          <a:r>
            <a:rPr lang="zh-CN" altLang="en-US" sz="1600" b="1" dirty="0" smtClean="0"/>
            <a:t>规定一致</a:t>
          </a:r>
          <a:endParaRPr lang="zh-CN" altLang="en-US" sz="1600" b="1" dirty="0"/>
        </a:p>
      </dgm:t>
    </dgm:pt>
    <dgm:pt modelId="{87B569EB-1FD3-42A7-A1D5-AA1A1A9F27B3}" type="parTrans" cxnId="{F7DEBC57-F19B-4754-8AEB-BB5F938D2E07}">
      <dgm:prSet/>
      <dgm:spPr/>
      <dgm:t>
        <a:bodyPr/>
        <a:lstStyle/>
        <a:p>
          <a:endParaRPr lang="zh-CN" altLang="en-US"/>
        </a:p>
      </dgm:t>
    </dgm:pt>
    <dgm:pt modelId="{6CD0EBC1-D810-4666-B7E5-69E21D79C293}" type="sibTrans" cxnId="{F7DEBC57-F19B-4754-8AEB-BB5F938D2E07}">
      <dgm:prSet/>
      <dgm:spPr/>
      <dgm:t>
        <a:bodyPr/>
        <a:lstStyle/>
        <a:p>
          <a:endParaRPr lang="zh-CN" altLang="en-US"/>
        </a:p>
      </dgm:t>
    </dgm:pt>
    <dgm:pt modelId="{C1989CB1-AEBC-44BB-A5D1-CCAB8538D86B}">
      <dgm:prSet phldrT="[Text]" custT="1"/>
      <dgm:spPr>
        <a:solidFill>
          <a:srgbClr val="FF9933"/>
        </a:solidFill>
      </dgm:spPr>
      <dgm:t>
        <a:bodyPr/>
        <a:lstStyle/>
        <a:p>
          <a:r>
            <a:rPr lang="zh-CN" altLang="en-US" sz="1600" b="1" dirty="0" smtClean="0"/>
            <a:t>流程执行过程符合来伊份授权体系</a:t>
          </a:r>
          <a:endParaRPr lang="zh-CN" altLang="en-US" sz="1600" b="1" dirty="0"/>
        </a:p>
      </dgm:t>
    </dgm:pt>
    <dgm:pt modelId="{BCF428ED-A557-4ADB-90FA-6CB3386D8B56}" type="parTrans" cxnId="{62DB4840-9B2C-4A87-AC29-B8BC9ED178D7}">
      <dgm:prSet/>
      <dgm:spPr/>
      <dgm:t>
        <a:bodyPr/>
        <a:lstStyle/>
        <a:p>
          <a:endParaRPr lang="zh-CN" altLang="en-US"/>
        </a:p>
      </dgm:t>
    </dgm:pt>
    <dgm:pt modelId="{FAFFDF9C-DED3-48C3-9BBF-6463357C63CC}" type="sibTrans" cxnId="{62DB4840-9B2C-4A87-AC29-B8BC9ED178D7}">
      <dgm:prSet/>
      <dgm:spPr/>
      <dgm:t>
        <a:bodyPr/>
        <a:lstStyle/>
        <a:p>
          <a:endParaRPr lang="zh-CN" altLang="en-US"/>
        </a:p>
      </dgm:t>
    </dgm:pt>
    <dgm:pt modelId="{D4E2D939-23C8-46C9-BC96-877069BB75B6}">
      <dgm:prSet custT="1"/>
      <dgm:spPr>
        <a:solidFill>
          <a:srgbClr val="FF9933"/>
        </a:solidFill>
      </dgm:spPr>
      <dgm:t>
        <a:bodyPr/>
        <a:lstStyle/>
        <a:p>
          <a:r>
            <a:rPr lang="zh-CN" altLang="en-US" sz="1600" b="1" dirty="0" smtClean="0"/>
            <a:t>流程后续环节能查看以前环节填写的表单内容及审批意见</a:t>
          </a:r>
          <a:endParaRPr lang="zh-CN" altLang="en-US" sz="1600" b="1" dirty="0"/>
        </a:p>
      </dgm:t>
    </dgm:pt>
    <dgm:pt modelId="{03798DA6-CA1A-4760-866D-EBA87051CD81}" type="parTrans" cxnId="{0B719C10-3699-4A90-933A-68DB38D60ED0}">
      <dgm:prSet/>
      <dgm:spPr/>
      <dgm:t>
        <a:bodyPr/>
        <a:lstStyle/>
        <a:p>
          <a:endParaRPr lang="zh-CN" altLang="en-US"/>
        </a:p>
      </dgm:t>
    </dgm:pt>
    <dgm:pt modelId="{9EE2B7EC-F582-4342-AAA2-4B22835B0FEA}" type="sibTrans" cxnId="{0B719C10-3699-4A90-933A-68DB38D60ED0}">
      <dgm:prSet/>
      <dgm:spPr/>
      <dgm:t>
        <a:bodyPr/>
        <a:lstStyle/>
        <a:p>
          <a:endParaRPr lang="zh-CN" altLang="en-US"/>
        </a:p>
      </dgm:t>
    </dgm:pt>
    <dgm:pt modelId="{C5729B8D-4B9B-4F34-960F-E2D729A4E2FA}" type="pres">
      <dgm:prSet presAssocID="{91609C0A-0D6D-41FC-A5CF-207F568F105F}" presName="linear" presStyleCnt="0">
        <dgm:presLayoutVars>
          <dgm:dir/>
          <dgm:animLvl val="lvl"/>
          <dgm:resizeHandles val="exact"/>
        </dgm:presLayoutVars>
      </dgm:prSet>
      <dgm:spPr/>
      <dgm:t>
        <a:bodyPr/>
        <a:lstStyle/>
        <a:p>
          <a:endParaRPr lang="zh-CN" altLang="en-US"/>
        </a:p>
      </dgm:t>
    </dgm:pt>
    <dgm:pt modelId="{55786FD3-12D7-42F8-B326-1BF6419D2BF2}" type="pres">
      <dgm:prSet presAssocID="{E447584C-E1CE-42ED-9ED6-71822E79CDA6}" presName="parentLin" presStyleCnt="0"/>
      <dgm:spPr/>
    </dgm:pt>
    <dgm:pt modelId="{C72D1136-822D-48E5-B982-4328BDA1A4C3}" type="pres">
      <dgm:prSet presAssocID="{E447584C-E1CE-42ED-9ED6-71822E79CDA6}" presName="parentLeftMargin" presStyleLbl="node1" presStyleIdx="0" presStyleCnt="4"/>
      <dgm:spPr/>
      <dgm:t>
        <a:bodyPr/>
        <a:lstStyle/>
        <a:p>
          <a:endParaRPr lang="zh-CN" altLang="en-US"/>
        </a:p>
      </dgm:t>
    </dgm:pt>
    <dgm:pt modelId="{E29FD027-94B3-4968-B0B6-C7352C3FB788}" type="pres">
      <dgm:prSet presAssocID="{E447584C-E1CE-42ED-9ED6-71822E79CDA6}" presName="parentText" presStyleLbl="node1" presStyleIdx="0" presStyleCnt="4" custScaleX="112277" custScaleY="189321">
        <dgm:presLayoutVars>
          <dgm:chMax val="0"/>
          <dgm:bulletEnabled val="1"/>
        </dgm:presLayoutVars>
      </dgm:prSet>
      <dgm:spPr/>
      <dgm:t>
        <a:bodyPr/>
        <a:lstStyle/>
        <a:p>
          <a:endParaRPr lang="zh-CN" altLang="en-US"/>
        </a:p>
      </dgm:t>
    </dgm:pt>
    <dgm:pt modelId="{CD89112D-C4A8-4BFC-8E43-CA716D1C11F4}" type="pres">
      <dgm:prSet presAssocID="{E447584C-E1CE-42ED-9ED6-71822E79CDA6}" presName="negativeSpace" presStyleCnt="0"/>
      <dgm:spPr/>
    </dgm:pt>
    <dgm:pt modelId="{89F73F69-F5CB-492E-8E19-B565E78AAE52}" type="pres">
      <dgm:prSet presAssocID="{E447584C-E1CE-42ED-9ED6-71822E79CDA6}" presName="childText" presStyleLbl="conFgAcc1" presStyleIdx="0" presStyleCnt="4">
        <dgm:presLayoutVars>
          <dgm:bulletEnabled val="1"/>
        </dgm:presLayoutVars>
      </dgm:prSet>
      <dgm:spPr/>
    </dgm:pt>
    <dgm:pt modelId="{3CA2B4E5-252D-4144-BD6E-DF201D97E966}" type="pres">
      <dgm:prSet presAssocID="{F627268B-ECD0-4EB9-A70E-3B3F54D293C5}" presName="spaceBetweenRectangles" presStyleCnt="0"/>
      <dgm:spPr/>
    </dgm:pt>
    <dgm:pt modelId="{209E6D24-12AB-4FC0-B110-A261691F3F4B}" type="pres">
      <dgm:prSet presAssocID="{A629A4B2-4C52-4D4C-B8A6-38B1E003DCF9}" presName="parentLin" presStyleCnt="0"/>
      <dgm:spPr/>
    </dgm:pt>
    <dgm:pt modelId="{DB046BFE-283D-4342-90DF-0A3926DEA7B9}" type="pres">
      <dgm:prSet presAssocID="{A629A4B2-4C52-4D4C-B8A6-38B1E003DCF9}" presName="parentLeftMargin" presStyleLbl="node1" presStyleIdx="0" presStyleCnt="4"/>
      <dgm:spPr/>
      <dgm:t>
        <a:bodyPr/>
        <a:lstStyle/>
        <a:p>
          <a:endParaRPr lang="zh-CN" altLang="en-US"/>
        </a:p>
      </dgm:t>
    </dgm:pt>
    <dgm:pt modelId="{009B66E9-2DE5-4DE8-8B8A-1B649906AAD5}" type="pres">
      <dgm:prSet presAssocID="{A629A4B2-4C52-4D4C-B8A6-38B1E003DCF9}" presName="parentText" presStyleLbl="node1" presStyleIdx="1" presStyleCnt="4" custScaleX="112277" custScaleY="182628">
        <dgm:presLayoutVars>
          <dgm:chMax val="0"/>
          <dgm:bulletEnabled val="1"/>
        </dgm:presLayoutVars>
      </dgm:prSet>
      <dgm:spPr/>
      <dgm:t>
        <a:bodyPr/>
        <a:lstStyle/>
        <a:p>
          <a:endParaRPr lang="zh-CN" altLang="en-US"/>
        </a:p>
      </dgm:t>
    </dgm:pt>
    <dgm:pt modelId="{9A6B8178-6DAB-435F-BF83-BE3FD88B5A6F}" type="pres">
      <dgm:prSet presAssocID="{A629A4B2-4C52-4D4C-B8A6-38B1E003DCF9}" presName="negativeSpace" presStyleCnt="0"/>
      <dgm:spPr/>
    </dgm:pt>
    <dgm:pt modelId="{35D67B3D-B139-4129-80EC-369E9EB4AFAF}" type="pres">
      <dgm:prSet presAssocID="{A629A4B2-4C52-4D4C-B8A6-38B1E003DCF9}" presName="childText" presStyleLbl="conFgAcc1" presStyleIdx="1" presStyleCnt="4">
        <dgm:presLayoutVars>
          <dgm:bulletEnabled val="1"/>
        </dgm:presLayoutVars>
      </dgm:prSet>
      <dgm:spPr/>
    </dgm:pt>
    <dgm:pt modelId="{83918B4C-0730-4562-9772-A9836A2C81E8}" type="pres">
      <dgm:prSet presAssocID="{6CD0EBC1-D810-4666-B7E5-69E21D79C293}" presName="spaceBetweenRectangles" presStyleCnt="0"/>
      <dgm:spPr/>
    </dgm:pt>
    <dgm:pt modelId="{B5D1E398-CEAA-49E7-8E67-43C7581619E3}" type="pres">
      <dgm:prSet presAssocID="{C1989CB1-AEBC-44BB-A5D1-CCAB8538D86B}" presName="parentLin" presStyleCnt="0"/>
      <dgm:spPr/>
    </dgm:pt>
    <dgm:pt modelId="{64EB0F00-67D5-4390-B239-9C5ECF9D0F6C}" type="pres">
      <dgm:prSet presAssocID="{C1989CB1-AEBC-44BB-A5D1-CCAB8538D86B}" presName="parentLeftMargin" presStyleLbl="node1" presStyleIdx="1" presStyleCnt="4"/>
      <dgm:spPr/>
      <dgm:t>
        <a:bodyPr/>
        <a:lstStyle/>
        <a:p>
          <a:endParaRPr lang="zh-CN" altLang="en-US"/>
        </a:p>
      </dgm:t>
    </dgm:pt>
    <dgm:pt modelId="{9B4E7311-141D-463E-BB31-AA29148FD886}" type="pres">
      <dgm:prSet presAssocID="{C1989CB1-AEBC-44BB-A5D1-CCAB8538D86B}" presName="parentText" presStyleLbl="node1" presStyleIdx="2" presStyleCnt="4" custScaleX="114287" custScaleY="180665" custLinFactNeighborX="9369" custLinFactNeighborY="-14455">
        <dgm:presLayoutVars>
          <dgm:chMax val="0"/>
          <dgm:bulletEnabled val="1"/>
        </dgm:presLayoutVars>
      </dgm:prSet>
      <dgm:spPr/>
      <dgm:t>
        <a:bodyPr/>
        <a:lstStyle/>
        <a:p>
          <a:endParaRPr lang="zh-CN" altLang="en-US"/>
        </a:p>
      </dgm:t>
    </dgm:pt>
    <dgm:pt modelId="{0D06F450-EB3F-4705-B414-D1D072092E04}" type="pres">
      <dgm:prSet presAssocID="{C1989CB1-AEBC-44BB-A5D1-CCAB8538D86B}" presName="negativeSpace" presStyleCnt="0"/>
      <dgm:spPr/>
    </dgm:pt>
    <dgm:pt modelId="{50222A07-E3B1-44A0-A6E5-90C34699B7D1}" type="pres">
      <dgm:prSet presAssocID="{C1989CB1-AEBC-44BB-A5D1-CCAB8538D86B}" presName="childText" presStyleLbl="conFgAcc1" presStyleIdx="2" presStyleCnt="4">
        <dgm:presLayoutVars>
          <dgm:bulletEnabled val="1"/>
        </dgm:presLayoutVars>
      </dgm:prSet>
      <dgm:spPr/>
    </dgm:pt>
    <dgm:pt modelId="{93906D66-BB39-4E65-ADDE-9323925011B1}" type="pres">
      <dgm:prSet presAssocID="{FAFFDF9C-DED3-48C3-9BBF-6463357C63CC}" presName="spaceBetweenRectangles" presStyleCnt="0"/>
      <dgm:spPr/>
    </dgm:pt>
    <dgm:pt modelId="{645FC09E-D8D6-4B06-B474-E06389394048}" type="pres">
      <dgm:prSet presAssocID="{D4E2D939-23C8-46C9-BC96-877069BB75B6}" presName="parentLin" presStyleCnt="0"/>
      <dgm:spPr/>
    </dgm:pt>
    <dgm:pt modelId="{F30677F3-11FD-48C4-BF25-6005F5B2676E}" type="pres">
      <dgm:prSet presAssocID="{D4E2D939-23C8-46C9-BC96-877069BB75B6}" presName="parentLeftMargin" presStyleLbl="node1" presStyleIdx="2" presStyleCnt="4"/>
      <dgm:spPr/>
      <dgm:t>
        <a:bodyPr/>
        <a:lstStyle/>
        <a:p>
          <a:endParaRPr lang="zh-CN" altLang="en-US"/>
        </a:p>
      </dgm:t>
    </dgm:pt>
    <dgm:pt modelId="{BDDC0F5F-0ED5-4A6B-833E-46FE4AC0112A}" type="pres">
      <dgm:prSet presAssocID="{D4E2D939-23C8-46C9-BC96-877069BB75B6}" presName="parentText" presStyleLbl="node1" presStyleIdx="3" presStyleCnt="4" custScaleX="113282" custScaleY="194226">
        <dgm:presLayoutVars>
          <dgm:chMax val="0"/>
          <dgm:bulletEnabled val="1"/>
        </dgm:presLayoutVars>
      </dgm:prSet>
      <dgm:spPr/>
      <dgm:t>
        <a:bodyPr/>
        <a:lstStyle/>
        <a:p>
          <a:endParaRPr lang="zh-CN" altLang="en-US"/>
        </a:p>
      </dgm:t>
    </dgm:pt>
    <dgm:pt modelId="{C51C8FE1-B882-4A37-9FF6-2A5EB71FC378}" type="pres">
      <dgm:prSet presAssocID="{D4E2D939-23C8-46C9-BC96-877069BB75B6}" presName="negativeSpace" presStyleCnt="0"/>
      <dgm:spPr/>
    </dgm:pt>
    <dgm:pt modelId="{8347CB73-3402-4838-8E52-E5F63E68B192}" type="pres">
      <dgm:prSet presAssocID="{D4E2D939-23C8-46C9-BC96-877069BB75B6}" presName="childText" presStyleLbl="conFgAcc1" presStyleIdx="3" presStyleCnt="4">
        <dgm:presLayoutVars>
          <dgm:bulletEnabled val="1"/>
        </dgm:presLayoutVars>
      </dgm:prSet>
      <dgm:spPr/>
    </dgm:pt>
  </dgm:ptLst>
  <dgm:cxnLst>
    <dgm:cxn modelId="{CF73138C-F67D-44F5-8A96-CA1518E224A7}" srcId="{91609C0A-0D6D-41FC-A5CF-207F568F105F}" destId="{E447584C-E1CE-42ED-9ED6-71822E79CDA6}" srcOrd="0" destOrd="0" parTransId="{F35C4156-219C-4ABB-B040-394AF5CC85FF}" sibTransId="{F627268B-ECD0-4EB9-A70E-3B3F54D293C5}"/>
    <dgm:cxn modelId="{03F38902-721C-4027-B5CE-FA996D723F80}" type="presOf" srcId="{D4E2D939-23C8-46C9-BC96-877069BB75B6}" destId="{BDDC0F5F-0ED5-4A6B-833E-46FE4AC0112A}" srcOrd="1" destOrd="0" presId="urn:microsoft.com/office/officeart/2005/8/layout/list1"/>
    <dgm:cxn modelId="{0B719C10-3699-4A90-933A-68DB38D60ED0}" srcId="{91609C0A-0D6D-41FC-A5CF-207F568F105F}" destId="{D4E2D939-23C8-46C9-BC96-877069BB75B6}" srcOrd="3" destOrd="0" parTransId="{03798DA6-CA1A-4760-866D-EBA87051CD81}" sibTransId="{9EE2B7EC-F582-4342-AAA2-4B22835B0FEA}"/>
    <dgm:cxn modelId="{FC684A3C-9AF6-4F80-84DD-59071D9AFCAF}" type="presOf" srcId="{E447584C-E1CE-42ED-9ED6-71822E79CDA6}" destId="{E29FD027-94B3-4968-B0B6-C7352C3FB788}" srcOrd="1" destOrd="0" presId="urn:microsoft.com/office/officeart/2005/8/layout/list1"/>
    <dgm:cxn modelId="{62DB4840-9B2C-4A87-AC29-B8BC9ED178D7}" srcId="{91609C0A-0D6D-41FC-A5CF-207F568F105F}" destId="{C1989CB1-AEBC-44BB-A5D1-CCAB8538D86B}" srcOrd="2" destOrd="0" parTransId="{BCF428ED-A557-4ADB-90FA-6CB3386D8B56}" sibTransId="{FAFFDF9C-DED3-48C3-9BBF-6463357C63CC}"/>
    <dgm:cxn modelId="{AB31D7F5-DBA9-454B-A8E9-3129C41A0618}" type="presOf" srcId="{D4E2D939-23C8-46C9-BC96-877069BB75B6}" destId="{F30677F3-11FD-48C4-BF25-6005F5B2676E}" srcOrd="0" destOrd="0" presId="urn:microsoft.com/office/officeart/2005/8/layout/list1"/>
    <dgm:cxn modelId="{F1C057A8-DD6D-47AC-A80B-517139122F1E}" type="presOf" srcId="{91609C0A-0D6D-41FC-A5CF-207F568F105F}" destId="{C5729B8D-4B9B-4F34-960F-E2D729A4E2FA}" srcOrd="0" destOrd="0" presId="urn:microsoft.com/office/officeart/2005/8/layout/list1"/>
    <dgm:cxn modelId="{65E17621-5E6D-47EF-9563-EE7921357FF0}" type="presOf" srcId="{A629A4B2-4C52-4D4C-B8A6-38B1E003DCF9}" destId="{DB046BFE-283D-4342-90DF-0A3926DEA7B9}" srcOrd="0" destOrd="0" presId="urn:microsoft.com/office/officeart/2005/8/layout/list1"/>
    <dgm:cxn modelId="{0E314270-897A-493A-B765-2B7D8429FCF2}" type="presOf" srcId="{E447584C-E1CE-42ED-9ED6-71822E79CDA6}" destId="{C72D1136-822D-48E5-B982-4328BDA1A4C3}" srcOrd="0" destOrd="0" presId="urn:microsoft.com/office/officeart/2005/8/layout/list1"/>
    <dgm:cxn modelId="{7763B571-D291-48D9-9267-1AA03690743F}" type="presOf" srcId="{A629A4B2-4C52-4D4C-B8A6-38B1E003DCF9}" destId="{009B66E9-2DE5-4DE8-8B8A-1B649906AAD5}" srcOrd="1" destOrd="0" presId="urn:microsoft.com/office/officeart/2005/8/layout/list1"/>
    <dgm:cxn modelId="{F7DEBC57-F19B-4754-8AEB-BB5F938D2E07}" srcId="{91609C0A-0D6D-41FC-A5CF-207F568F105F}" destId="{A629A4B2-4C52-4D4C-B8A6-38B1E003DCF9}" srcOrd="1" destOrd="0" parTransId="{87B569EB-1FD3-42A7-A1D5-AA1A1A9F27B3}" sibTransId="{6CD0EBC1-D810-4666-B7E5-69E21D79C293}"/>
    <dgm:cxn modelId="{1DE0327B-0792-4A3F-BF3F-7BD1DC6A52A6}" type="presOf" srcId="{C1989CB1-AEBC-44BB-A5D1-CCAB8538D86B}" destId="{9B4E7311-141D-463E-BB31-AA29148FD886}" srcOrd="1" destOrd="0" presId="urn:microsoft.com/office/officeart/2005/8/layout/list1"/>
    <dgm:cxn modelId="{34446EA1-791A-43DD-A1E1-A486C0242AE4}" type="presOf" srcId="{C1989CB1-AEBC-44BB-A5D1-CCAB8538D86B}" destId="{64EB0F00-67D5-4390-B239-9C5ECF9D0F6C}" srcOrd="0" destOrd="0" presId="urn:microsoft.com/office/officeart/2005/8/layout/list1"/>
    <dgm:cxn modelId="{5AF80302-F9BC-4CD3-8592-AB869E2CD8E1}" type="presParOf" srcId="{C5729B8D-4B9B-4F34-960F-E2D729A4E2FA}" destId="{55786FD3-12D7-42F8-B326-1BF6419D2BF2}" srcOrd="0" destOrd="0" presId="urn:microsoft.com/office/officeart/2005/8/layout/list1"/>
    <dgm:cxn modelId="{999F1A4E-A288-444C-A16B-FA535A77E340}" type="presParOf" srcId="{55786FD3-12D7-42F8-B326-1BF6419D2BF2}" destId="{C72D1136-822D-48E5-B982-4328BDA1A4C3}" srcOrd="0" destOrd="0" presId="urn:microsoft.com/office/officeart/2005/8/layout/list1"/>
    <dgm:cxn modelId="{5A1E4BEA-BE9D-47EF-903F-FF1739924B32}" type="presParOf" srcId="{55786FD3-12D7-42F8-B326-1BF6419D2BF2}" destId="{E29FD027-94B3-4968-B0B6-C7352C3FB788}" srcOrd="1" destOrd="0" presId="urn:microsoft.com/office/officeart/2005/8/layout/list1"/>
    <dgm:cxn modelId="{01C598CB-DA20-43D4-8D91-A322E7B45588}" type="presParOf" srcId="{C5729B8D-4B9B-4F34-960F-E2D729A4E2FA}" destId="{CD89112D-C4A8-4BFC-8E43-CA716D1C11F4}" srcOrd="1" destOrd="0" presId="urn:microsoft.com/office/officeart/2005/8/layout/list1"/>
    <dgm:cxn modelId="{A74717B7-6F34-465D-A995-76706BFFAA06}" type="presParOf" srcId="{C5729B8D-4B9B-4F34-960F-E2D729A4E2FA}" destId="{89F73F69-F5CB-492E-8E19-B565E78AAE52}" srcOrd="2" destOrd="0" presId="urn:microsoft.com/office/officeart/2005/8/layout/list1"/>
    <dgm:cxn modelId="{45991812-9743-40B9-9DEE-76053C58BA14}" type="presParOf" srcId="{C5729B8D-4B9B-4F34-960F-E2D729A4E2FA}" destId="{3CA2B4E5-252D-4144-BD6E-DF201D97E966}" srcOrd="3" destOrd="0" presId="urn:microsoft.com/office/officeart/2005/8/layout/list1"/>
    <dgm:cxn modelId="{DC0BC3A4-8BEB-417E-A813-7BD1587F3197}" type="presParOf" srcId="{C5729B8D-4B9B-4F34-960F-E2D729A4E2FA}" destId="{209E6D24-12AB-4FC0-B110-A261691F3F4B}" srcOrd="4" destOrd="0" presId="urn:microsoft.com/office/officeart/2005/8/layout/list1"/>
    <dgm:cxn modelId="{1345980A-506F-4291-8577-0647FDE1443D}" type="presParOf" srcId="{209E6D24-12AB-4FC0-B110-A261691F3F4B}" destId="{DB046BFE-283D-4342-90DF-0A3926DEA7B9}" srcOrd="0" destOrd="0" presId="urn:microsoft.com/office/officeart/2005/8/layout/list1"/>
    <dgm:cxn modelId="{8477F34D-243B-455B-ACEF-DEC15682A87F}" type="presParOf" srcId="{209E6D24-12AB-4FC0-B110-A261691F3F4B}" destId="{009B66E9-2DE5-4DE8-8B8A-1B649906AAD5}" srcOrd="1" destOrd="0" presId="urn:microsoft.com/office/officeart/2005/8/layout/list1"/>
    <dgm:cxn modelId="{A9137BCB-B54B-43CE-A21C-0D4E63089F92}" type="presParOf" srcId="{C5729B8D-4B9B-4F34-960F-E2D729A4E2FA}" destId="{9A6B8178-6DAB-435F-BF83-BE3FD88B5A6F}" srcOrd="5" destOrd="0" presId="urn:microsoft.com/office/officeart/2005/8/layout/list1"/>
    <dgm:cxn modelId="{61FF4779-4C7C-4B30-8441-AD603182587D}" type="presParOf" srcId="{C5729B8D-4B9B-4F34-960F-E2D729A4E2FA}" destId="{35D67B3D-B139-4129-80EC-369E9EB4AFAF}" srcOrd="6" destOrd="0" presId="urn:microsoft.com/office/officeart/2005/8/layout/list1"/>
    <dgm:cxn modelId="{70500849-91A4-4B03-8502-45CC5187683C}" type="presParOf" srcId="{C5729B8D-4B9B-4F34-960F-E2D729A4E2FA}" destId="{83918B4C-0730-4562-9772-A9836A2C81E8}" srcOrd="7" destOrd="0" presId="urn:microsoft.com/office/officeart/2005/8/layout/list1"/>
    <dgm:cxn modelId="{6A10B559-113A-494F-917E-669F01211858}" type="presParOf" srcId="{C5729B8D-4B9B-4F34-960F-E2D729A4E2FA}" destId="{B5D1E398-CEAA-49E7-8E67-43C7581619E3}" srcOrd="8" destOrd="0" presId="urn:microsoft.com/office/officeart/2005/8/layout/list1"/>
    <dgm:cxn modelId="{90355DF7-3B08-4B27-803D-2BBF0EBCAE8B}" type="presParOf" srcId="{B5D1E398-CEAA-49E7-8E67-43C7581619E3}" destId="{64EB0F00-67D5-4390-B239-9C5ECF9D0F6C}" srcOrd="0" destOrd="0" presId="urn:microsoft.com/office/officeart/2005/8/layout/list1"/>
    <dgm:cxn modelId="{5CD3E57B-D181-453B-B743-2909340621A7}" type="presParOf" srcId="{B5D1E398-CEAA-49E7-8E67-43C7581619E3}" destId="{9B4E7311-141D-463E-BB31-AA29148FD886}" srcOrd="1" destOrd="0" presId="urn:microsoft.com/office/officeart/2005/8/layout/list1"/>
    <dgm:cxn modelId="{F8251D4E-07B7-42E5-8748-CB9D9B93AC36}" type="presParOf" srcId="{C5729B8D-4B9B-4F34-960F-E2D729A4E2FA}" destId="{0D06F450-EB3F-4705-B414-D1D072092E04}" srcOrd="9" destOrd="0" presId="urn:microsoft.com/office/officeart/2005/8/layout/list1"/>
    <dgm:cxn modelId="{12F9AE02-9306-4529-A6DB-9D7F11C82F9E}" type="presParOf" srcId="{C5729B8D-4B9B-4F34-960F-E2D729A4E2FA}" destId="{50222A07-E3B1-44A0-A6E5-90C34699B7D1}" srcOrd="10" destOrd="0" presId="urn:microsoft.com/office/officeart/2005/8/layout/list1"/>
    <dgm:cxn modelId="{C10535D5-CDDD-404E-A1C2-A035821F8EB3}" type="presParOf" srcId="{C5729B8D-4B9B-4F34-960F-E2D729A4E2FA}" destId="{93906D66-BB39-4E65-ADDE-9323925011B1}" srcOrd="11" destOrd="0" presId="urn:microsoft.com/office/officeart/2005/8/layout/list1"/>
    <dgm:cxn modelId="{D3B717BE-08EB-4E1D-8716-CA8EA5F01153}" type="presParOf" srcId="{C5729B8D-4B9B-4F34-960F-E2D729A4E2FA}" destId="{645FC09E-D8D6-4B06-B474-E06389394048}" srcOrd="12" destOrd="0" presId="urn:microsoft.com/office/officeart/2005/8/layout/list1"/>
    <dgm:cxn modelId="{EFCA5CD1-3D85-493C-AE46-04D26B5D7ACC}" type="presParOf" srcId="{645FC09E-D8D6-4B06-B474-E06389394048}" destId="{F30677F3-11FD-48C4-BF25-6005F5B2676E}" srcOrd="0" destOrd="0" presId="urn:microsoft.com/office/officeart/2005/8/layout/list1"/>
    <dgm:cxn modelId="{BE1E365F-671A-4C88-995D-330FEA5ED9C3}" type="presParOf" srcId="{645FC09E-D8D6-4B06-B474-E06389394048}" destId="{BDDC0F5F-0ED5-4A6B-833E-46FE4AC0112A}" srcOrd="1" destOrd="0" presId="urn:microsoft.com/office/officeart/2005/8/layout/list1"/>
    <dgm:cxn modelId="{C03BCA0F-C7F1-4F7F-B1F0-5F094A41C00A}" type="presParOf" srcId="{C5729B8D-4B9B-4F34-960F-E2D729A4E2FA}" destId="{C51C8FE1-B882-4A37-9FF6-2A5EB71FC378}" srcOrd="13" destOrd="0" presId="urn:microsoft.com/office/officeart/2005/8/layout/list1"/>
    <dgm:cxn modelId="{19E774A9-22A4-4E8A-B184-8E116478EAA0}" type="presParOf" srcId="{C5729B8D-4B9B-4F34-960F-E2D729A4E2FA}" destId="{8347CB73-3402-4838-8E52-E5F63E68B192}" srcOrd="14" destOrd="0" presId="urn:microsoft.com/office/officeart/2005/8/layout/list1"/>
  </dgm:cxnLst>
  <dgm:bg/>
  <dgm:whole/>
</dgm:dataModel>
</file>

<file path=ppt/diagrams/data6.xml><?xml version="1.0" encoding="utf-8"?>
<dgm:dataModel xmlns:dgm="http://schemas.openxmlformats.org/drawingml/2006/diagram" xmlns:a="http://schemas.openxmlformats.org/drawingml/2006/main">
  <dgm:ptLst>
    <dgm:pt modelId="{5088070A-0618-4022-9E00-570E6835F5F7}"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zh-CN" altLang="en-US"/>
        </a:p>
      </dgm:t>
    </dgm:pt>
    <dgm:pt modelId="{2B55D7EC-583E-44C7-8D66-D41DCC2E2B1E}">
      <dgm:prSet phldrT="[Text]" custT="1"/>
      <dgm:spPr>
        <a:solidFill>
          <a:srgbClr val="FF9933"/>
        </a:solidFill>
      </dgm:spPr>
      <dgm:t>
        <a:bodyPr/>
        <a:lstStyle/>
        <a:p>
          <a:r>
            <a:rPr lang="zh-CN" altLang="en-US" sz="1400" b="1" dirty="0" smtClean="0"/>
            <a:t>规划（网点年度规划、网点年度开发计划）</a:t>
          </a:r>
          <a:endParaRPr lang="zh-CN" altLang="en-US" sz="1400" b="1" dirty="0"/>
        </a:p>
      </dgm:t>
    </dgm:pt>
    <dgm:pt modelId="{A0D60262-1C0D-4676-9754-24E5949E3BB7}" type="parTrans" cxnId="{3356E47B-FF81-49E9-8295-CE9D39342F95}">
      <dgm:prSet/>
      <dgm:spPr/>
      <dgm:t>
        <a:bodyPr/>
        <a:lstStyle/>
        <a:p>
          <a:endParaRPr lang="zh-CN" altLang="en-US"/>
        </a:p>
      </dgm:t>
    </dgm:pt>
    <dgm:pt modelId="{5A1E18FF-5E61-4ABE-8589-CE8A2AE02DDE}" type="sibTrans" cxnId="{3356E47B-FF81-49E9-8295-CE9D39342F95}">
      <dgm:prSet/>
      <dgm:spPr>
        <a:ln w="25400"/>
      </dgm:spPr>
      <dgm:t>
        <a:bodyPr/>
        <a:lstStyle/>
        <a:p>
          <a:endParaRPr lang="zh-CN" altLang="en-US"/>
        </a:p>
      </dgm:t>
    </dgm:pt>
    <dgm:pt modelId="{5B1EA7DC-1D33-49A9-96C1-A81F9CEDB719}">
      <dgm:prSet phldrT="[Text]" custT="1"/>
      <dgm:spPr>
        <a:solidFill>
          <a:srgbClr val="FF9933"/>
        </a:solidFill>
      </dgm:spPr>
      <dgm:t>
        <a:bodyPr/>
        <a:lstStyle/>
        <a:p>
          <a:r>
            <a:rPr lang="zh-CN" altLang="en-US" sz="1400" b="1" dirty="0" smtClean="0"/>
            <a:t>开店（门店选址与发布、标准新开店、房租付款、非集成发票校验）</a:t>
          </a:r>
          <a:endParaRPr lang="zh-CN" altLang="en-US" sz="1400" b="1" dirty="0"/>
        </a:p>
      </dgm:t>
    </dgm:pt>
    <dgm:pt modelId="{B540E626-825F-4822-924B-394FC91F3A10}" type="parTrans" cxnId="{DAEBB0AD-201F-454A-A195-F51E9D8FE12A}">
      <dgm:prSet/>
      <dgm:spPr/>
      <dgm:t>
        <a:bodyPr/>
        <a:lstStyle/>
        <a:p>
          <a:endParaRPr lang="zh-CN" altLang="en-US"/>
        </a:p>
      </dgm:t>
    </dgm:pt>
    <dgm:pt modelId="{A83A476E-A976-4BBD-A142-2556E69D986A}" type="sibTrans" cxnId="{DAEBB0AD-201F-454A-A195-F51E9D8FE12A}">
      <dgm:prSet/>
      <dgm:spPr>
        <a:ln w="25400"/>
      </dgm:spPr>
      <dgm:t>
        <a:bodyPr/>
        <a:lstStyle/>
        <a:p>
          <a:endParaRPr lang="zh-CN" altLang="en-US"/>
        </a:p>
      </dgm:t>
    </dgm:pt>
    <dgm:pt modelId="{A9E790F2-795D-474E-AA74-DBC4C208E6B5}">
      <dgm:prSet phldrT="[Text]"/>
      <dgm:spPr>
        <a:solidFill>
          <a:srgbClr val="FF9933"/>
        </a:solidFill>
      </dgm:spPr>
      <dgm:t>
        <a:bodyPr/>
        <a:lstStyle/>
        <a:p>
          <a:r>
            <a:rPr lang="zh-CN" altLang="en-US" b="1" dirty="0" smtClean="0"/>
            <a:t>维护（门店续租、门店暂闭、门店整体翻新）</a:t>
          </a:r>
          <a:endParaRPr lang="zh-CN" altLang="en-US" b="1" dirty="0"/>
        </a:p>
      </dgm:t>
    </dgm:pt>
    <dgm:pt modelId="{E77A9099-40E5-4618-9CC4-C258CD2A977E}" type="parTrans" cxnId="{602E2ABE-7429-4C64-BA84-08BDC8849F6B}">
      <dgm:prSet/>
      <dgm:spPr/>
      <dgm:t>
        <a:bodyPr/>
        <a:lstStyle/>
        <a:p>
          <a:endParaRPr lang="zh-CN" altLang="en-US"/>
        </a:p>
      </dgm:t>
    </dgm:pt>
    <dgm:pt modelId="{7BD447D2-A534-4C30-9C31-0A7169076DBC}" type="sibTrans" cxnId="{602E2ABE-7429-4C64-BA84-08BDC8849F6B}">
      <dgm:prSet/>
      <dgm:spPr>
        <a:ln w="25400"/>
      </dgm:spPr>
      <dgm:t>
        <a:bodyPr/>
        <a:lstStyle/>
        <a:p>
          <a:endParaRPr lang="zh-CN" altLang="en-US"/>
        </a:p>
      </dgm:t>
    </dgm:pt>
    <dgm:pt modelId="{8F015103-D898-4958-A3B1-9F1FC337072E}">
      <dgm:prSet phldrT="[Text]" custT="1"/>
      <dgm:spPr>
        <a:solidFill>
          <a:srgbClr val="FF9933"/>
        </a:solidFill>
      </dgm:spPr>
      <dgm:t>
        <a:bodyPr/>
        <a:lstStyle/>
        <a:p>
          <a:r>
            <a:rPr lang="zh-CN" altLang="en-US" sz="1400" b="1" dirty="0" smtClean="0"/>
            <a:t>拆店（标准门店拆店）</a:t>
          </a:r>
          <a:endParaRPr lang="zh-CN" altLang="en-US" sz="1400" b="1" dirty="0"/>
        </a:p>
      </dgm:t>
    </dgm:pt>
    <dgm:pt modelId="{D5BC2427-B45C-469C-A3CE-D1D6DD25743C}" type="parTrans" cxnId="{45A8DE8E-ED52-4619-A1D3-80609D5F8E42}">
      <dgm:prSet/>
      <dgm:spPr/>
      <dgm:t>
        <a:bodyPr/>
        <a:lstStyle/>
        <a:p>
          <a:endParaRPr lang="zh-CN" altLang="en-US"/>
        </a:p>
      </dgm:t>
    </dgm:pt>
    <dgm:pt modelId="{49C4D5F2-1DDE-47ED-AE92-DA4855E09D2D}" type="sibTrans" cxnId="{45A8DE8E-ED52-4619-A1D3-80609D5F8E42}">
      <dgm:prSet/>
      <dgm:spPr>
        <a:ln w="25400"/>
      </dgm:spPr>
      <dgm:t>
        <a:bodyPr/>
        <a:lstStyle/>
        <a:p>
          <a:endParaRPr lang="zh-CN" altLang="en-US"/>
        </a:p>
      </dgm:t>
    </dgm:pt>
    <dgm:pt modelId="{984DA2FB-18CD-40E2-B670-62382B6EC654}" type="pres">
      <dgm:prSet presAssocID="{5088070A-0618-4022-9E00-570E6835F5F7}" presName="cycle" presStyleCnt="0">
        <dgm:presLayoutVars>
          <dgm:dir/>
          <dgm:resizeHandles val="exact"/>
        </dgm:presLayoutVars>
      </dgm:prSet>
      <dgm:spPr/>
      <dgm:t>
        <a:bodyPr/>
        <a:lstStyle/>
        <a:p>
          <a:endParaRPr lang="zh-CN" altLang="en-US"/>
        </a:p>
      </dgm:t>
    </dgm:pt>
    <dgm:pt modelId="{568E4ECD-A643-4CC1-885E-142B82A429BB}" type="pres">
      <dgm:prSet presAssocID="{2B55D7EC-583E-44C7-8D66-D41DCC2E2B1E}" presName="node" presStyleLbl="node1" presStyleIdx="0" presStyleCnt="4" custScaleX="111479" custRadScaleRad="105707" custRadScaleInc="1230">
        <dgm:presLayoutVars>
          <dgm:bulletEnabled val="1"/>
        </dgm:presLayoutVars>
      </dgm:prSet>
      <dgm:spPr/>
      <dgm:t>
        <a:bodyPr/>
        <a:lstStyle/>
        <a:p>
          <a:endParaRPr lang="zh-CN" altLang="en-US"/>
        </a:p>
      </dgm:t>
    </dgm:pt>
    <dgm:pt modelId="{74019BC5-DAD5-4258-8741-EDEA59D5BDB6}" type="pres">
      <dgm:prSet presAssocID="{2B55D7EC-583E-44C7-8D66-D41DCC2E2B1E}" presName="spNode" presStyleCnt="0"/>
      <dgm:spPr/>
    </dgm:pt>
    <dgm:pt modelId="{A7611795-7538-46CD-9FF5-4974A4DE09EC}" type="pres">
      <dgm:prSet presAssocID="{5A1E18FF-5E61-4ABE-8589-CE8A2AE02DDE}" presName="sibTrans" presStyleLbl="sibTrans1D1" presStyleIdx="0" presStyleCnt="4"/>
      <dgm:spPr/>
      <dgm:t>
        <a:bodyPr/>
        <a:lstStyle/>
        <a:p>
          <a:endParaRPr lang="zh-CN" altLang="en-US"/>
        </a:p>
      </dgm:t>
    </dgm:pt>
    <dgm:pt modelId="{3985D8F8-6D36-4127-BC0F-DEC29922D193}" type="pres">
      <dgm:prSet presAssocID="{5B1EA7DC-1D33-49A9-96C1-A81F9CEDB719}" presName="node" presStyleLbl="node1" presStyleIdx="1" presStyleCnt="4" custScaleX="142648" custScaleY="127862">
        <dgm:presLayoutVars>
          <dgm:bulletEnabled val="1"/>
        </dgm:presLayoutVars>
      </dgm:prSet>
      <dgm:spPr/>
      <dgm:t>
        <a:bodyPr/>
        <a:lstStyle/>
        <a:p>
          <a:endParaRPr lang="zh-CN" altLang="en-US"/>
        </a:p>
      </dgm:t>
    </dgm:pt>
    <dgm:pt modelId="{13718DDB-2698-4F9E-BF89-8AB18F53F7BE}" type="pres">
      <dgm:prSet presAssocID="{5B1EA7DC-1D33-49A9-96C1-A81F9CEDB719}" presName="spNode" presStyleCnt="0"/>
      <dgm:spPr/>
    </dgm:pt>
    <dgm:pt modelId="{337A9CAB-3CAB-466F-842B-DBFD895FFAB1}" type="pres">
      <dgm:prSet presAssocID="{A83A476E-A976-4BBD-A142-2556E69D986A}" presName="sibTrans" presStyleLbl="sibTrans1D1" presStyleIdx="1" presStyleCnt="4"/>
      <dgm:spPr/>
      <dgm:t>
        <a:bodyPr/>
        <a:lstStyle/>
        <a:p>
          <a:endParaRPr lang="zh-CN" altLang="en-US"/>
        </a:p>
      </dgm:t>
    </dgm:pt>
    <dgm:pt modelId="{6BD8B27D-B999-4A6C-83CA-AAF62FEED37D}" type="pres">
      <dgm:prSet presAssocID="{A9E790F2-795D-474E-AA74-DBC4C208E6B5}" presName="node" presStyleLbl="node1" presStyleIdx="2" presStyleCnt="4">
        <dgm:presLayoutVars>
          <dgm:bulletEnabled val="1"/>
        </dgm:presLayoutVars>
      </dgm:prSet>
      <dgm:spPr/>
      <dgm:t>
        <a:bodyPr/>
        <a:lstStyle/>
        <a:p>
          <a:endParaRPr lang="zh-CN" altLang="en-US"/>
        </a:p>
      </dgm:t>
    </dgm:pt>
    <dgm:pt modelId="{26F43EF3-3B68-490B-AC1B-EB877A8A60AB}" type="pres">
      <dgm:prSet presAssocID="{A9E790F2-795D-474E-AA74-DBC4C208E6B5}" presName="spNode" presStyleCnt="0"/>
      <dgm:spPr/>
    </dgm:pt>
    <dgm:pt modelId="{DE950876-1407-4C67-8D6A-F0A25683FABE}" type="pres">
      <dgm:prSet presAssocID="{7BD447D2-A534-4C30-9C31-0A7169076DBC}" presName="sibTrans" presStyleLbl="sibTrans1D1" presStyleIdx="2" presStyleCnt="4"/>
      <dgm:spPr/>
      <dgm:t>
        <a:bodyPr/>
        <a:lstStyle/>
        <a:p>
          <a:endParaRPr lang="zh-CN" altLang="en-US"/>
        </a:p>
      </dgm:t>
    </dgm:pt>
    <dgm:pt modelId="{92C12645-B971-4743-B52B-869D31F8887B}" type="pres">
      <dgm:prSet presAssocID="{8F015103-D898-4958-A3B1-9F1FC337072E}" presName="node" presStyleLbl="node1" presStyleIdx="3" presStyleCnt="4" custScaleX="131679">
        <dgm:presLayoutVars>
          <dgm:bulletEnabled val="1"/>
        </dgm:presLayoutVars>
      </dgm:prSet>
      <dgm:spPr/>
      <dgm:t>
        <a:bodyPr/>
        <a:lstStyle/>
        <a:p>
          <a:endParaRPr lang="zh-CN" altLang="en-US"/>
        </a:p>
      </dgm:t>
    </dgm:pt>
    <dgm:pt modelId="{D5397652-46AA-40B7-838D-C5817A42D3A1}" type="pres">
      <dgm:prSet presAssocID="{8F015103-D898-4958-A3B1-9F1FC337072E}" presName="spNode" presStyleCnt="0"/>
      <dgm:spPr/>
    </dgm:pt>
    <dgm:pt modelId="{A36E7932-7D60-4EB3-91D0-82E6ED1ED381}" type="pres">
      <dgm:prSet presAssocID="{49C4D5F2-1DDE-47ED-AE92-DA4855E09D2D}" presName="sibTrans" presStyleLbl="sibTrans1D1" presStyleIdx="3" presStyleCnt="4"/>
      <dgm:spPr/>
      <dgm:t>
        <a:bodyPr/>
        <a:lstStyle/>
        <a:p>
          <a:endParaRPr lang="zh-CN" altLang="en-US"/>
        </a:p>
      </dgm:t>
    </dgm:pt>
  </dgm:ptLst>
  <dgm:cxnLst>
    <dgm:cxn modelId="{8DF6A331-4C98-4EC6-8E06-25D894408C0D}" type="presOf" srcId="{5088070A-0618-4022-9E00-570E6835F5F7}" destId="{984DA2FB-18CD-40E2-B670-62382B6EC654}" srcOrd="0" destOrd="0" presId="urn:microsoft.com/office/officeart/2005/8/layout/cycle5"/>
    <dgm:cxn modelId="{0878A3F5-2A71-425D-9FB3-061E3C7AAB69}" type="presOf" srcId="{5A1E18FF-5E61-4ABE-8589-CE8A2AE02DDE}" destId="{A7611795-7538-46CD-9FF5-4974A4DE09EC}" srcOrd="0" destOrd="0" presId="urn:microsoft.com/office/officeart/2005/8/layout/cycle5"/>
    <dgm:cxn modelId="{DAEBB0AD-201F-454A-A195-F51E9D8FE12A}" srcId="{5088070A-0618-4022-9E00-570E6835F5F7}" destId="{5B1EA7DC-1D33-49A9-96C1-A81F9CEDB719}" srcOrd="1" destOrd="0" parTransId="{B540E626-825F-4822-924B-394FC91F3A10}" sibTransId="{A83A476E-A976-4BBD-A142-2556E69D986A}"/>
    <dgm:cxn modelId="{761975E2-D25C-46BD-8D80-9754DD944A4D}" type="presOf" srcId="{A9E790F2-795D-474E-AA74-DBC4C208E6B5}" destId="{6BD8B27D-B999-4A6C-83CA-AAF62FEED37D}" srcOrd="0" destOrd="0" presId="urn:microsoft.com/office/officeart/2005/8/layout/cycle5"/>
    <dgm:cxn modelId="{602E2ABE-7429-4C64-BA84-08BDC8849F6B}" srcId="{5088070A-0618-4022-9E00-570E6835F5F7}" destId="{A9E790F2-795D-474E-AA74-DBC4C208E6B5}" srcOrd="2" destOrd="0" parTransId="{E77A9099-40E5-4618-9CC4-C258CD2A977E}" sibTransId="{7BD447D2-A534-4C30-9C31-0A7169076DBC}"/>
    <dgm:cxn modelId="{1BE921BE-8BBF-4351-BDBC-FE7C3F579935}" type="presOf" srcId="{A83A476E-A976-4BBD-A142-2556E69D986A}" destId="{337A9CAB-3CAB-466F-842B-DBFD895FFAB1}" srcOrd="0" destOrd="0" presId="urn:microsoft.com/office/officeart/2005/8/layout/cycle5"/>
    <dgm:cxn modelId="{3356E47B-FF81-49E9-8295-CE9D39342F95}" srcId="{5088070A-0618-4022-9E00-570E6835F5F7}" destId="{2B55D7EC-583E-44C7-8D66-D41DCC2E2B1E}" srcOrd="0" destOrd="0" parTransId="{A0D60262-1C0D-4676-9754-24E5949E3BB7}" sibTransId="{5A1E18FF-5E61-4ABE-8589-CE8A2AE02DDE}"/>
    <dgm:cxn modelId="{2D7A5BBD-704C-4741-A5E3-343C6A844C0F}" type="presOf" srcId="{5B1EA7DC-1D33-49A9-96C1-A81F9CEDB719}" destId="{3985D8F8-6D36-4127-BC0F-DEC29922D193}" srcOrd="0" destOrd="0" presId="urn:microsoft.com/office/officeart/2005/8/layout/cycle5"/>
    <dgm:cxn modelId="{D7C05A37-2991-4227-BAC5-28CD4A2E5DCD}" type="presOf" srcId="{8F015103-D898-4958-A3B1-9F1FC337072E}" destId="{92C12645-B971-4743-B52B-869D31F8887B}" srcOrd="0" destOrd="0" presId="urn:microsoft.com/office/officeart/2005/8/layout/cycle5"/>
    <dgm:cxn modelId="{80377F94-2834-470B-8FC5-D02F0EF283D1}" type="presOf" srcId="{7BD447D2-A534-4C30-9C31-0A7169076DBC}" destId="{DE950876-1407-4C67-8D6A-F0A25683FABE}" srcOrd="0" destOrd="0" presId="urn:microsoft.com/office/officeart/2005/8/layout/cycle5"/>
    <dgm:cxn modelId="{E015BB90-4D17-4680-807A-C16AFF186DDB}" type="presOf" srcId="{49C4D5F2-1DDE-47ED-AE92-DA4855E09D2D}" destId="{A36E7932-7D60-4EB3-91D0-82E6ED1ED381}" srcOrd="0" destOrd="0" presId="urn:microsoft.com/office/officeart/2005/8/layout/cycle5"/>
    <dgm:cxn modelId="{45A8DE8E-ED52-4619-A1D3-80609D5F8E42}" srcId="{5088070A-0618-4022-9E00-570E6835F5F7}" destId="{8F015103-D898-4958-A3B1-9F1FC337072E}" srcOrd="3" destOrd="0" parTransId="{D5BC2427-B45C-469C-A3CE-D1D6DD25743C}" sibTransId="{49C4D5F2-1DDE-47ED-AE92-DA4855E09D2D}"/>
    <dgm:cxn modelId="{5FE3B6CA-5282-489C-B3AD-8482D155D5A6}" type="presOf" srcId="{2B55D7EC-583E-44C7-8D66-D41DCC2E2B1E}" destId="{568E4ECD-A643-4CC1-885E-142B82A429BB}" srcOrd="0" destOrd="0" presId="urn:microsoft.com/office/officeart/2005/8/layout/cycle5"/>
    <dgm:cxn modelId="{33689B76-5D42-4039-906E-D41B7C3C0729}" type="presParOf" srcId="{984DA2FB-18CD-40E2-B670-62382B6EC654}" destId="{568E4ECD-A643-4CC1-885E-142B82A429BB}" srcOrd="0" destOrd="0" presId="urn:microsoft.com/office/officeart/2005/8/layout/cycle5"/>
    <dgm:cxn modelId="{5D438550-8C3C-410E-9D7C-B4CC9724D22E}" type="presParOf" srcId="{984DA2FB-18CD-40E2-B670-62382B6EC654}" destId="{74019BC5-DAD5-4258-8741-EDEA59D5BDB6}" srcOrd="1" destOrd="0" presId="urn:microsoft.com/office/officeart/2005/8/layout/cycle5"/>
    <dgm:cxn modelId="{C85082AF-71DD-4019-BF08-8CB2A93B10D9}" type="presParOf" srcId="{984DA2FB-18CD-40E2-B670-62382B6EC654}" destId="{A7611795-7538-46CD-9FF5-4974A4DE09EC}" srcOrd="2" destOrd="0" presId="urn:microsoft.com/office/officeart/2005/8/layout/cycle5"/>
    <dgm:cxn modelId="{D7207613-B9CC-46E3-849E-E99B3C55638B}" type="presParOf" srcId="{984DA2FB-18CD-40E2-B670-62382B6EC654}" destId="{3985D8F8-6D36-4127-BC0F-DEC29922D193}" srcOrd="3" destOrd="0" presId="urn:microsoft.com/office/officeart/2005/8/layout/cycle5"/>
    <dgm:cxn modelId="{E8E05528-2B71-455C-AB49-CA636AFAE388}" type="presParOf" srcId="{984DA2FB-18CD-40E2-B670-62382B6EC654}" destId="{13718DDB-2698-4F9E-BF89-8AB18F53F7BE}" srcOrd="4" destOrd="0" presId="urn:microsoft.com/office/officeart/2005/8/layout/cycle5"/>
    <dgm:cxn modelId="{A1E5FCF2-500E-4716-913E-D0AED8A7F729}" type="presParOf" srcId="{984DA2FB-18CD-40E2-B670-62382B6EC654}" destId="{337A9CAB-3CAB-466F-842B-DBFD895FFAB1}" srcOrd="5" destOrd="0" presId="urn:microsoft.com/office/officeart/2005/8/layout/cycle5"/>
    <dgm:cxn modelId="{83001D36-1E4E-4171-B81C-C8384DB7BC57}" type="presParOf" srcId="{984DA2FB-18CD-40E2-B670-62382B6EC654}" destId="{6BD8B27D-B999-4A6C-83CA-AAF62FEED37D}" srcOrd="6" destOrd="0" presId="urn:microsoft.com/office/officeart/2005/8/layout/cycle5"/>
    <dgm:cxn modelId="{60A6DD35-C759-4571-B446-086EF4992D65}" type="presParOf" srcId="{984DA2FB-18CD-40E2-B670-62382B6EC654}" destId="{26F43EF3-3B68-490B-AC1B-EB877A8A60AB}" srcOrd="7" destOrd="0" presId="urn:microsoft.com/office/officeart/2005/8/layout/cycle5"/>
    <dgm:cxn modelId="{A758FACF-08F7-42E6-AF40-B9FFE44C9263}" type="presParOf" srcId="{984DA2FB-18CD-40E2-B670-62382B6EC654}" destId="{DE950876-1407-4C67-8D6A-F0A25683FABE}" srcOrd="8" destOrd="0" presId="urn:microsoft.com/office/officeart/2005/8/layout/cycle5"/>
    <dgm:cxn modelId="{0161B16A-F851-4033-BCA6-D24FD299E737}" type="presParOf" srcId="{984DA2FB-18CD-40E2-B670-62382B6EC654}" destId="{92C12645-B971-4743-B52B-869D31F8887B}" srcOrd="9" destOrd="0" presId="urn:microsoft.com/office/officeart/2005/8/layout/cycle5"/>
    <dgm:cxn modelId="{76F34274-7DB5-4CE5-A6D8-496F71E0F18B}" type="presParOf" srcId="{984DA2FB-18CD-40E2-B670-62382B6EC654}" destId="{D5397652-46AA-40B7-838D-C5817A42D3A1}" srcOrd="10" destOrd="0" presId="urn:microsoft.com/office/officeart/2005/8/layout/cycle5"/>
    <dgm:cxn modelId="{77195016-17E1-4A19-9F60-EAAC086F285C}" type="presParOf" srcId="{984DA2FB-18CD-40E2-B670-62382B6EC654}" destId="{A36E7932-7D60-4EB3-91D0-82E6ED1ED381}" srcOrd="11" destOrd="0" presId="urn:microsoft.com/office/officeart/2005/8/layout/cycle5"/>
  </dgm:cxnLst>
  <dgm:bg/>
  <dgm:whole/>
</dgm:dataModel>
</file>

<file path=ppt/diagrams/data7.xml><?xml version="1.0" encoding="utf-8"?>
<dgm:dataModel xmlns:dgm="http://schemas.openxmlformats.org/drawingml/2006/diagram" xmlns:a="http://schemas.openxmlformats.org/drawingml/2006/main">
  <dgm:ptLst>
    <dgm:pt modelId="{6F099924-6DDE-4FDE-BD8D-47E549F34EAF}"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zh-CN" altLang="en-US"/>
        </a:p>
      </dgm:t>
    </dgm:pt>
    <dgm:pt modelId="{EDF583B5-C534-4BCA-A3F0-84809440A9A4}">
      <dgm:prSet phldrT="[Text]"/>
      <dgm:spPr>
        <a:solidFill>
          <a:srgbClr val="FF9933"/>
        </a:solidFill>
      </dgm:spPr>
      <dgm:t>
        <a:bodyPr/>
        <a:lstStyle/>
        <a:p>
          <a:r>
            <a:rPr lang="zh-CN" altLang="zh-CN" dirty="0" smtClean="0">
              <a:ea typeface="宋体" pitchFamily="2" charset="-122"/>
            </a:rPr>
            <a:t>新开店相关业务流程汇总概念模型</a:t>
          </a:r>
          <a:endParaRPr lang="zh-CN" altLang="en-US" dirty="0"/>
        </a:p>
      </dgm:t>
    </dgm:pt>
    <dgm:pt modelId="{7DFBF6AC-8746-4FCF-99DD-23524835492E}" type="parTrans" cxnId="{43AB7679-3470-44B3-995F-4B8212E3D9E0}">
      <dgm:prSet/>
      <dgm:spPr/>
      <dgm:t>
        <a:bodyPr/>
        <a:lstStyle/>
        <a:p>
          <a:endParaRPr lang="zh-CN" altLang="en-US"/>
        </a:p>
      </dgm:t>
    </dgm:pt>
    <dgm:pt modelId="{15162A58-6E86-48B9-B3F6-EDC7F0DE2B5B}" type="sibTrans" cxnId="{43AB7679-3470-44B3-995F-4B8212E3D9E0}">
      <dgm:prSet/>
      <dgm:spPr/>
      <dgm:t>
        <a:bodyPr/>
        <a:lstStyle/>
        <a:p>
          <a:endParaRPr lang="zh-CN" altLang="en-US"/>
        </a:p>
      </dgm:t>
    </dgm:pt>
    <dgm:pt modelId="{0D6673E8-B175-490A-BE7A-C9607709496E}">
      <dgm:prSet phldrT="[Text]"/>
      <dgm:spPr>
        <a:solidFill>
          <a:srgbClr val="FF9933"/>
        </a:solidFill>
      </dgm:spPr>
      <dgm:t>
        <a:bodyPr/>
        <a:lstStyle/>
        <a:p>
          <a:r>
            <a:rPr lang="zh-CN" altLang="en-US" dirty="0" smtClean="0">
              <a:ea typeface="宋体" pitchFamily="2" charset="-122"/>
            </a:rPr>
            <a:t>新</a:t>
          </a:r>
          <a:r>
            <a:rPr lang="zh-CN" altLang="zh-CN" dirty="0" smtClean="0">
              <a:ea typeface="宋体" pitchFamily="2" charset="-122"/>
            </a:rPr>
            <a:t>开店主线概念模型</a:t>
          </a:r>
          <a:endParaRPr lang="zh-CN" altLang="en-US" dirty="0"/>
        </a:p>
      </dgm:t>
    </dgm:pt>
    <dgm:pt modelId="{D05913B8-F5E5-4E5D-AD61-58872FDC00BE}" type="parTrans" cxnId="{B2906F0F-FE48-4133-A78C-A6E698BEFC26}">
      <dgm:prSet/>
      <dgm:spPr/>
      <dgm:t>
        <a:bodyPr/>
        <a:lstStyle/>
        <a:p>
          <a:endParaRPr lang="zh-CN" altLang="en-US"/>
        </a:p>
      </dgm:t>
    </dgm:pt>
    <dgm:pt modelId="{CD35F142-DD2D-4CD6-A6CD-96EB1C1311C3}" type="sibTrans" cxnId="{B2906F0F-FE48-4133-A78C-A6E698BEFC26}">
      <dgm:prSet/>
      <dgm:spPr/>
      <dgm:t>
        <a:bodyPr/>
        <a:lstStyle/>
        <a:p>
          <a:endParaRPr lang="zh-CN" altLang="en-US"/>
        </a:p>
      </dgm:t>
    </dgm:pt>
    <dgm:pt modelId="{C7C4A868-4BE9-4749-BD61-089C95774EA6}">
      <dgm:prSet phldrT="[Text]"/>
      <dgm:spPr>
        <a:solidFill>
          <a:srgbClr val="FF9933"/>
        </a:solidFill>
      </dgm:spPr>
      <dgm:t>
        <a:bodyPr/>
        <a:lstStyle/>
        <a:p>
          <a:r>
            <a:rPr lang="zh-CN" altLang="zh-CN" dirty="0" smtClean="0">
              <a:ea typeface="宋体" pitchFamily="2" charset="-122"/>
            </a:rPr>
            <a:t>门店整体翻新主线概念模型</a:t>
          </a:r>
          <a:endParaRPr lang="zh-CN" altLang="en-US" dirty="0"/>
        </a:p>
      </dgm:t>
    </dgm:pt>
    <dgm:pt modelId="{BA018B79-77E9-45F3-BDCC-2F7B302E4757}" type="parTrans" cxnId="{70940585-9255-4E67-B4BC-852FF6C258B1}">
      <dgm:prSet/>
      <dgm:spPr/>
      <dgm:t>
        <a:bodyPr/>
        <a:lstStyle/>
        <a:p>
          <a:endParaRPr lang="zh-CN" altLang="en-US"/>
        </a:p>
      </dgm:t>
    </dgm:pt>
    <dgm:pt modelId="{1C4D2F2B-0FCB-4A25-ACF5-A6172CE2376E}" type="sibTrans" cxnId="{70940585-9255-4E67-B4BC-852FF6C258B1}">
      <dgm:prSet/>
      <dgm:spPr/>
      <dgm:t>
        <a:bodyPr/>
        <a:lstStyle/>
        <a:p>
          <a:endParaRPr lang="zh-CN" altLang="en-US"/>
        </a:p>
      </dgm:t>
    </dgm:pt>
    <dgm:pt modelId="{0BCDFCCC-DAC1-48C3-B5C9-A8339422412D}">
      <dgm:prSet/>
      <dgm:spPr>
        <a:solidFill>
          <a:srgbClr val="FF9933"/>
        </a:solidFill>
      </dgm:spPr>
      <dgm:t>
        <a:bodyPr/>
        <a:lstStyle/>
        <a:p>
          <a:r>
            <a:rPr lang="zh-CN" altLang="zh-CN" dirty="0" smtClean="0">
              <a:ea typeface="宋体" pitchFamily="2" charset="-122"/>
            </a:rPr>
            <a:t>门店续租主线概念模型</a:t>
          </a:r>
          <a:endParaRPr lang="zh-CN" altLang="en-US" dirty="0"/>
        </a:p>
      </dgm:t>
    </dgm:pt>
    <dgm:pt modelId="{D17D7733-CCDB-423D-A61F-2B3BD2F4A372}" type="parTrans" cxnId="{E85F0D5F-E2F3-4EB0-A615-6166D0727D98}">
      <dgm:prSet/>
      <dgm:spPr/>
      <dgm:t>
        <a:bodyPr/>
        <a:lstStyle/>
        <a:p>
          <a:endParaRPr lang="zh-CN" altLang="en-US"/>
        </a:p>
      </dgm:t>
    </dgm:pt>
    <dgm:pt modelId="{8FE48390-8589-496D-AD5A-87A4E724D8DA}" type="sibTrans" cxnId="{E85F0D5F-E2F3-4EB0-A615-6166D0727D98}">
      <dgm:prSet/>
      <dgm:spPr/>
      <dgm:t>
        <a:bodyPr/>
        <a:lstStyle/>
        <a:p>
          <a:endParaRPr lang="zh-CN" altLang="en-US" dirty="0"/>
        </a:p>
      </dgm:t>
    </dgm:pt>
    <dgm:pt modelId="{B097E3D9-2ED0-40D7-A3F7-FB5B3BEB295A}" type="pres">
      <dgm:prSet presAssocID="{6F099924-6DDE-4FDE-BD8D-47E549F34EAF}" presName="outerComposite" presStyleCnt="0">
        <dgm:presLayoutVars>
          <dgm:chMax val="5"/>
          <dgm:dir/>
          <dgm:resizeHandles val="exact"/>
        </dgm:presLayoutVars>
      </dgm:prSet>
      <dgm:spPr/>
      <dgm:t>
        <a:bodyPr/>
        <a:lstStyle/>
        <a:p>
          <a:endParaRPr lang="zh-CN" altLang="en-US"/>
        </a:p>
      </dgm:t>
    </dgm:pt>
    <dgm:pt modelId="{EB93FF1F-F088-4005-B547-6F022313AE40}" type="pres">
      <dgm:prSet presAssocID="{6F099924-6DDE-4FDE-BD8D-47E549F34EAF}" presName="dummyMaxCanvas" presStyleCnt="0">
        <dgm:presLayoutVars/>
      </dgm:prSet>
      <dgm:spPr/>
    </dgm:pt>
    <dgm:pt modelId="{4F792195-C13B-451F-AA52-359EB8EC3219}" type="pres">
      <dgm:prSet presAssocID="{6F099924-6DDE-4FDE-BD8D-47E549F34EAF}" presName="FourNodes_1" presStyleLbl="node1" presStyleIdx="0" presStyleCnt="4" custScaleX="109897" custLinFactNeighborX="2975">
        <dgm:presLayoutVars>
          <dgm:bulletEnabled val="1"/>
        </dgm:presLayoutVars>
      </dgm:prSet>
      <dgm:spPr/>
      <dgm:t>
        <a:bodyPr/>
        <a:lstStyle/>
        <a:p>
          <a:endParaRPr lang="zh-CN" altLang="en-US"/>
        </a:p>
      </dgm:t>
    </dgm:pt>
    <dgm:pt modelId="{AF9E1763-8E3F-4DE5-88B9-C9A2855AEA8F}" type="pres">
      <dgm:prSet presAssocID="{6F099924-6DDE-4FDE-BD8D-47E549F34EAF}" presName="FourNodes_2" presStyleLbl="node1" presStyleIdx="1" presStyleCnt="4">
        <dgm:presLayoutVars>
          <dgm:bulletEnabled val="1"/>
        </dgm:presLayoutVars>
      </dgm:prSet>
      <dgm:spPr/>
      <dgm:t>
        <a:bodyPr/>
        <a:lstStyle/>
        <a:p>
          <a:endParaRPr lang="zh-CN" altLang="en-US"/>
        </a:p>
      </dgm:t>
    </dgm:pt>
    <dgm:pt modelId="{2AC8D46F-8D0A-4CE5-979A-EE055C76F725}" type="pres">
      <dgm:prSet presAssocID="{6F099924-6DDE-4FDE-BD8D-47E549F34EAF}" presName="FourNodes_3" presStyleLbl="node1" presStyleIdx="2" presStyleCnt="4" custLinFactNeighborX="-8294" custLinFactNeighborY="1920">
        <dgm:presLayoutVars>
          <dgm:bulletEnabled val="1"/>
        </dgm:presLayoutVars>
      </dgm:prSet>
      <dgm:spPr/>
      <dgm:t>
        <a:bodyPr/>
        <a:lstStyle/>
        <a:p>
          <a:endParaRPr lang="zh-CN" altLang="en-US"/>
        </a:p>
      </dgm:t>
    </dgm:pt>
    <dgm:pt modelId="{F448037A-C90B-43E9-B8AE-58C40B9E21B9}" type="pres">
      <dgm:prSet presAssocID="{6F099924-6DDE-4FDE-BD8D-47E549F34EAF}" presName="FourNodes_4" presStyleLbl="node1" presStyleIdx="3" presStyleCnt="4" custLinFactNeighborX="-15943" custLinFactNeighborY="-2980">
        <dgm:presLayoutVars>
          <dgm:bulletEnabled val="1"/>
        </dgm:presLayoutVars>
      </dgm:prSet>
      <dgm:spPr/>
      <dgm:t>
        <a:bodyPr/>
        <a:lstStyle/>
        <a:p>
          <a:endParaRPr lang="zh-CN" altLang="en-US"/>
        </a:p>
      </dgm:t>
    </dgm:pt>
    <dgm:pt modelId="{6FA9CD91-94F8-4FBB-A518-8B90C8C01602}" type="pres">
      <dgm:prSet presAssocID="{6F099924-6DDE-4FDE-BD8D-47E549F34EAF}" presName="FourConn_1-2" presStyleLbl="fgAccFollowNode1" presStyleIdx="0" presStyleCnt="3">
        <dgm:presLayoutVars>
          <dgm:bulletEnabled val="1"/>
        </dgm:presLayoutVars>
      </dgm:prSet>
      <dgm:spPr/>
      <dgm:t>
        <a:bodyPr/>
        <a:lstStyle/>
        <a:p>
          <a:endParaRPr lang="zh-CN" altLang="en-US"/>
        </a:p>
      </dgm:t>
    </dgm:pt>
    <dgm:pt modelId="{E0B9F72B-16BF-4D8F-A558-C70ECF9A9FB6}" type="pres">
      <dgm:prSet presAssocID="{6F099924-6DDE-4FDE-BD8D-47E549F34EAF}" presName="FourConn_2-3" presStyleLbl="fgAccFollowNode1" presStyleIdx="1" presStyleCnt="3">
        <dgm:presLayoutVars>
          <dgm:bulletEnabled val="1"/>
        </dgm:presLayoutVars>
      </dgm:prSet>
      <dgm:spPr/>
      <dgm:t>
        <a:bodyPr/>
        <a:lstStyle/>
        <a:p>
          <a:endParaRPr lang="zh-CN" altLang="en-US"/>
        </a:p>
      </dgm:t>
    </dgm:pt>
    <dgm:pt modelId="{ED9BEC5F-2068-4C67-90AC-82DCBDB800EF}" type="pres">
      <dgm:prSet presAssocID="{6F099924-6DDE-4FDE-BD8D-47E549F34EAF}" presName="FourConn_3-4" presStyleLbl="fgAccFollowNode1" presStyleIdx="2" presStyleCnt="3" custLinFactNeighborX="-70079">
        <dgm:presLayoutVars>
          <dgm:bulletEnabled val="1"/>
        </dgm:presLayoutVars>
      </dgm:prSet>
      <dgm:spPr/>
      <dgm:t>
        <a:bodyPr/>
        <a:lstStyle/>
        <a:p>
          <a:endParaRPr lang="zh-CN" altLang="en-US"/>
        </a:p>
      </dgm:t>
    </dgm:pt>
    <dgm:pt modelId="{EA83889B-275A-44EF-936B-E142C3C1B21B}" type="pres">
      <dgm:prSet presAssocID="{6F099924-6DDE-4FDE-BD8D-47E549F34EAF}" presName="FourNodes_1_text" presStyleLbl="node1" presStyleIdx="3" presStyleCnt="4">
        <dgm:presLayoutVars>
          <dgm:bulletEnabled val="1"/>
        </dgm:presLayoutVars>
      </dgm:prSet>
      <dgm:spPr/>
      <dgm:t>
        <a:bodyPr/>
        <a:lstStyle/>
        <a:p>
          <a:endParaRPr lang="zh-CN" altLang="en-US"/>
        </a:p>
      </dgm:t>
    </dgm:pt>
    <dgm:pt modelId="{BF563A73-01E3-477E-BAA5-1E259E58B0BE}" type="pres">
      <dgm:prSet presAssocID="{6F099924-6DDE-4FDE-BD8D-47E549F34EAF}" presName="FourNodes_2_text" presStyleLbl="node1" presStyleIdx="3" presStyleCnt="4">
        <dgm:presLayoutVars>
          <dgm:bulletEnabled val="1"/>
        </dgm:presLayoutVars>
      </dgm:prSet>
      <dgm:spPr/>
      <dgm:t>
        <a:bodyPr/>
        <a:lstStyle/>
        <a:p>
          <a:endParaRPr lang="zh-CN" altLang="en-US"/>
        </a:p>
      </dgm:t>
    </dgm:pt>
    <dgm:pt modelId="{18B8E49B-667E-44EC-81C2-9E97FA3B621F}" type="pres">
      <dgm:prSet presAssocID="{6F099924-6DDE-4FDE-BD8D-47E549F34EAF}" presName="FourNodes_3_text" presStyleLbl="node1" presStyleIdx="3" presStyleCnt="4">
        <dgm:presLayoutVars>
          <dgm:bulletEnabled val="1"/>
        </dgm:presLayoutVars>
      </dgm:prSet>
      <dgm:spPr/>
      <dgm:t>
        <a:bodyPr/>
        <a:lstStyle/>
        <a:p>
          <a:endParaRPr lang="zh-CN" altLang="en-US"/>
        </a:p>
      </dgm:t>
    </dgm:pt>
    <dgm:pt modelId="{8DF68026-2222-4B1C-AF68-BCE1F204ACBC}" type="pres">
      <dgm:prSet presAssocID="{6F099924-6DDE-4FDE-BD8D-47E549F34EAF}" presName="FourNodes_4_text" presStyleLbl="node1" presStyleIdx="3" presStyleCnt="4">
        <dgm:presLayoutVars>
          <dgm:bulletEnabled val="1"/>
        </dgm:presLayoutVars>
      </dgm:prSet>
      <dgm:spPr/>
      <dgm:t>
        <a:bodyPr/>
        <a:lstStyle/>
        <a:p>
          <a:endParaRPr lang="zh-CN" altLang="en-US"/>
        </a:p>
      </dgm:t>
    </dgm:pt>
  </dgm:ptLst>
  <dgm:cxnLst>
    <dgm:cxn modelId="{4ECF081F-6EA7-4CF7-B20C-7C9E93A98855}" type="presOf" srcId="{15162A58-6E86-48B9-B3F6-EDC7F0DE2B5B}" destId="{6FA9CD91-94F8-4FBB-A518-8B90C8C01602}" srcOrd="0" destOrd="0" presId="urn:microsoft.com/office/officeart/2005/8/layout/vProcess5"/>
    <dgm:cxn modelId="{26914146-8756-456B-928B-3B97D7747287}" type="presOf" srcId="{EDF583B5-C534-4BCA-A3F0-84809440A9A4}" destId="{4F792195-C13B-451F-AA52-359EB8EC3219}" srcOrd="0" destOrd="0" presId="urn:microsoft.com/office/officeart/2005/8/layout/vProcess5"/>
    <dgm:cxn modelId="{53B8AAE0-A2E8-463A-8B97-573546AAB916}" type="presOf" srcId="{C7C4A868-4BE9-4749-BD61-089C95774EA6}" destId="{8DF68026-2222-4B1C-AF68-BCE1F204ACBC}" srcOrd="1" destOrd="0" presId="urn:microsoft.com/office/officeart/2005/8/layout/vProcess5"/>
    <dgm:cxn modelId="{B2906F0F-FE48-4133-A78C-A6E698BEFC26}" srcId="{6F099924-6DDE-4FDE-BD8D-47E549F34EAF}" destId="{0D6673E8-B175-490A-BE7A-C9607709496E}" srcOrd="1" destOrd="0" parTransId="{D05913B8-F5E5-4E5D-AD61-58872FDC00BE}" sibTransId="{CD35F142-DD2D-4CD6-A6CD-96EB1C1311C3}"/>
    <dgm:cxn modelId="{2FDA930A-0A39-468D-A962-FCEFEBEF4D84}" type="presOf" srcId="{CD35F142-DD2D-4CD6-A6CD-96EB1C1311C3}" destId="{E0B9F72B-16BF-4D8F-A558-C70ECF9A9FB6}" srcOrd="0" destOrd="0" presId="urn:microsoft.com/office/officeart/2005/8/layout/vProcess5"/>
    <dgm:cxn modelId="{70940585-9255-4E67-B4BC-852FF6C258B1}" srcId="{6F099924-6DDE-4FDE-BD8D-47E549F34EAF}" destId="{C7C4A868-4BE9-4749-BD61-089C95774EA6}" srcOrd="3" destOrd="0" parTransId="{BA018B79-77E9-45F3-BDCC-2F7B302E4757}" sibTransId="{1C4D2F2B-0FCB-4A25-ACF5-A6172CE2376E}"/>
    <dgm:cxn modelId="{9CFF2BF7-61B9-4BB5-B62C-ECF3D07CAFBD}" type="presOf" srcId="{0BCDFCCC-DAC1-48C3-B5C9-A8339422412D}" destId="{2AC8D46F-8D0A-4CE5-979A-EE055C76F725}" srcOrd="0" destOrd="0" presId="urn:microsoft.com/office/officeart/2005/8/layout/vProcess5"/>
    <dgm:cxn modelId="{47D5D6CF-BF07-4D80-9C15-4082CAFB565A}" type="presOf" srcId="{0D6673E8-B175-490A-BE7A-C9607709496E}" destId="{BF563A73-01E3-477E-BAA5-1E259E58B0BE}" srcOrd="1" destOrd="0" presId="urn:microsoft.com/office/officeart/2005/8/layout/vProcess5"/>
    <dgm:cxn modelId="{21CAEB19-65F7-457B-9E24-E4A82D5F54F3}" type="presOf" srcId="{C7C4A868-4BE9-4749-BD61-089C95774EA6}" destId="{F448037A-C90B-43E9-B8AE-58C40B9E21B9}" srcOrd="0" destOrd="0" presId="urn:microsoft.com/office/officeart/2005/8/layout/vProcess5"/>
    <dgm:cxn modelId="{AFFCAD64-CB64-47DB-9142-B2149BE31C28}" type="presOf" srcId="{EDF583B5-C534-4BCA-A3F0-84809440A9A4}" destId="{EA83889B-275A-44EF-936B-E142C3C1B21B}" srcOrd="1" destOrd="0" presId="urn:microsoft.com/office/officeart/2005/8/layout/vProcess5"/>
    <dgm:cxn modelId="{2060D9CE-8CB0-4C89-84ED-8D2F1B154AA9}" type="presOf" srcId="{0D6673E8-B175-490A-BE7A-C9607709496E}" destId="{AF9E1763-8E3F-4DE5-88B9-C9A2855AEA8F}" srcOrd="0" destOrd="0" presId="urn:microsoft.com/office/officeart/2005/8/layout/vProcess5"/>
    <dgm:cxn modelId="{3CD3A2D0-2791-4BB9-855F-6196D7DF3308}" type="presOf" srcId="{8FE48390-8589-496D-AD5A-87A4E724D8DA}" destId="{ED9BEC5F-2068-4C67-90AC-82DCBDB800EF}" srcOrd="0" destOrd="0" presId="urn:microsoft.com/office/officeart/2005/8/layout/vProcess5"/>
    <dgm:cxn modelId="{B43DB286-A8D0-423F-88E6-90902E5B5E40}" type="presOf" srcId="{0BCDFCCC-DAC1-48C3-B5C9-A8339422412D}" destId="{18B8E49B-667E-44EC-81C2-9E97FA3B621F}" srcOrd="1" destOrd="0" presId="urn:microsoft.com/office/officeart/2005/8/layout/vProcess5"/>
    <dgm:cxn modelId="{E85F0D5F-E2F3-4EB0-A615-6166D0727D98}" srcId="{6F099924-6DDE-4FDE-BD8D-47E549F34EAF}" destId="{0BCDFCCC-DAC1-48C3-B5C9-A8339422412D}" srcOrd="2" destOrd="0" parTransId="{D17D7733-CCDB-423D-A61F-2B3BD2F4A372}" sibTransId="{8FE48390-8589-496D-AD5A-87A4E724D8DA}"/>
    <dgm:cxn modelId="{9BDDA33F-1368-43A1-9FBF-A1C3D41FDE62}" type="presOf" srcId="{6F099924-6DDE-4FDE-BD8D-47E549F34EAF}" destId="{B097E3D9-2ED0-40D7-A3F7-FB5B3BEB295A}" srcOrd="0" destOrd="0" presId="urn:microsoft.com/office/officeart/2005/8/layout/vProcess5"/>
    <dgm:cxn modelId="{43AB7679-3470-44B3-995F-4B8212E3D9E0}" srcId="{6F099924-6DDE-4FDE-BD8D-47E549F34EAF}" destId="{EDF583B5-C534-4BCA-A3F0-84809440A9A4}" srcOrd="0" destOrd="0" parTransId="{7DFBF6AC-8746-4FCF-99DD-23524835492E}" sibTransId="{15162A58-6E86-48B9-B3F6-EDC7F0DE2B5B}"/>
    <dgm:cxn modelId="{B843E97C-3808-41CD-A012-A3BEF9618576}" type="presParOf" srcId="{B097E3D9-2ED0-40D7-A3F7-FB5B3BEB295A}" destId="{EB93FF1F-F088-4005-B547-6F022313AE40}" srcOrd="0" destOrd="0" presId="urn:microsoft.com/office/officeart/2005/8/layout/vProcess5"/>
    <dgm:cxn modelId="{D088934A-7541-46BD-B8BF-80532725359F}" type="presParOf" srcId="{B097E3D9-2ED0-40D7-A3F7-FB5B3BEB295A}" destId="{4F792195-C13B-451F-AA52-359EB8EC3219}" srcOrd="1" destOrd="0" presId="urn:microsoft.com/office/officeart/2005/8/layout/vProcess5"/>
    <dgm:cxn modelId="{8DE3CA76-F881-4C3C-AF73-AFB57FEC6F8A}" type="presParOf" srcId="{B097E3D9-2ED0-40D7-A3F7-FB5B3BEB295A}" destId="{AF9E1763-8E3F-4DE5-88B9-C9A2855AEA8F}" srcOrd="2" destOrd="0" presId="urn:microsoft.com/office/officeart/2005/8/layout/vProcess5"/>
    <dgm:cxn modelId="{2E97B997-814E-412A-A06D-040BEB2109F2}" type="presParOf" srcId="{B097E3D9-2ED0-40D7-A3F7-FB5B3BEB295A}" destId="{2AC8D46F-8D0A-4CE5-979A-EE055C76F725}" srcOrd="3" destOrd="0" presId="urn:microsoft.com/office/officeart/2005/8/layout/vProcess5"/>
    <dgm:cxn modelId="{3BABA6D4-A6DB-41D8-AEA7-04C383EEF040}" type="presParOf" srcId="{B097E3D9-2ED0-40D7-A3F7-FB5B3BEB295A}" destId="{F448037A-C90B-43E9-B8AE-58C40B9E21B9}" srcOrd="4" destOrd="0" presId="urn:microsoft.com/office/officeart/2005/8/layout/vProcess5"/>
    <dgm:cxn modelId="{73C8FFC1-1765-4E10-A30E-9C1142567D94}" type="presParOf" srcId="{B097E3D9-2ED0-40D7-A3F7-FB5B3BEB295A}" destId="{6FA9CD91-94F8-4FBB-A518-8B90C8C01602}" srcOrd="5" destOrd="0" presId="urn:microsoft.com/office/officeart/2005/8/layout/vProcess5"/>
    <dgm:cxn modelId="{06E900D4-7385-4BBA-BF02-9F9D1153FB14}" type="presParOf" srcId="{B097E3D9-2ED0-40D7-A3F7-FB5B3BEB295A}" destId="{E0B9F72B-16BF-4D8F-A558-C70ECF9A9FB6}" srcOrd="6" destOrd="0" presId="urn:microsoft.com/office/officeart/2005/8/layout/vProcess5"/>
    <dgm:cxn modelId="{ACC5FAAE-0255-411A-8922-927878E6DE78}" type="presParOf" srcId="{B097E3D9-2ED0-40D7-A3F7-FB5B3BEB295A}" destId="{ED9BEC5F-2068-4C67-90AC-82DCBDB800EF}" srcOrd="7" destOrd="0" presId="urn:microsoft.com/office/officeart/2005/8/layout/vProcess5"/>
    <dgm:cxn modelId="{E5BD1CD6-821F-4907-8D15-1EDFF6ED3D8A}" type="presParOf" srcId="{B097E3D9-2ED0-40D7-A3F7-FB5B3BEB295A}" destId="{EA83889B-275A-44EF-936B-E142C3C1B21B}" srcOrd="8" destOrd="0" presId="urn:microsoft.com/office/officeart/2005/8/layout/vProcess5"/>
    <dgm:cxn modelId="{33040441-BA36-4634-874B-846F46AC80F8}" type="presParOf" srcId="{B097E3D9-2ED0-40D7-A3F7-FB5B3BEB295A}" destId="{BF563A73-01E3-477E-BAA5-1E259E58B0BE}" srcOrd="9" destOrd="0" presId="urn:microsoft.com/office/officeart/2005/8/layout/vProcess5"/>
    <dgm:cxn modelId="{EA8059FC-8616-4994-AA58-411061385B10}" type="presParOf" srcId="{B097E3D9-2ED0-40D7-A3F7-FB5B3BEB295A}" destId="{18B8E49B-667E-44EC-81C2-9E97FA3B621F}" srcOrd="10" destOrd="0" presId="urn:microsoft.com/office/officeart/2005/8/layout/vProcess5"/>
    <dgm:cxn modelId="{E66866AA-3C18-4719-A5F3-11ACED5E116D}" type="presParOf" srcId="{B097E3D9-2ED0-40D7-A3F7-FB5B3BEB295A}" destId="{8DF68026-2222-4B1C-AF68-BCE1F204ACBC}" srcOrd="11" destOrd="0" presId="urn:microsoft.com/office/officeart/2005/8/layout/vProcess5"/>
  </dgm:cxnLst>
  <dgm:bg/>
  <dgm:whole/>
</dgm:dataModel>
</file>

<file path=ppt/diagrams/data8.xml><?xml version="1.0" encoding="utf-8"?>
<dgm:dataModel xmlns:dgm="http://schemas.openxmlformats.org/drawingml/2006/diagram" xmlns:a="http://schemas.openxmlformats.org/drawingml/2006/main">
  <dgm:ptLst>
    <dgm:pt modelId="{3D647535-65B9-4038-A4A3-C06EDAA13B2A}"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zh-CN" altLang="en-US"/>
        </a:p>
      </dgm:t>
    </dgm:pt>
    <dgm:pt modelId="{84374646-2F51-444E-8C4E-6523667A3E6C}">
      <dgm:prSet phldrT="[Text]" custT="1"/>
      <dgm:spPr>
        <a:solidFill>
          <a:srgbClr val="FF9933"/>
        </a:solidFill>
      </dgm:spPr>
      <dgm:t>
        <a:bodyPr/>
        <a:lstStyle/>
        <a:p>
          <a:r>
            <a:rPr lang="zh-CN" altLang="en-US" sz="2800" b="1" dirty="0" smtClean="0">
              <a:ea typeface="宋体" pitchFamily="2" charset="-122"/>
            </a:rPr>
            <a:t>能够相对灵活的实现组织架构快速调整</a:t>
          </a:r>
          <a:endParaRPr lang="zh-CN" altLang="en-US" sz="2800" b="1" dirty="0"/>
        </a:p>
      </dgm:t>
    </dgm:pt>
    <dgm:pt modelId="{1D8E9629-5877-4104-9620-E68BF1667D11}" type="parTrans" cxnId="{FBA84AD3-67DD-41A6-B439-9D886788D94E}">
      <dgm:prSet/>
      <dgm:spPr/>
      <dgm:t>
        <a:bodyPr/>
        <a:lstStyle/>
        <a:p>
          <a:endParaRPr lang="zh-CN" altLang="en-US"/>
        </a:p>
      </dgm:t>
    </dgm:pt>
    <dgm:pt modelId="{5BF593D1-0581-422D-8639-ABF68D71F358}" type="sibTrans" cxnId="{FBA84AD3-67DD-41A6-B439-9D886788D94E}">
      <dgm:prSet/>
      <dgm:spPr/>
      <dgm:t>
        <a:bodyPr/>
        <a:lstStyle/>
        <a:p>
          <a:endParaRPr lang="zh-CN" altLang="en-US"/>
        </a:p>
      </dgm:t>
    </dgm:pt>
    <dgm:pt modelId="{98A2098E-FB76-453C-B5F4-3067E53FA780}">
      <dgm:prSet phldrT="[Text]" custT="1"/>
      <dgm:spPr>
        <a:solidFill>
          <a:srgbClr val="FF9933"/>
        </a:solidFill>
      </dgm:spPr>
      <dgm:t>
        <a:bodyPr/>
        <a:lstStyle/>
        <a:p>
          <a:r>
            <a:rPr lang="zh-CN" altLang="zh-CN" sz="2800" b="1" dirty="0" smtClean="0">
              <a:ea typeface="宋体" pitchFamily="2" charset="-122"/>
            </a:rPr>
            <a:t>能够适应人员的快速变化</a:t>
          </a:r>
          <a:endParaRPr lang="zh-CN" altLang="en-US" sz="2800" b="1" dirty="0" smtClean="0">
            <a:ea typeface="宋体" pitchFamily="2" charset="-122"/>
          </a:endParaRPr>
        </a:p>
      </dgm:t>
    </dgm:pt>
    <dgm:pt modelId="{685F6758-94CD-4A76-BA44-1A9328FB15F6}" type="parTrans" cxnId="{6756D617-6E71-4098-B84B-EF07D181D0A2}">
      <dgm:prSet/>
      <dgm:spPr/>
      <dgm:t>
        <a:bodyPr/>
        <a:lstStyle/>
        <a:p>
          <a:endParaRPr lang="zh-CN" altLang="en-US"/>
        </a:p>
      </dgm:t>
    </dgm:pt>
    <dgm:pt modelId="{D738DC47-CB3C-44A8-BD82-425035647C6D}" type="sibTrans" cxnId="{6756D617-6E71-4098-B84B-EF07D181D0A2}">
      <dgm:prSet/>
      <dgm:spPr/>
      <dgm:t>
        <a:bodyPr/>
        <a:lstStyle/>
        <a:p>
          <a:endParaRPr lang="zh-CN" altLang="en-US"/>
        </a:p>
      </dgm:t>
    </dgm:pt>
    <dgm:pt modelId="{4C1F8F63-6BB6-4D2B-84FF-E86E020F5BF4}">
      <dgm:prSet phldrT="[Text]" custT="1"/>
      <dgm:spPr>
        <a:solidFill>
          <a:srgbClr val="FF9933"/>
        </a:solidFill>
      </dgm:spPr>
      <dgm:t>
        <a:bodyPr/>
        <a:lstStyle/>
        <a:p>
          <a:r>
            <a:rPr lang="zh-CN" altLang="zh-CN" sz="2800" b="1" dirty="0" smtClean="0">
              <a:ea typeface="宋体" pitchFamily="2" charset="-122"/>
            </a:rPr>
            <a:t>与当前的公司组织架构保持一致</a:t>
          </a:r>
          <a:endParaRPr lang="zh-CN" altLang="en-US" sz="2800" b="1" dirty="0" smtClean="0">
            <a:ea typeface="宋体" pitchFamily="2" charset="-122"/>
          </a:endParaRPr>
        </a:p>
      </dgm:t>
    </dgm:pt>
    <dgm:pt modelId="{37F64406-83D1-4839-97CC-35E08C39092A}" type="parTrans" cxnId="{F809C1DA-D691-4CF2-AF26-3DB27E88F6D7}">
      <dgm:prSet/>
      <dgm:spPr/>
      <dgm:t>
        <a:bodyPr/>
        <a:lstStyle/>
        <a:p>
          <a:endParaRPr lang="zh-CN" altLang="en-US"/>
        </a:p>
      </dgm:t>
    </dgm:pt>
    <dgm:pt modelId="{BA570C63-642E-4C1F-9CFB-198B3CA4AEBB}" type="sibTrans" cxnId="{F809C1DA-D691-4CF2-AF26-3DB27E88F6D7}">
      <dgm:prSet/>
      <dgm:spPr/>
      <dgm:t>
        <a:bodyPr/>
        <a:lstStyle/>
        <a:p>
          <a:endParaRPr lang="zh-CN" altLang="en-US"/>
        </a:p>
      </dgm:t>
    </dgm:pt>
    <dgm:pt modelId="{C661B1E0-6D2A-48B1-BEF6-C932917CD7D0}" type="pres">
      <dgm:prSet presAssocID="{3D647535-65B9-4038-A4A3-C06EDAA13B2A}" presName="diagram" presStyleCnt="0">
        <dgm:presLayoutVars>
          <dgm:dir/>
          <dgm:resizeHandles val="exact"/>
        </dgm:presLayoutVars>
      </dgm:prSet>
      <dgm:spPr/>
      <dgm:t>
        <a:bodyPr/>
        <a:lstStyle/>
        <a:p>
          <a:endParaRPr lang="zh-CN" altLang="en-US"/>
        </a:p>
      </dgm:t>
    </dgm:pt>
    <dgm:pt modelId="{037BAADE-109F-49E6-8FF8-C7ACE8FC7530}" type="pres">
      <dgm:prSet presAssocID="{84374646-2F51-444E-8C4E-6523667A3E6C}" presName="node" presStyleLbl="node1" presStyleIdx="0" presStyleCnt="3">
        <dgm:presLayoutVars>
          <dgm:bulletEnabled val="1"/>
        </dgm:presLayoutVars>
      </dgm:prSet>
      <dgm:spPr/>
      <dgm:t>
        <a:bodyPr/>
        <a:lstStyle/>
        <a:p>
          <a:endParaRPr lang="zh-CN" altLang="en-US"/>
        </a:p>
      </dgm:t>
    </dgm:pt>
    <dgm:pt modelId="{350A7790-D1F7-449B-91D7-2452BC2F0350}" type="pres">
      <dgm:prSet presAssocID="{5BF593D1-0581-422D-8639-ABF68D71F358}" presName="sibTrans" presStyleCnt="0"/>
      <dgm:spPr/>
    </dgm:pt>
    <dgm:pt modelId="{DA589E6B-04D9-41FD-8749-622D81756E93}" type="pres">
      <dgm:prSet presAssocID="{98A2098E-FB76-453C-B5F4-3067E53FA780}" presName="node" presStyleLbl="node1" presStyleIdx="1" presStyleCnt="3">
        <dgm:presLayoutVars>
          <dgm:bulletEnabled val="1"/>
        </dgm:presLayoutVars>
      </dgm:prSet>
      <dgm:spPr/>
      <dgm:t>
        <a:bodyPr/>
        <a:lstStyle/>
        <a:p>
          <a:endParaRPr lang="zh-CN" altLang="en-US"/>
        </a:p>
      </dgm:t>
    </dgm:pt>
    <dgm:pt modelId="{C9B420AA-22E6-47B9-B2BC-2F20C35CA17B}" type="pres">
      <dgm:prSet presAssocID="{D738DC47-CB3C-44A8-BD82-425035647C6D}" presName="sibTrans" presStyleCnt="0"/>
      <dgm:spPr/>
    </dgm:pt>
    <dgm:pt modelId="{46BEAE77-CEBD-4190-AF13-93DC13A025A0}" type="pres">
      <dgm:prSet presAssocID="{4C1F8F63-6BB6-4D2B-84FF-E86E020F5BF4}" presName="node" presStyleLbl="node1" presStyleIdx="2" presStyleCnt="3">
        <dgm:presLayoutVars>
          <dgm:bulletEnabled val="1"/>
        </dgm:presLayoutVars>
      </dgm:prSet>
      <dgm:spPr/>
      <dgm:t>
        <a:bodyPr/>
        <a:lstStyle/>
        <a:p>
          <a:endParaRPr lang="zh-CN" altLang="en-US"/>
        </a:p>
      </dgm:t>
    </dgm:pt>
  </dgm:ptLst>
  <dgm:cxnLst>
    <dgm:cxn modelId="{C474CF7F-4710-44E8-959A-6D16C8911B2B}" type="presOf" srcId="{84374646-2F51-444E-8C4E-6523667A3E6C}" destId="{037BAADE-109F-49E6-8FF8-C7ACE8FC7530}" srcOrd="0" destOrd="0" presId="urn:microsoft.com/office/officeart/2005/8/layout/default"/>
    <dgm:cxn modelId="{FBA84AD3-67DD-41A6-B439-9D886788D94E}" srcId="{3D647535-65B9-4038-A4A3-C06EDAA13B2A}" destId="{84374646-2F51-444E-8C4E-6523667A3E6C}" srcOrd="0" destOrd="0" parTransId="{1D8E9629-5877-4104-9620-E68BF1667D11}" sibTransId="{5BF593D1-0581-422D-8639-ABF68D71F358}"/>
    <dgm:cxn modelId="{F809C1DA-D691-4CF2-AF26-3DB27E88F6D7}" srcId="{3D647535-65B9-4038-A4A3-C06EDAA13B2A}" destId="{4C1F8F63-6BB6-4D2B-84FF-E86E020F5BF4}" srcOrd="2" destOrd="0" parTransId="{37F64406-83D1-4839-97CC-35E08C39092A}" sibTransId="{BA570C63-642E-4C1F-9CFB-198B3CA4AEBB}"/>
    <dgm:cxn modelId="{5A509938-D221-4999-A2B1-32E554E3B245}" type="presOf" srcId="{4C1F8F63-6BB6-4D2B-84FF-E86E020F5BF4}" destId="{46BEAE77-CEBD-4190-AF13-93DC13A025A0}" srcOrd="0" destOrd="0" presId="urn:microsoft.com/office/officeart/2005/8/layout/default"/>
    <dgm:cxn modelId="{2877414F-1EF1-4B67-9913-DDAE43A99744}" type="presOf" srcId="{3D647535-65B9-4038-A4A3-C06EDAA13B2A}" destId="{C661B1E0-6D2A-48B1-BEF6-C932917CD7D0}" srcOrd="0" destOrd="0" presId="urn:microsoft.com/office/officeart/2005/8/layout/default"/>
    <dgm:cxn modelId="{6756D617-6E71-4098-B84B-EF07D181D0A2}" srcId="{3D647535-65B9-4038-A4A3-C06EDAA13B2A}" destId="{98A2098E-FB76-453C-B5F4-3067E53FA780}" srcOrd="1" destOrd="0" parTransId="{685F6758-94CD-4A76-BA44-1A9328FB15F6}" sibTransId="{D738DC47-CB3C-44A8-BD82-425035647C6D}"/>
    <dgm:cxn modelId="{F944D3D5-9ED4-4F1A-98C3-9190B7ED4F65}" type="presOf" srcId="{98A2098E-FB76-453C-B5F4-3067E53FA780}" destId="{DA589E6B-04D9-41FD-8749-622D81756E93}" srcOrd="0" destOrd="0" presId="urn:microsoft.com/office/officeart/2005/8/layout/default"/>
    <dgm:cxn modelId="{D0F361AF-4638-4360-8B01-F2FB1D86A7D0}" type="presParOf" srcId="{C661B1E0-6D2A-48B1-BEF6-C932917CD7D0}" destId="{037BAADE-109F-49E6-8FF8-C7ACE8FC7530}" srcOrd="0" destOrd="0" presId="urn:microsoft.com/office/officeart/2005/8/layout/default"/>
    <dgm:cxn modelId="{3DCDC380-6191-4F6E-9BD6-CEC60026B535}" type="presParOf" srcId="{C661B1E0-6D2A-48B1-BEF6-C932917CD7D0}" destId="{350A7790-D1F7-449B-91D7-2452BC2F0350}" srcOrd="1" destOrd="0" presId="urn:microsoft.com/office/officeart/2005/8/layout/default"/>
    <dgm:cxn modelId="{2239EC64-03C9-4171-987F-E91AB44853E0}" type="presParOf" srcId="{C661B1E0-6D2A-48B1-BEF6-C932917CD7D0}" destId="{DA589E6B-04D9-41FD-8749-622D81756E93}" srcOrd="2" destOrd="0" presId="urn:microsoft.com/office/officeart/2005/8/layout/default"/>
    <dgm:cxn modelId="{13DCE9C0-51BC-4024-A01D-1C07A55C25D1}" type="presParOf" srcId="{C661B1E0-6D2A-48B1-BEF6-C932917CD7D0}" destId="{C9B420AA-22E6-47B9-B2BC-2F20C35CA17B}" srcOrd="3" destOrd="0" presId="urn:microsoft.com/office/officeart/2005/8/layout/default"/>
    <dgm:cxn modelId="{68EC8DEB-8679-4E54-8D3E-1FD0B14AFB34}" type="presParOf" srcId="{C661B1E0-6D2A-48B1-BEF6-C932917CD7D0}" destId="{46BEAE77-CEBD-4190-AF13-93DC13A025A0}" srcOrd="4" destOrd="0" presId="urn:microsoft.com/office/officeart/2005/8/layout/default"/>
  </dgm:cxnLst>
  <dgm:bg/>
  <dgm:whole/>
</dgm:dataModel>
</file>

<file path=ppt/diagrams/data9.xml><?xml version="1.0" encoding="utf-8"?>
<dgm:dataModel xmlns:dgm="http://schemas.openxmlformats.org/drawingml/2006/diagram" xmlns:a="http://schemas.openxmlformats.org/drawingml/2006/main">
  <dgm:ptLst>
    <dgm:pt modelId="{26E7E55C-ECEE-4C01-9E2B-E726058C19F0}" type="doc">
      <dgm:prSet loTypeId="urn:microsoft.com/office/officeart/2005/8/layout/vList2" loCatId="list" qsTypeId="urn:microsoft.com/office/officeart/2005/8/quickstyle/simple1" qsCatId="simple" csTypeId="urn:microsoft.com/office/officeart/2005/8/colors/accent6_2" csCatId="accent6" phldr="1"/>
      <dgm:spPr/>
      <dgm:t>
        <a:bodyPr/>
        <a:lstStyle/>
        <a:p>
          <a:endParaRPr lang="en-US"/>
        </a:p>
      </dgm:t>
    </dgm:pt>
    <dgm:pt modelId="{EA35EF9C-B81E-42E0-A59D-C1B7E35BD0DE}">
      <dgm:prSet/>
      <dgm:spPr/>
      <dgm:t>
        <a:bodyPr/>
        <a:lstStyle/>
        <a:p>
          <a:r>
            <a:rPr lang="en-US" dirty="0" smtClean="0"/>
            <a:t>Cordys BOP-4 / FP1</a:t>
          </a:r>
          <a:endParaRPr lang="en-US" dirty="0"/>
        </a:p>
      </dgm:t>
    </dgm:pt>
    <dgm:pt modelId="{F5C7D701-F0CB-470B-B5D7-5FF657464AA1}" type="parTrans" cxnId="{8E7E5248-B897-4EF8-BE8A-AC14376ACB60}">
      <dgm:prSet/>
      <dgm:spPr/>
      <dgm:t>
        <a:bodyPr/>
        <a:lstStyle/>
        <a:p>
          <a:endParaRPr lang="en-US"/>
        </a:p>
      </dgm:t>
    </dgm:pt>
    <dgm:pt modelId="{107602C0-19AD-4EC5-ACF9-C08B7488CCF8}" type="sibTrans" cxnId="{8E7E5248-B897-4EF8-BE8A-AC14376ACB60}">
      <dgm:prSet/>
      <dgm:spPr/>
      <dgm:t>
        <a:bodyPr/>
        <a:lstStyle/>
        <a:p>
          <a:endParaRPr lang="en-US"/>
        </a:p>
      </dgm:t>
    </dgm:pt>
    <dgm:pt modelId="{194C83A0-0218-43A5-A80D-FED19BA19A85}">
      <dgm:prSet/>
      <dgm:spPr>
        <a:solidFill>
          <a:srgbClr val="0070C0"/>
        </a:solidFill>
      </dgm:spPr>
      <dgm:t>
        <a:bodyPr/>
        <a:lstStyle/>
        <a:p>
          <a:r>
            <a:rPr lang="en-US" b="1" dirty="0" smtClean="0"/>
            <a:t>Web</a:t>
          </a:r>
          <a:r>
            <a:rPr lang="zh-CN" altLang="en-US" b="1" dirty="0" smtClean="0"/>
            <a:t>服务器</a:t>
          </a:r>
          <a:endParaRPr lang="en-US" b="1" dirty="0" smtClean="0"/>
        </a:p>
      </dgm:t>
    </dgm:pt>
    <dgm:pt modelId="{4D4A649F-FB25-4C01-BFD1-6624B7B82275}" type="parTrans" cxnId="{A76BD356-2A9C-42BF-9F25-C2B47CDD7E57}">
      <dgm:prSet/>
      <dgm:spPr/>
      <dgm:t>
        <a:bodyPr/>
        <a:lstStyle/>
        <a:p>
          <a:endParaRPr lang="en-US"/>
        </a:p>
      </dgm:t>
    </dgm:pt>
    <dgm:pt modelId="{C9567770-A7F2-4B2A-995D-9DAD4D0FEB24}" type="sibTrans" cxnId="{A76BD356-2A9C-42BF-9F25-C2B47CDD7E57}">
      <dgm:prSet/>
      <dgm:spPr/>
      <dgm:t>
        <a:bodyPr/>
        <a:lstStyle/>
        <a:p>
          <a:endParaRPr lang="en-US"/>
        </a:p>
      </dgm:t>
    </dgm:pt>
    <dgm:pt modelId="{19E42742-3AB9-4DFA-89F3-7220051B6A45}">
      <dgm:prSet/>
      <dgm:spPr/>
      <dgm:t>
        <a:bodyPr/>
        <a:lstStyle/>
        <a:p>
          <a:r>
            <a:rPr lang="en-US" dirty="0" smtClean="0"/>
            <a:t>Apache 2.0.</a:t>
          </a:r>
          <a:r>
            <a:rPr lang="en-US" altLang="zh-CN" dirty="0" smtClean="0"/>
            <a:t>59</a:t>
          </a:r>
          <a:endParaRPr lang="en-US" dirty="0" smtClean="0"/>
        </a:p>
      </dgm:t>
    </dgm:pt>
    <dgm:pt modelId="{74222AB3-02C3-4835-98D4-7FF058E1E7D5}" type="parTrans" cxnId="{5D565DE0-B5A8-46F5-828A-3EC6E37229D5}">
      <dgm:prSet/>
      <dgm:spPr/>
      <dgm:t>
        <a:bodyPr/>
        <a:lstStyle/>
        <a:p>
          <a:endParaRPr lang="en-US"/>
        </a:p>
      </dgm:t>
    </dgm:pt>
    <dgm:pt modelId="{552C0771-A870-42CD-9AAA-454137F49802}" type="sibTrans" cxnId="{5D565DE0-B5A8-46F5-828A-3EC6E37229D5}">
      <dgm:prSet/>
      <dgm:spPr/>
      <dgm:t>
        <a:bodyPr/>
        <a:lstStyle/>
        <a:p>
          <a:endParaRPr lang="en-US"/>
        </a:p>
      </dgm:t>
    </dgm:pt>
    <dgm:pt modelId="{FB960CA9-13F3-4240-9531-43AA44C9B08C}">
      <dgm:prSet/>
      <dgm:spPr>
        <a:solidFill>
          <a:srgbClr val="0070C0"/>
        </a:solidFill>
      </dgm:spPr>
      <dgm:t>
        <a:bodyPr/>
        <a:lstStyle/>
        <a:p>
          <a:r>
            <a:rPr lang="zh-CN" altLang="en-US" b="1" dirty="0" smtClean="0"/>
            <a:t>数据库服务器</a:t>
          </a:r>
          <a:endParaRPr lang="en-US" b="1" dirty="0" smtClean="0"/>
        </a:p>
      </dgm:t>
    </dgm:pt>
    <dgm:pt modelId="{E307A9B5-F0E8-41D9-95BF-2F484C071B71}" type="parTrans" cxnId="{F9102B1A-A4DD-40D6-8785-84DE51F340E0}">
      <dgm:prSet/>
      <dgm:spPr/>
      <dgm:t>
        <a:bodyPr/>
        <a:lstStyle/>
        <a:p>
          <a:endParaRPr lang="en-US"/>
        </a:p>
      </dgm:t>
    </dgm:pt>
    <dgm:pt modelId="{8F0534DB-7B3D-446C-8FC2-381936D5617F}" type="sibTrans" cxnId="{F9102B1A-A4DD-40D6-8785-84DE51F340E0}">
      <dgm:prSet/>
      <dgm:spPr/>
      <dgm:t>
        <a:bodyPr/>
        <a:lstStyle/>
        <a:p>
          <a:endParaRPr lang="en-US"/>
        </a:p>
      </dgm:t>
    </dgm:pt>
    <dgm:pt modelId="{961E787E-AE17-4297-B904-FE751C9939DA}">
      <dgm:prSet/>
      <dgm:spPr/>
      <dgm:t>
        <a:bodyPr/>
        <a:lstStyle/>
        <a:p>
          <a:r>
            <a:rPr lang="en-US" dirty="0" smtClean="0"/>
            <a:t>Oracle 10</a:t>
          </a:r>
          <a:r>
            <a:rPr lang="en-US" altLang="zh-CN" dirty="0" smtClean="0"/>
            <a:t>.2.0.4</a:t>
          </a:r>
          <a:endParaRPr lang="en-US" dirty="0" smtClean="0"/>
        </a:p>
      </dgm:t>
    </dgm:pt>
    <dgm:pt modelId="{C655719B-6274-4FAB-A74B-78E5406C3A4F}" type="parTrans" cxnId="{018E8097-AEE3-4DE7-ADCA-B427E62829DC}">
      <dgm:prSet/>
      <dgm:spPr/>
      <dgm:t>
        <a:bodyPr/>
        <a:lstStyle/>
        <a:p>
          <a:endParaRPr lang="en-US"/>
        </a:p>
      </dgm:t>
    </dgm:pt>
    <dgm:pt modelId="{A77B9199-B65E-4734-BDC9-915276215468}" type="sibTrans" cxnId="{018E8097-AEE3-4DE7-ADCA-B427E62829DC}">
      <dgm:prSet/>
      <dgm:spPr/>
      <dgm:t>
        <a:bodyPr/>
        <a:lstStyle/>
        <a:p>
          <a:endParaRPr lang="en-US"/>
        </a:p>
      </dgm:t>
    </dgm:pt>
    <dgm:pt modelId="{CB6AAE73-A921-4331-B343-239CE84699A5}">
      <dgm:prSet/>
      <dgm:spPr>
        <a:solidFill>
          <a:srgbClr val="0070C0"/>
        </a:solidFill>
      </dgm:spPr>
      <dgm:t>
        <a:bodyPr/>
        <a:lstStyle/>
        <a:p>
          <a:r>
            <a:rPr lang="en-US" b="1" dirty="0" smtClean="0"/>
            <a:t>Cordys</a:t>
          </a:r>
          <a:r>
            <a:rPr lang="zh-CN" altLang="en-US" b="1" dirty="0" smtClean="0"/>
            <a:t>产品</a:t>
          </a:r>
          <a:endParaRPr lang="en-US" b="1" dirty="0" smtClean="0"/>
        </a:p>
      </dgm:t>
    </dgm:pt>
    <dgm:pt modelId="{6D0E130B-E000-46E1-8814-02ADB4BABF01}" type="parTrans" cxnId="{E22EB4AE-AF2E-4109-AA83-F1D4B490768F}">
      <dgm:prSet/>
      <dgm:spPr/>
      <dgm:t>
        <a:bodyPr/>
        <a:lstStyle/>
        <a:p>
          <a:endParaRPr lang="en-US"/>
        </a:p>
      </dgm:t>
    </dgm:pt>
    <dgm:pt modelId="{1D24F62F-9CA9-4279-8061-22BD6AF9C719}" type="sibTrans" cxnId="{E22EB4AE-AF2E-4109-AA83-F1D4B490768F}">
      <dgm:prSet/>
      <dgm:spPr/>
      <dgm:t>
        <a:bodyPr/>
        <a:lstStyle/>
        <a:p>
          <a:endParaRPr lang="en-US"/>
        </a:p>
      </dgm:t>
    </dgm:pt>
    <dgm:pt modelId="{2ACF073D-1D11-4AD4-9C5A-CBC5AAE30DAE}">
      <dgm:prSet/>
      <dgm:spPr/>
      <dgm:t>
        <a:bodyPr/>
        <a:lstStyle/>
        <a:p>
          <a:r>
            <a:rPr lang="en-US" dirty="0" smtClean="0"/>
            <a:t>Cordys CARS 2.4</a:t>
          </a:r>
          <a:endParaRPr lang="en-US" dirty="0"/>
        </a:p>
      </dgm:t>
    </dgm:pt>
    <dgm:pt modelId="{CB569BE4-31BE-498C-A5DF-65A80D800315}" type="parTrans" cxnId="{8C3FD200-638D-4F34-B530-F9960B787EEC}">
      <dgm:prSet/>
      <dgm:spPr/>
      <dgm:t>
        <a:bodyPr/>
        <a:lstStyle/>
        <a:p>
          <a:endParaRPr lang="en-US"/>
        </a:p>
      </dgm:t>
    </dgm:pt>
    <dgm:pt modelId="{85874AA4-7850-4B7D-B990-D85FA5FB8B1F}" type="sibTrans" cxnId="{8C3FD200-638D-4F34-B530-F9960B787EEC}">
      <dgm:prSet/>
      <dgm:spPr/>
      <dgm:t>
        <a:bodyPr/>
        <a:lstStyle/>
        <a:p>
          <a:endParaRPr lang="en-US"/>
        </a:p>
      </dgm:t>
    </dgm:pt>
    <dgm:pt modelId="{55F4563F-A645-4C54-BDD2-596F54956C5E}">
      <dgm:prSet/>
      <dgm:spPr>
        <a:solidFill>
          <a:srgbClr val="0070C0"/>
        </a:solidFill>
      </dgm:spPr>
      <dgm:t>
        <a:bodyPr/>
        <a:lstStyle/>
        <a:p>
          <a:r>
            <a:rPr lang="zh-CN" altLang="en-US" b="1" dirty="0" smtClean="0"/>
            <a:t>其它</a:t>
          </a:r>
          <a:endParaRPr lang="en-US" b="1" dirty="0" smtClean="0"/>
        </a:p>
      </dgm:t>
    </dgm:pt>
    <dgm:pt modelId="{0F60DA5D-6BD6-45A0-A61F-8FEA14E74C0F}" type="parTrans" cxnId="{A375F55B-19CE-4F01-9408-293AFEBA2F84}">
      <dgm:prSet/>
      <dgm:spPr/>
      <dgm:t>
        <a:bodyPr/>
        <a:lstStyle/>
        <a:p>
          <a:endParaRPr lang="en-US"/>
        </a:p>
      </dgm:t>
    </dgm:pt>
    <dgm:pt modelId="{EF9C2225-E915-4160-8F50-49782E793FCF}" type="sibTrans" cxnId="{A375F55B-19CE-4F01-9408-293AFEBA2F84}">
      <dgm:prSet/>
      <dgm:spPr/>
      <dgm:t>
        <a:bodyPr/>
        <a:lstStyle/>
        <a:p>
          <a:endParaRPr lang="en-US"/>
        </a:p>
      </dgm:t>
    </dgm:pt>
    <dgm:pt modelId="{3C686E70-0656-4F92-9053-4EBF3D49F034}">
      <dgm:prSet/>
      <dgm:spPr/>
      <dgm:t>
        <a:bodyPr/>
        <a:lstStyle/>
        <a:p>
          <a:r>
            <a:rPr lang="en-US" dirty="0" smtClean="0"/>
            <a:t>Sun JRE / JDK 1.6.0.</a:t>
          </a:r>
          <a:r>
            <a:rPr lang="en-US" altLang="zh-CN" dirty="0" smtClean="0"/>
            <a:t>2</a:t>
          </a:r>
          <a:r>
            <a:rPr lang="en-US" dirty="0" smtClean="0"/>
            <a:t>1</a:t>
          </a:r>
        </a:p>
      </dgm:t>
    </dgm:pt>
    <dgm:pt modelId="{B3C1FD70-7911-4B7B-906E-D854E7530E2F}" type="parTrans" cxnId="{7D675D92-D95F-4B23-8BCE-156429CB0CFF}">
      <dgm:prSet/>
      <dgm:spPr/>
      <dgm:t>
        <a:bodyPr/>
        <a:lstStyle/>
        <a:p>
          <a:endParaRPr lang="en-US"/>
        </a:p>
      </dgm:t>
    </dgm:pt>
    <dgm:pt modelId="{F3834817-DFDF-44C1-8D16-7A9D8F29D8FB}" type="sibTrans" cxnId="{7D675D92-D95F-4B23-8BCE-156429CB0CFF}">
      <dgm:prSet/>
      <dgm:spPr/>
      <dgm:t>
        <a:bodyPr/>
        <a:lstStyle/>
        <a:p>
          <a:endParaRPr lang="en-US"/>
        </a:p>
      </dgm:t>
    </dgm:pt>
    <dgm:pt modelId="{61009D10-17D4-4348-844B-F8FAECDC7A8E}">
      <dgm:prSet/>
      <dgm:spPr/>
      <dgm:t>
        <a:bodyPr/>
        <a:lstStyle/>
        <a:p>
          <a:pPr rtl="0"/>
          <a:r>
            <a:rPr lang="en-US" dirty="0" smtClean="0"/>
            <a:t>JDBC/</a:t>
          </a:r>
          <a:r>
            <a:rPr lang="en-US" altLang="zh-CN" dirty="0" smtClean="0"/>
            <a:t>OCI</a:t>
          </a:r>
          <a:r>
            <a:rPr lang="zh-CN" altLang="en-US" dirty="0" smtClean="0"/>
            <a:t>驱动</a:t>
          </a:r>
          <a:endParaRPr lang="en-US" dirty="0" smtClean="0"/>
        </a:p>
      </dgm:t>
    </dgm:pt>
    <dgm:pt modelId="{F04904E6-85C6-46FE-BEFA-EEEBB06008C3}" type="parTrans" cxnId="{515B33C3-C4D7-4FAA-A34F-0C8D7810479D}">
      <dgm:prSet/>
      <dgm:spPr/>
      <dgm:t>
        <a:bodyPr/>
        <a:lstStyle/>
        <a:p>
          <a:endParaRPr lang="en-US"/>
        </a:p>
      </dgm:t>
    </dgm:pt>
    <dgm:pt modelId="{9D0FA2D7-3A43-4884-89EF-81551CD68B3D}" type="sibTrans" cxnId="{515B33C3-C4D7-4FAA-A34F-0C8D7810479D}">
      <dgm:prSet/>
      <dgm:spPr/>
      <dgm:t>
        <a:bodyPr/>
        <a:lstStyle/>
        <a:p>
          <a:endParaRPr lang="en-US"/>
        </a:p>
      </dgm:t>
    </dgm:pt>
    <dgm:pt modelId="{CBD7AC9F-BFBD-486E-9F8F-9CCA4D697849}">
      <dgm:prSet/>
      <dgm:spPr>
        <a:solidFill>
          <a:srgbClr val="0070C0"/>
        </a:solidFill>
      </dgm:spPr>
      <dgm:t>
        <a:bodyPr/>
        <a:lstStyle/>
        <a:p>
          <a:r>
            <a:rPr lang="zh-CN" altLang="en-US" b="1" dirty="0" smtClean="0"/>
            <a:t>操作系统</a:t>
          </a:r>
          <a:endParaRPr lang="en-US" b="1" dirty="0" smtClean="0"/>
        </a:p>
      </dgm:t>
    </dgm:pt>
    <dgm:pt modelId="{DB5E46EE-B911-4E52-8149-3D37A5385F6B}" type="parTrans" cxnId="{1DBCD035-9105-4BBD-AC89-4BEDE34D83F8}">
      <dgm:prSet/>
      <dgm:spPr/>
      <dgm:t>
        <a:bodyPr/>
        <a:lstStyle/>
        <a:p>
          <a:endParaRPr lang="en-US"/>
        </a:p>
      </dgm:t>
    </dgm:pt>
    <dgm:pt modelId="{4A74945F-2E57-4121-B16B-38CDB799DD20}" type="sibTrans" cxnId="{1DBCD035-9105-4BBD-AC89-4BEDE34D83F8}">
      <dgm:prSet/>
      <dgm:spPr/>
      <dgm:t>
        <a:bodyPr/>
        <a:lstStyle/>
        <a:p>
          <a:endParaRPr lang="en-US"/>
        </a:p>
      </dgm:t>
    </dgm:pt>
    <dgm:pt modelId="{F573D39C-90B5-4175-8D82-E03F3ED6F224}">
      <dgm:prSet/>
      <dgm:spPr/>
      <dgm:t>
        <a:bodyPr/>
        <a:lstStyle/>
        <a:p>
          <a:pPr rtl="0"/>
          <a:r>
            <a:rPr lang="de-DE" dirty="0" smtClean="0"/>
            <a:t>Red Hat Enterprise Linux 5.0 </a:t>
          </a:r>
          <a:endParaRPr lang="en-US" dirty="0" smtClean="0"/>
        </a:p>
      </dgm:t>
    </dgm:pt>
    <dgm:pt modelId="{32FA3897-E417-4049-9430-F078BCAD3046}" type="parTrans" cxnId="{60233700-2403-4137-9866-ED8D472BF773}">
      <dgm:prSet/>
      <dgm:spPr/>
      <dgm:t>
        <a:bodyPr/>
        <a:lstStyle/>
        <a:p>
          <a:endParaRPr lang="en-US"/>
        </a:p>
      </dgm:t>
    </dgm:pt>
    <dgm:pt modelId="{6B2AE905-EFA4-4DE8-BD41-16DE655A407B}" type="sibTrans" cxnId="{60233700-2403-4137-9866-ED8D472BF773}">
      <dgm:prSet/>
      <dgm:spPr/>
      <dgm:t>
        <a:bodyPr/>
        <a:lstStyle/>
        <a:p>
          <a:endParaRPr lang="en-US"/>
        </a:p>
      </dgm:t>
    </dgm:pt>
    <dgm:pt modelId="{6D8FD0AE-B950-40DF-855E-E484E619057C}">
      <dgm:prSet/>
      <dgm:spPr/>
      <dgm:t>
        <a:bodyPr/>
        <a:lstStyle/>
        <a:p>
          <a:pPr rtl="0"/>
          <a:r>
            <a:rPr lang="en-US" dirty="0" smtClean="0"/>
            <a:t>Internet Explorer 8.0</a:t>
          </a:r>
          <a:endParaRPr lang="en-US" dirty="0"/>
        </a:p>
      </dgm:t>
    </dgm:pt>
    <dgm:pt modelId="{851D1F45-F0CA-466A-8DEE-992C14F2D723}" type="parTrans" cxnId="{BEE7B96C-2075-4AAD-B003-78318DE15ACC}">
      <dgm:prSet/>
      <dgm:spPr/>
      <dgm:t>
        <a:bodyPr/>
        <a:lstStyle/>
        <a:p>
          <a:endParaRPr lang="en-US"/>
        </a:p>
      </dgm:t>
    </dgm:pt>
    <dgm:pt modelId="{AB2B7A92-0A9B-4604-837D-78049224494B}" type="sibTrans" cxnId="{BEE7B96C-2075-4AAD-B003-78318DE15ACC}">
      <dgm:prSet/>
      <dgm:spPr/>
      <dgm:t>
        <a:bodyPr/>
        <a:lstStyle/>
        <a:p>
          <a:endParaRPr lang="en-US"/>
        </a:p>
      </dgm:t>
    </dgm:pt>
    <dgm:pt modelId="{6FFFBEF9-4A73-4F2E-9E88-754F19D0C7B7}" type="pres">
      <dgm:prSet presAssocID="{26E7E55C-ECEE-4C01-9E2B-E726058C19F0}" presName="linear" presStyleCnt="0">
        <dgm:presLayoutVars>
          <dgm:animLvl val="lvl"/>
          <dgm:resizeHandles val="exact"/>
        </dgm:presLayoutVars>
      </dgm:prSet>
      <dgm:spPr/>
      <dgm:t>
        <a:bodyPr/>
        <a:lstStyle/>
        <a:p>
          <a:endParaRPr lang="en-US"/>
        </a:p>
      </dgm:t>
    </dgm:pt>
    <dgm:pt modelId="{CA78BBD1-B70C-4D4C-97BA-8B28CC6829B0}" type="pres">
      <dgm:prSet presAssocID="{CBD7AC9F-BFBD-486E-9F8F-9CCA4D697849}" presName="parentText" presStyleLbl="node1" presStyleIdx="0" presStyleCnt="5">
        <dgm:presLayoutVars>
          <dgm:chMax val="0"/>
          <dgm:bulletEnabled val="1"/>
        </dgm:presLayoutVars>
      </dgm:prSet>
      <dgm:spPr/>
      <dgm:t>
        <a:bodyPr/>
        <a:lstStyle/>
        <a:p>
          <a:endParaRPr lang="en-US"/>
        </a:p>
      </dgm:t>
    </dgm:pt>
    <dgm:pt modelId="{A26040B5-FC3B-4C60-A979-4D9327FA9DB6}" type="pres">
      <dgm:prSet presAssocID="{CBD7AC9F-BFBD-486E-9F8F-9CCA4D697849}" presName="childText" presStyleLbl="revTx" presStyleIdx="0" presStyleCnt="5">
        <dgm:presLayoutVars>
          <dgm:bulletEnabled val="1"/>
        </dgm:presLayoutVars>
      </dgm:prSet>
      <dgm:spPr/>
      <dgm:t>
        <a:bodyPr/>
        <a:lstStyle/>
        <a:p>
          <a:endParaRPr lang="en-US"/>
        </a:p>
      </dgm:t>
    </dgm:pt>
    <dgm:pt modelId="{A9936799-0859-407A-A0A6-B13855B84650}" type="pres">
      <dgm:prSet presAssocID="{194C83A0-0218-43A5-A80D-FED19BA19A85}" presName="parentText" presStyleLbl="node1" presStyleIdx="1" presStyleCnt="5">
        <dgm:presLayoutVars>
          <dgm:chMax val="0"/>
          <dgm:bulletEnabled val="1"/>
        </dgm:presLayoutVars>
      </dgm:prSet>
      <dgm:spPr/>
      <dgm:t>
        <a:bodyPr/>
        <a:lstStyle/>
        <a:p>
          <a:endParaRPr lang="en-US"/>
        </a:p>
      </dgm:t>
    </dgm:pt>
    <dgm:pt modelId="{6ED215F2-7EDD-44FF-ABC4-56A23FD0C8D2}" type="pres">
      <dgm:prSet presAssocID="{194C83A0-0218-43A5-A80D-FED19BA19A85}" presName="childText" presStyleLbl="revTx" presStyleIdx="1" presStyleCnt="5">
        <dgm:presLayoutVars>
          <dgm:bulletEnabled val="1"/>
        </dgm:presLayoutVars>
      </dgm:prSet>
      <dgm:spPr/>
      <dgm:t>
        <a:bodyPr/>
        <a:lstStyle/>
        <a:p>
          <a:endParaRPr lang="en-US"/>
        </a:p>
      </dgm:t>
    </dgm:pt>
    <dgm:pt modelId="{37266DEA-9B12-4750-8F52-5E4B245688F1}" type="pres">
      <dgm:prSet presAssocID="{FB960CA9-13F3-4240-9531-43AA44C9B08C}" presName="parentText" presStyleLbl="node1" presStyleIdx="2" presStyleCnt="5">
        <dgm:presLayoutVars>
          <dgm:chMax val="0"/>
          <dgm:bulletEnabled val="1"/>
        </dgm:presLayoutVars>
      </dgm:prSet>
      <dgm:spPr/>
      <dgm:t>
        <a:bodyPr/>
        <a:lstStyle/>
        <a:p>
          <a:endParaRPr lang="en-US"/>
        </a:p>
      </dgm:t>
    </dgm:pt>
    <dgm:pt modelId="{0C6F93AC-933A-4F37-9684-2D2A8693279A}" type="pres">
      <dgm:prSet presAssocID="{FB960CA9-13F3-4240-9531-43AA44C9B08C}" presName="childText" presStyleLbl="revTx" presStyleIdx="2" presStyleCnt="5">
        <dgm:presLayoutVars>
          <dgm:bulletEnabled val="1"/>
        </dgm:presLayoutVars>
      </dgm:prSet>
      <dgm:spPr/>
      <dgm:t>
        <a:bodyPr/>
        <a:lstStyle/>
        <a:p>
          <a:endParaRPr lang="en-US"/>
        </a:p>
      </dgm:t>
    </dgm:pt>
    <dgm:pt modelId="{4A9E13B2-A090-435F-8C96-A1862D1E26B6}" type="pres">
      <dgm:prSet presAssocID="{55F4563F-A645-4C54-BDD2-596F54956C5E}" presName="parentText" presStyleLbl="node1" presStyleIdx="3" presStyleCnt="5">
        <dgm:presLayoutVars>
          <dgm:chMax val="0"/>
          <dgm:bulletEnabled val="1"/>
        </dgm:presLayoutVars>
      </dgm:prSet>
      <dgm:spPr/>
      <dgm:t>
        <a:bodyPr/>
        <a:lstStyle/>
        <a:p>
          <a:endParaRPr lang="en-US"/>
        </a:p>
      </dgm:t>
    </dgm:pt>
    <dgm:pt modelId="{7DBA5245-B300-49C4-A04F-51246F8629AB}" type="pres">
      <dgm:prSet presAssocID="{55F4563F-A645-4C54-BDD2-596F54956C5E}" presName="childText" presStyleLbl="revTx" presStyleIdx="3" presStyleCnt="5">
        <dgm:presLayoutVars>
          <dgm:bulletEnabled val="1"/>
        </dgm:presLayoutVars>
      </dgm:prSet>
      <dgm:spPr/>
      <dgm:t>
        <a:bodyPr/>
        <a:lstStyle/>
        <a:p>
          <a:endParaRPr lang="en-US"/>
        </a:p>
      </dgm:t>
    </dgm:pt>
    <dgm:pt modelId="{FF47791D-FF7C-42A5-91ED-659F7A53E3B1}" type="pres">
      <dgm:prSet presAssocID="{CB6AAE73-A921-4331-B343-239CE84699A5}" presName="parentText" presStyleLbl="node1" presStyleIdx="4" presStyleCnt="5">
        <dgm:presLayoutVars>
          <dgm:chMax val="0"/>
          <dgm:bulletEnabled val="1"/>
        </dgm:presLayoutVars>
      </dgm:prSet>
      <dgm:spPr/>
      <dgm:t>
        <a:bodyPr/>
        <a:lstStyle/>
        <a:p>
          <a:endParaRPr lang="en-US"/>
        </a:p>
      </dgm:t>
    </dgm:pt>
    <dgm:pt modelId="{7B260AA2-2B83-47A2-A7D2-19A7CC2AC24E}" type="pres">
      <dgm:prSet presAssocID="{CB6AAE73-A921-4331-B343-239CE84699A5}" presName="childText" presStyleLbl="revTx" presStyleIdx="4" presStyleCnt="5">
        <dgm:presLayoutVars>
          <dgm:bulletEnabled val="1"/>
        </dgm:presLayoutVars>
      </dgm:prSet>
      <dgm:spPr/>
      <dgm:t>
        <a:bodyPr/>
        <a:lstStyle/>
        <a:p>
          <a:endParaRPr lang="en-US"/>
        </a:p>
      </dgm:t>
    </dgm:pt>
  </dgm:ptLst>
  <dgm:cxnLst>
    <dgm:cxn modelId="{A964C5A8-4071-4CAE-B834-187C4442AE43}" type="presOf" srcId="{CBD7AC9F-BFBD-486E-9F8F-9CCA4D697849}" destId="{CA78BBD1-B70C-4D4C-97BA-8B28CC6829B0}" srcOrd="0" destOrd="0" presId="urn:microsoft.com/office/officeart/2005/8/layout/vList2"/>
    <dgm:cxn modelId="{7C6A72DB-766E-40E4-B5C2-F743968BEA48}" type="presOf" srcId="{26E7E55C-ECEE-4C01-9E2B-E726058C19F0}" destId="{6FFFBEF9-4A73-4F2E-9E88-754F19D0C7B7}" srcOrd="0" destOrd="0" presId="urn:microsoft.com/office/officeart/2005/8/layout/vList2"/>
    <dgm:cxn modelId="{92A7CFB2-4307-4932-BF9C-77A961BCABFA}" type="presOf" srcId="{3C686E70-0656-4F92-9053-4EBF3D49F034}" destId="{7DBA5245-B300-49C4-A04F-51246F8629AB}" srcOrd="0" destOrd="0" presId="urn:microsoft.com/office/officeart/2005/8/layout/vList2"/>
    <dgm:cxn modelId="{26F4689D-6E33-4BDB-BE9A-B3B883BE50DE}" type="presOf" srcId="{2ACF073D-1D11-4AD4-9C5A-CBC5AAE30DAE}" destId="{7B260AA2-2B83-47A2-A7D2-19A7CC2AC24E}" srcOrd="0" destOrd="1" presId="urn:microsoft.com/office/officeart/2005/8/layout/vList2"/>
    <dgm:cxn modelId="{5D565DE0-B5A8-46F5-828A-3EC6E37229D5}" srcId="{194C83A0-0218-43A5-A80D-FED19BA19A85}" destId="{19E42742-3AB9-4DFA-89F3-7220051B6A45}" srcOrd="0" destOrd="0" parTransId="{74222AB3-02C3-4835-98D4-7FF058E1E7D5}" sibTransId="{552C0771-A870-42CD-9AAA-454137F49802}"/>
    <dgm:cxn modelId="{4A1FF5CC-5F5B-4728-800F-36163B299104}" type="presOf" srcId="{CB6AAE73-A921-4331-B343-239CE84699A5}" destId="{FF47791D-FF7C-42A5-91ED-659F7A53E3B1}" srcOrd="0" destOrd="0" presId="urn:microsoft.com/office/officeart/2005/8/layout/vList2"/>
    <dgm:cxn modelId="{7D675D92-D95F-4B23-8BCE-156429CB0CFF}" srcId="{55F4563F-A645-4C54-BDD2-596F54956C5E}" destId="{3C686E70-0656-4F92-9053-4EBF3D49F034}" srcOrd="0" destOrd="0" parTransId="{B3C1FD70-7911-4B7B-906E-D854E7530E2F}" sibTransId="{F3834817-DFDF-44C1-8D16-7A9D8F29D8FB}"/>
    <dgm:cxn modelId="{60233700-2403-4137-9866-ED8D472BF773}" srcId="{CBD7AC9F-BFBD-486E-9F8F-9CCA4D697849}" destId="{F573D39C-90B5-4175-8D82-E03F3ED6F224}" srcOrd="0" destOrd="0" parTransId="{32FA3897-E417-4049-9430-F078BCAD3046}" sibTransId="{6B2AE905-EFA4-4DE8-BD41-16DE655A407B}"/>
    <dgm:cxn modelId="{BEE7B96C-2075-4AAD-B003-78318DE15ACC}" srcId="{55F4563F-A645-4C54-BDD2-596F54956C5E}" destId="{6D8FD0AE-B950-40DF-855E-E484E619057C}" srcOrd="1" destOrd="0" parTransId="{851D1F45-F0CA-466A-8DEE-992C14F2D723}" sibTransId="{AB2B7A92-0A9B-4604-837D-78049224494B}"/>
    <dgm:cxn modelId="{F9102B1A-A4DD-40D6-8785-84DE51F340E0}" srcId="{26E7E55C-ECEE-4C01-9E2B-E726058C19F0}" destId="{FB960CA9-13F3-4240-9531-43AA44C9B08C}" srcOrd="2" destOrd="0" parTransId="{E307A9B5-F0E8-41D9-95BF-2F484C071B71}" sibTransId="{8F0534DB-7B3D-446C-8FC2-381936D5617F}"/>
    <dgm:cxn modelId="{606138C0-47AD-4D23-8C44-B25FEFD42097}" type="presOf" srcId="{F573D39C-90B5-4175-8D82-E03F3ED6F224}" destId="{A26040B5-FC3B-4C60-A979-4D9327FA9DB6}" srcOrd="0" destOrd="0" presId="urn:microsoft.com/office/officeart/2005/8/layout/vList2"/>
    <dgm:cxn modelId="{9EFACFE4-89C2-4123-92C0-4FF7F0149460}" type="presOf" srcId="{961E787E-AE17-4297-B904-FE751C9939DA}" destId="{0C6F93AC-933A-4F37-9684-2D2A8693279A}" srcOrd="0" destOrd="0" presId="urn:microsoft.com/office/officeart/2005/8/layout/vList2"/>
    <dgm:cxn modelId="{31A173BD-07FB-413F-8060-EE462739C88B}" type="presOf" srcId="{61009D10-17D4-4348-844B-F8FAECDC7A8E}" destId="{0C6F93AC-933A-4F37-9684-2D2A8693279A}" srcOrd="0" destOrd="1" presId="urn:microsoft.com/office/officeart/2005/8/layout/vList2"/>
    <dgm:cxn modelId="{8E7E5248-B897-4EF8-BE8A-AC14376ACB60}" srcId="{CB6AAE73-A921-4331-B343-239CE84699A5}" destId="{EA35EF9C-B81E-42E0-A59D-C1B7E35BD0DE}" srcOrd="0" destOrd="0" parTransId="{F5C7D701-F0CB-470B-B5D7-5FF657464AA1}" sibTransId="{107602C0-19AD-4EC5-ACF9-C08B7488CCF8}"/>
    <dgm:cxn modelId="{8C3FD200-638D-4F34-B530-F9960B787EEC}" srcId="{CB6AAE73-A921-4331-B343-239CE84699A5}" destId="{2ACF073D-1D11-4AD4-9C5A-CBC5AAE30DAE}" srcOrd="1" destOrd="0" parTransId="{CB569BE4-31BE-498C-A5DF-65A80D800315}" sibTransId="{85874AA4-7850-4B7D-B990-D85FA5FB8B1F}"/>
    <dgm:cxn modelId="{E22EB4AE-AF2E-4109-AA83-F1D4B490768F}" srcId="{26E7E55C-ECEE-4C01-9E2B-E726058C19F0}" destId="{CB6AAE73-A921-4331-B343-239CE84699A5}" srcOrd="4" destOrd="0" parTransId="{6D0E130B-E000-46E1-8814-02ADB4BABF01}" sibTransId="{1D24F62F-9CA9-4279-8061-22BD6AF9C719}"/>
    <dgm:cxn modelId="{018E8097-AEE3-4DE7-ADCA-B427E62829DC}" srcId="{FB960CA9-13F3-4240-9531-43AA44C9B08C}" destId="{961E787E-AE17-4297-B904-FE751C9939DA}" srcOrd="0" destOrd="0" parTransId="{C655719B-6274-4FAB-A74B-78E5406C3A4F}" sibTransId="{A77B9199-B65E-4734-BDC9-915276215468}"/>
    <dgm:cxn modelId="{1D2F172C-406D-4CEE-B90F-2949531146B8}" type="presOf" srcId="{EA35EF9C-B81E-42E0-A59D-C1B7E35BD0DE}" destId="{7B260AA2-2B83-47A2-A7D2-19A7CC2AC24E}" srcOrd="0" destOrd="0" presId="urn:microsoft.com/office/officeart/2005/8/layout/vList2"/>
    <dgm:cxn modelId="{2337F00D-46C3-4C84-B946-1CC6369743C4}" type="presOf" srcId="{6D8FD0AE-B950-40DF-855E-E484E619057C}" destId="{7DBA5245-B300-49C4-A04F-51246F8629AB}" srcOrd="0" destOrd="1" presId="urn:microsoft.com/office/officeart/2005/8/layout/vList2"/>
    <dgm:cxn modelId="{A76BD356-2A9C-42BF-9F25-C2B47CDD7E57}" srcId="{26E7E55C-ECEE-4C01-9E2B-E726058C19F0}" destId="{194C83A0-0218-43A5-A80D-FED19BA19A85}" srcOrd="1" destOrd="0" parTransId="{4D4A649F-FB25-4C01-BFD1-6624B7B82275}" sibTransId="{C9567770-A7F2-4B2A-995D-9DAD4D0FEB24}"/>
    <dgm:cxn modelId="{E2E43A5F-7EAE-449D-985F-ADFD058DBA29}" type="presOf" srcId="{194C83A0-0218-43A5-A80D-FED19BA19A85}" destId="{A9936799-0859-407A-A0A6-B13855B84650}" srcOrd="0" destOrd="0" presId="urn:microsoft.com/office/officeart/2005/8/layout/vList2"/>
    <dgm:cxn modelId="{515B33C3-C4D7-4FAA-A34F-0C8D7810479D}" srcId="{FB960CA9-13F3-4240-9531-43AA44C9B08C}" destId="{61009D10-17D4-4348-844B-F8FAECDC7A8E}" srcOrd="1" destOrd="0" parTransId="{F04904E6-85C6-46FE-BEFA-EEEBB06008C3}" sibTransId="{9D0FA2D7-3A43-4884-89EF-81551CD68B3D}"/>
    <dgm:cxn modelId="{5DA1A20C-D0AC-4B4B-B568-1C7487AD9934}" type="presOf" srcId="{FB960CA9-13F3-4240-9531-43AA44C9B08C}" destId="{37266DEA-9B12-4750-8F52-5E4B245688F1}" srcOrd="0" destOrd="0" presId="urn:microsoft.com/office/officeart/2005/8/layout/vList2"/>
    <dgm:cxn modelId="{C615A223-EEA6-4292-A92D-4C764BC3A4CC}" type="presOf" srcId="{19E42742-3AB9-4DFA-89F3-7220051B6A45}" destId="{6ED215F2-7EDD-44FF-ABC4-56A23FD0C8D2}" srcOrd="0" destOrd="0" presId="urn:microsoft.com/office/officeart/2005/8/layout/vList2"/>
    <dgm:cxn modelId="{1DBCD035-9105-4BBD-AC89-4BEDE34D83F8}" srcId="{26E7E55C-ECEE-4C01-9E2B-E726058C19F0}" destId="{CBD7AC9F-BFBD-486E-9F8F-9CCA4D697849}" srcOrd="0" destOrd="0" parTransId="{DB5E46EE-B911-4E52-8149-3D37A5385F6B}" sibTransId="{4A74945F-2E57-4121-B16B-38CDB799DD20}"/>
    <dgm:cxn modelId="{A375F55B-19CE-4F01-9408-293AFEBA2F84}" srcId="{26E7E55C-ECEE-4C01-9E2B-E726058C19F0}" destId="{55F4563F-A645-4C54-BDD2-596F54956C5E}" srcOrd="3" destOrd="0" parTransId="{0F60DA5D-6BD6-45A0-A61F-8FEA14E74C0F}" sibTransId="{EF9C2225-E915-4160-8F50-49782E793FCF}"/>
    <dgm:cxn modelId="{2538D9CE-C376-4466-B0E2-F2A0BDC53625}" type="presOf" srcId="{55F4563F-A645-4C54-BDD2-596F54956C5E}" destId="{4A9E13B2-A090-435F-8C96-A1862D1E26B6}" srcOrd="0" destOrd="0" presId="urn:microsoft.com/office/officeart/2005/8/layout/vList2"/>
    <dgm:cxn modelId="{B049143E-C83C-4BD2-960A-A1B47B6276A7}" type="presParOf" srcId="{6FFFBEF9-4A73-4F2E-9E88-754F19D0C7B7}" destId="{CA78BBD1-B70C-4D4C-97BA-8B28CC6829B0}" srcOrd="0" destOrd="0" presId="urn:microsoft.com/office/officeart/2005/8/layout/vList2"/>
    <dgm:cxn modelId="{C6B0F147-6B42-4ADC-8F74-3B4873B15BA9}" type="presParOf" srcId="{6FFFBEF9-4A73-4F2E-9E88-754F19D0C7B7}" destId="{A26040B5-FC3B-4C60-A979-4D9327FA9DB6}" srcOrd="1" destOrd="0" presId="urn:microsoft.com/office/officeart/2005/8/layout/vList2"/>
    <dgm:cxn modelId="{AF819D20-140D-4A3B-843D-FA79FD22262D}" type="presParOf" srcId="{6FFFBEF9-4A73-4F2E-9E88-754F19D0C7B7}" destId="{A9936799-0859-407A-A0A6-B13855B84650}" srcOrd="2" destOrd="0" presId="urn:microsoft.com/office/officeart/2005/8/layout/vList2"/>
    <dgm:cxn modelId="{AEC13654-DDFE-4959-91CD-71C3069487C3}" type="presParOf" srcId="{6FFFBEF9-4A73-4F2E-9E88-754F19D0C7B7}" destId="{6ED215F2-7EDD-44FF-ABC4-56A23FD0C8D2}" srcOrd="3" destOrd="0" presId="urn:microsoft.com/office/officeart/2005/8/layout/vList2"/>
    <dgm:cxn modelId="{BF5B9FC6-055E-4C32-8933-DC5BF70466D6}" type="presParOf" srcId="{6FFFBEF9-4A73-4F2E-9E88-754F19D0C7B7}" destId="{37266DEA-9B12-4750-8F52-5E4B245688F1}" srcOrd="4" destOrd="0" presId="urn:microsoft.com/office/officeart/2005/8/layout/vList2"/>
    <dgm:cxn modelId="{5A568DBC-1587-45D2-9586-565936451A2B}" type="presParOf" srcId="{6FFFBEF9-4A73-4F2E-9E88-754F19D0C7B7}" destId="{0C6F93AC-933A-4F37-9684-2D2A8693279A}" srcOrd="5" destOrd="0" presId="urn:microsoft.com/office/officeart/2005/8/layout/vList2"/>
    <dgm:cxn modelId="{9EFC62C5-1E98-436E-B9DD-7FF423BCF65B}" type="presParOf" srcId="{6FFFBEF9-4A73-4F2E-9E88-754F19D0C7B7}" destId="{4A9E13B2-A090-435F-8C96-A1862D1E26B6}" srcOrd="6" destOrd="0" presId="urn:microsoft.com/office/officeart/2005/8/layout/vList2"/>
    <dgm:cxn modelId="{13A30ABF-504E-43F6-9050-F6AA2B3ADD23}" type="presParOf" srcId="{6FFFBEF9-4A73-4F2E-9E88-754F19D0C7B7}" destId="{7DBA5245-B300-49C4-A04F-51246F8629AB}" srcOrd="7" destOrd="0" presId="urn:microsoft.com/office/officeart/2005/8/layout/vList2"/>
    <dgm:cxn modelId="{6E82346C-B104-4A5C-9639-A089BEBB0325}" type="presParOf" srcId="{6FFFBEF9-4A73-4F2E-9E88-754F19D0C7B7}" destId="{FF47791D-FF7C-42A5-91ED-659F7A53E3B1}" srcOrd="8" destOrd="0" presId="urn:microsoft.com/office/officeart/2005/8/layout/vList2"/>
    <dgm:cxn modelId="{9D32AA72-DDBE-40BB-9C85-A43AAF3990BD}" type="presParOf" srcId="{6FFFBEF9-4A73-4F2E-9E88-754F19D0C7B7}" destId="{7B260AA2-2B83-47A2-A7D2-19A7CC2AC24E}" srcOrd="9" destOrd="0" presId="urn:microsoft.com/office/officeart/2005/8/layout/vList2"/>
  </dgm:cxnLst>
  <dgm:bg/>
  <dgm:whole/>
</dgm:dataModel>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de-DE" altLang="zh-CN"/>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de-DE" altLang="zh-CN"/>
          </a:p>
        </p:txBody>
      </p:sp>
      <p:sp>
        <p:nvSpPr>
          <p:cNvPr id="593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de-DE" altLang="zh-CN"/>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2F9320FF-87CB-470A-A433-B019C62F8EBA}" type="slidenum">
              <a:rPr lang="de-DE" altLang="zh-CN"/>
              <a:pPr>
                <a:defRPr/>
              </a:pPr>
              <a:t>‹#›</a:t>
            </a:fld>
            <a:endParaRPr lang="de-DE"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AA44673D-C07E-46AA-ABFA-6BB056CED903}" type="slidenum">
              <a:rPr lang="de-DE" altLang="zh-CN" smtClean="0">
                <a:latin typeface="Arial" pitchFamily="34" charset="0"/>
              </a:rPr>
              <a:pPr/>
              <a:t>1</a:t>
            </a:fld>
            <a:endParaRPr lang="de-DE" altLang="zh-CN" smtClean="0">
              <a:latin typeface="Arial" pitchFamily="34"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pPr eaLnBrk="1" hangingPunct="1"/>
            <a:endParaRPr lang="en-GB" altLang="zh-CN" smtClean="0">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dirty="0"/>
          </a:p>
        </p:txBody>
      </p:sp>
      <p:sp>
        <p:nvSpPr>
          <p:cNvPr id="4" name="Slide Number Placeholder 3"/>
          <p:cNvSpPr>
            <a:spLocks noGrp="1"/>
          </p:cNvSpPr>
          <p:nvPr>
            <p:ph type="sldNum" sz="quarter" idx="10"/>
          </p:nvPr>
        </p:nvSpPr>
        <p:spPr/>
        <p:txBody>
          <a:bodyPr/>
          <a:lstStyle/>
          <a:p>
            <a:pPr>
              <a:defRPr/>
            </a:pPr>
            <a:fld id="{2F9320FF-87CB-470A-A433-B019C62F8EBA}" type="slidenum">
              <a:rPr lang="de-DE" altLang="zh-CN" smtClean="0"/>
              <a:pPr>
                <a:defRPr/>
              </a:pPr>
              <a:t>64</a:t>
            </a:fld>
            <a:endParaRPr lang="de-DE"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a:xfrm>
            <a:off x="3884613" y="8685214"/>
            <a:ext cx="2971800" cy="457200"/>
          </a:xfrm>
          <a:prstGeom prst="rect">
            <a:avLst/>
          </a:prstGeom>
        </p:spPr>
        <p:txBody>
          <a:bodyPr lIns="90570" tIns="45285" rIns="90570" bIns="45285"/>
          <a:lstStyle/>
          <a:p>
            <a:pPr>
              <a:defRPr/>
            </a:pPr>
            <a:fld id="{E2EE61DE-2F56-46D3-B05F-61A2F83F1486}" type="slidenum">
              <a:rPr lang="en-US" altLang="zh-CN" smtClean="0"/>
              <a:pPr>
                <a:defRPr/>
              </a:pPr>
              <a:t>141</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FC1435-093F-4B3D-AE59-52AA7E8471E4}" type="slidenum">
              <a:rPr lang="en-US"/>
              <a:pPr/>
              <a:t>142</a:t>
            </a:fld>
            <a:endParaRPr lang="en-US"/>
          </a:p>
        </p:txBody>
      </p:sp>
      <p:sp>
        <p:nvSpPr>
          <p:cNvPr id="534530" name="Rectangle 2"/>
          <p:cNvSpPr>
            <a:spLocks noGrp="1" noRot="1" noChangeAspect="1" noChangeArrowheads="1" noTextEdit="1"/>
          </p:cNvSpPr>
          <p:nvPr>
            <p:ph type="sldImg"/>
          </p:nvPr>
        </p:nvSpPr>
        <p:spPr>
          <a:xfrm>
            <a:off x="1841500" y="685800"/>
            <a:ext cx="3175000" cy="2381250"/>
          </a:xfrm>
          <a:ln/>
        </p:spPr>
      </p:sp>
      <p:sp>
        <p:nvSpPr>
          <p:cNvPr id="534531" name="Rectangle 3"/>
          <p:cNvSpPr>
            <a:spLocks noGrp="1" noChangeArrowheads="1"/>
          </p:cNvSpPr>
          <p:nvPr>
            <p:ph type="body" idx="1"/>
          </p:nvPr>
        </p:nvSpPr>
        <p:spPr>
          <a:xfrm>
            <a:off x="685480" y="3276796"/>
            <a:ext cx="5487042" cy="5180819"/>
          </a:xfrm>
        </p:spPr>
        <p:txBody>
          <a:bodyPr/>
          <a:lstStyle/>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C326641-457D-4714-B17D-48E6DD9D3108}" type="slidenum">
              <a:rPr lang="en-US" smtClean="0"/>
              <a:pPr>
                <a:defRPr/>
              </a:pPr>
              <a:t>143</a:t>
            </a:fld>
            <a:endParaRPr lang="en-US"/>
          </a:p>
        </p:txBody>
      </p:sp>
      <p:sp>
        <p:nvSpPr>
          <p:cNvPr id="6" name="Footer Placeholder 5"/>
          <p:cNvSpPr>
            <a:spLocks noGrp="1"/>
          </p:cNvSpPr>
          <p:nvPr>
            <p:ph type="ftr" sz="quarter" idx="12"/>
          </p:nvPr>
        </p:nvSpPr>
        <p:spPr/>
        <p:txBody>
          <a:bodyPr/>
          <a:lstStyle/>
          <a:p>
            <a:pPr>
              <a:defRPr/>
            </a:pPr>
            <a:r>
              <a:rPr lang="en-US" dirty="0" smtClean="0"/>
              <a:t>Cordys Deployment</a:t>
            </a: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2EE61DE-2F56-46D3-B05F-61A2F83F1486}" type="slidenum">
              <a:rPr lang="en-US" altLang="zh-CN" smtClean="0"/>
              <a:pPr>
                <a:defRPr/>
              </a:pPr>
              <a:t>144</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2EE61DE-2F56-46D3-B05F-61A2F83F1486}" type="slidenum">
              <a:rPr lang="en-US" altLang="zh-CN" smtClean="0"/>
              <a:pPr>
                <a:defRPr/>
              </a:pPr>
              <a:t>145</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2EE61DE-2F56-46D3-B05F-61A2F83F1486}" type="slidenum">
              <a:rPr lang="en-US" altLang="zh-CN" smtClean="0"/>
              <a:pPr>
                <a:defRPr/>
              </a:pPr>
              <a:t>146</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2EE61DE-2F56-46D3-B05F-61A2F83F1486}" type="slidenum">
              <a:rPr lang="en-US" altLang="zh-CN" smtClean="0"/>
              <a:pPr>
                <a:defRPr/>
              </a:pPr>
              <a:t>147</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2EE61DE-2F56-46D3-B05F-61A2F83F1486}" type="slidenum">
              <a:rPr lang="en-US" altLang="zh-CN" smtClean="0"/>
              <a:pPr>
                <a:defRPr/>
              </a:pPr>
              <a:t>148</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2EE61DE-2F56-46D3-B05F-61A2F83F1486}" type="slidenum">
              <a:rPr lang="en-US" altLang="zh-CN" smtClean="0"/>
              <a:pPr>
                <a:defRPr/>
              </a:pPr>
              <a:t>149</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buFont typeface="Arial" pitchFamily="34" charset="0"/>
              <a:buChar char="•"/>
            </a:pPr>
            <a:r>
              <a:rPr lang="zh-CN" altLang="zh-CN" dirty="0" smtClean="0">
                <a:ea typeface="宋体" pitchFamily="2" charset="-122"/>
              </a:rPr>
              <a:t>根据业务需求，基于来伊份长远发展，通过多种技术实现业务流程的快速搭建和灵活调整</a:t>
            </a:r>
          </a:p>
          <a:p>
            <a:pPr lvl="1">
              <a:buFont typeface="Arial" pitchFamily="34" charset="0"/>
              <a:buChar char="•"/>
            </a:pPr>
            <a:r>
              <a:rPr lang="zh-CN" altLang="zh-CN" dirty="0" smtClean="0">
                <a:ea typeface="宋体" pitchFamily="2" charset="-122"/>
              </a:rPr>
              <a:t>根据系统集成需求，实现信息集成、共享与协同的功能，提高流程执行效率</a:t>
            </a:r>
          </a:p>
          <a:p>
            <a:pPr lvl="1">
              <a:buFont typeface="Arial" pitchFamily="34" charset="0"/>
              <a:buChar char="•"/>
            </a:pPr>
            <a:r>
              <a:rPr lang="zh-CN" altLang="zh-CN" dirty="0" smtClean="0">
                <a:ea typeface="宋体" pitchFamily="2" charset="-122"/>
              </a:rPr>
              <a:t>根据平台技术需求，实现系统框架搭建。</a:t>
            </a:r>
          </a:p>
          <a:p>
            <a:pPr lvl="1">
              <a:buFont typeface="Arial" pitchFamily="34" charset="0"/>
              <a:buChar char="•"/>
            </a:pPr>
            <a:r>
              <a:rPr lang="zh-CN" altLang="zh-CN" dirty="0" smtClean="0">
                <a:ea typeface="宋体" pitchFamily="2" charset="-122"/>
              </a:rPr>
              <a:t>根据决策支持需求，实现</a:t>
            </a:r>
          </a:p>
        </p:txBody>
      </p:sp>
      <p:sp>
        <p:nvSpPr>
          <p:cNvPr id="4" name="Slide Number Placeholder 3"/>
          <p:cNvSpPr>
            <a:spLocks noGrp="1"/>
          </p:cNvSpPr>
          <p:nvPr>
            <p:ph type="sldNum" sz="quarter" idx="10"/>
          </p:nvPr>
        </p:nvSpPr>
        <p:spPr/>
        <p:txBody>
          <a:bodyPr/>
          <a:lstStyle/>
          <a:p>
            <a:pPr>
              <a:defRPr/>
            </a:pPr>
            <a:fld id="{2F9320FF-87CB-470A-A433-B019C62F8EBA}" type="slidenum">
              <a:rPr lang="de-DE" altLang="zh-CN" smtClean="0"/>
              <a:pPr>
                <a:defRPr/>
              </a:pPr>
              <a:t>3</a:t>
            </a:fld>
            <a:endParaRPr lang="de-DE"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2EE61DE-2F56-46D3-B05F-61A2F83F1486}" type="slidenum">
              <a:rPr lang="en-US" altLang="zh-CN" smtClean="0"/>
              <a:pPr>
                <a:defRPr/>
              </a:pPr>
              <a:t>150</a:t>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E2EE61DE-2F56-46D3-B05F-61A2F83F1486}" type="slidenum">
              <a:rPr lang="en-US" altLang="zh-CN" smtClean="0"/>
              <a:pPr>
                <a:defRPr/>
              </a:pPr>
              <a:t>151</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81F09163-6B22-49CA-982D-205E78D78F5F}" type="slidenum">
              <a:rPr lang="en-US" smtClean="0"/>
              <a:pPr/>
              <a:t>152</a:t>
            </a:fld>
            <a:endParaRPr lang="en-US" smtClean="0"/>
          </a:p>
        </p:txBody>
      </p:sp>
      <p:sp>
        <p:nvSpPr>
          <p:cNvPr id="132099" name="Rectangle 2"/>
          <p:cNvSpPr>
            <a:spLocks noGrp="1" noRot="1" noChangeAspect="1" noChangeArrowheads="1" noTextEdit="1"/>
          </p:cNvSpPr>
          <p:nvPr>
            <p:ph type="sldImg"/>
          </p:nvPr>
        </p:nvSpPr>
        <p:spPr>
          <a:xfrm>
            <a:off x="1841500" y="685800"/>
            <a:ext cx="3175000" cy="2381250"/>
          </a:xfrm>
          <a:ln/>
        </p:spPr>
      </p:sp>
      <p:sp>
        <p:nvSpPr>
          <p:cNvPr id="132100" name="Rectangle 3"/>
          <p:cNvSpPr>
            <a:spLocks noGrp="1" noChangeArrowheads="1"/>
          </p:cNvSpPr>
          <p:nvPr>
            <p:ph type="body" idx="1"/>
          </p:nvPr>
        </p:nvSpPr>
        <p:spPr>
          <a:xfrm>
            <a:off x="685800" y="3276601"/>
            <a:ext cx="5486400" cy="5181600"/>
          </a:xfrm>
          <a:noFill/>
          <a:ln/>
        </p:spPr>
        <p:txBody>
          <a:bodyPr/>
          <a:lstStyle/>
          <a:p>
            <a:pPr eaLnBrk="1" hangingPunct="1"/>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FCF11EA8-3714-4E6C-A20E-D809E984D6B5}" type="slidenum">
              <a:rPr lang="en-US" smtClean="0"/>
              <a:pPr/>
              <a:t>153</a:t>
            </a:fld>
            <a:endParaRPr lang="en-US" smtClean="0"/>
          </a:p>
        </p:txBody>
      </p:sp>
      <p:sp>
        <p:nvSpPr>
          <p:cNvPr id="58371" name="Rectangle 2"/>
          <p:cNvSpPr>
            <a:spLocks noGrp="1" noRot="1" noChangeAspect="1" noChangeArrowheads="1" noTextEdit="1"/>
          </p:cNvSpPr>
          <p:nvPr>
            <p:ph type="sldImg"/>
          </p:nvPr>
        </p:nvSpPr>
        <p:spPr>
          <a:xfrm>
            <a:off x="1144588" y="685800"/>
            <a:ext cx="4568825" cy="3427413"/>
          </a:xfrm>
          <a:ln/>
        </p:spPr>
      </p:sp>
      <p:sp>
        <p:nvSpPr>
          <p:cNvPr id="58372" name="Rectangle 3"/>
          <p:cNvSpPr>
            <a:spLocks noGrp="1" noChangeArrowheads="1"/>
          </p:cNvSpPr>
          <p:nvPr>
            <p:ph type="body" idx="1"/>
          </p:nvPr>
        </p:nvSpPr>
        <p:spPr>
          <a:xfrm>
            <a:off x="685481" y="4343915"/>
            <a:ext cx="5487040" cy="4114361"/>
          </a:xfrm>
          <a:noFill/>
          <a:ln/>
        </p:spPr>
        <p:txBody>
          <a:bodyPr/>
          <a:lstStyle/>
          <a:p>
            <a:pPr eaLnBrk="1" hangingPunct="1"/>
            <a:r>
              <a:rPr lang="nl-NL" smtClean="0"/>
              <a:t>Basic authentication</a:t>
            </a:r>
          </a:p>
        </p:txBody>
      </p:sp>
      <p:sp>
        <p:nvSpPr>
          <p:cNvPr id="5" name="Date Placeholder 4"/>
          <p:cNvSpPr>
            <a:spLocks noGrp="1"/>
          </p:cNvSpPr>
          <p:nvPr>
            <p:ph type="dt"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r>
              <a:rPr lang="en-US" dirty="0" smtClean="0"/>
              <a:t>Cordys Security</a:t>
            </a:r>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FCF11EA8-3714-4E6C-A20E-D809E984D6B5}" type="slidenum">
              <a:rPr lang="en-US" smtClean="0"/>
              <a:pPr/>
              <a:t>154</a:t>
            </a:fld>
            <a:endParaRPr lang="en-US" smtClean="0"/>
          </a:p>
        </p:txBody>
      </p:sp>
      <p:sp>
        <p:nvSpPr>
          <p:cNvPr id="58371" name="Rectangle 2"/>
          <p:cNvSpPr>
            <a:spLocks noGrp="1" noRot="1" noChangeAspect="1" noChangeArrowheads="1" noTextEdit="1"/>
          </p:cNvSpPr>
          <p:nvPr>
            <p:ph type="sldImg"/>
          </p:nvPr>
        </p:nvSpPr>
        <p:spPr>
          <a:xfrm>
            <a:off x="1144588" y="685800"/>
            <a:ext cx="4568825" cy="3427413"/>
          </a:xfrm>
          <a:ln/>
        </p:spPr>
      </p:sp>
      <p:sp>
        <p:nvSpPr>
          <p:cNvPr id="58372" name="Rectangle 3"/>
          <p:cNvSpPr>
            <a:spLocks noGrp="1" noChangeArrowheads="1"/>
          </p:cNvSpPr>
          <p:nvPr>
            <p:ph type="body" idx="1"/>
          </p:nvPr>
        </p:nvSpPr>
        <p:spPr>
          <a:xfrm>
            <a:off x="685481" y="4343915"/>
            <a:ext cx="5487040" cy="4114361"/>
          </a:xfrm>
          <a:noFill/>
          <a:ln/>
        </p:spPr>
        <p:txBody>
          <a:bodyPr/>
          <a:lstStyle/>
          <a:p>
            <a:pPr eaLnBrk="1" hangingPunct="1"/>
            <a:r>
              <a:rPr lang="nl-NL" smtClean="0"/>
              <a:t>Basic authentication</a:t>
            </a:r>
          </a:p>
        </p:txBody>
      </p:sp>
      <p:sp>
        <p:nvSpPr>
          <p:cNvPr id="5" name="Date Placeholder 4"/>
          <p:cNvSpPr>
            <a:spLocks noGrp="1"/>
          </p:cNvSpPr>
          <p:nvPr>
            <p:ph type="dt"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r>
              <a:rPr lang="en-US" dirty="0" smtClean="0"/>
              <a:t>Cordys Security</a:t>
            </a: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FCF11EA8-3714-4E6C-A20E-D809E984D6B5}" type="slidenum">
              <a:rPr lang="en-US" smtClean="0"/>
              <a:pPr/>
              <a:t>155</a:t>
            </a:fld>
            <a:endParaRPr lang="en-US" smtClean="0"/>
          </a:p>
        </p:txBody>
      </p:sp>
      <p:sp>
        <p:nvSpPr>
          <p:cNvPr id="58371" name="Rectangle 2"/>
          <p:cNvSpPr>
            <a:spLocks noGrp="1" noRot="1" noChangeAspect="1" noChangeArrowheads="1" noTextEdit="1"/>
          </p:cNvSpPr>
          <p:nvPr>
            <p:ph type="sldImg"/>
          </p:nvPr>
        </p:nvSpPr>
        <p:spPr>
          <a:xfrm>
            <a:off x="1144588" y="685800"/>
            <a:ext cx="4568825" cy="3427413"/>
          </a:xfrm>
          <a:ln/>
        </p:spPr>
      </p:sp>
      <p:sp>
        <p:nvSpPr>
          <p:cNvPr id="58372" name="Rectangle 3"/>
          <p:cNvSpPr>
            <a:spLocks noGrp="1" noChangeArrowheads="1"/>
          </p:cNvSpPr>
          <p:nvPr>
            <p:ph type="body" idx="1"/>
          </p:nvPr>
        </p:nvSpPr>
        <p:spPr>
          <a:xfrm>
            <a:off x="685481" y="4343915"/>
            <a:ext cx="5487040" cy="4114361"/>
          </a:xfrm>
          <a:noFill/>
          <a:ln/>
        </p:spPr>
        <p:txBody>
          <a:bodyPr/>
          <a:lstStyle/>
          <a:p>
            <a:pPr eaLnBrk="1" hangingPunct="1"/>
            <a:r>
              <a:rPr lang="nl-NL" smtClean="0"/>
              <a:t>Basic authentication</a:t>
            </a:r>
          </a:p>
        </p:txBody>
      </p:sp>
      <p:sp>
        <p:nvSpPr>
          <p:cNvPr id="5" name="Date Placeholder 4"/>
          <p:cNvSpPr>
            <a:spLocks noGrp="1"/>
          </p:cNvSpPr>
          <p:nvPr>
            <p:ph type="dt"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r>
              <a:rPr lang="en-US" dirty="0" smtClean="0"/>
              <a:t>Cordys Security</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463" y="8685878"/>
            <a:ext cx="2972004" cy="456704"/>
          </a:xfrm>
          <a:prstGeom prst="rect">
            <a:avLst/>
          </a:prstGeom>
        </p:spPr>
        <p:txBody>
          <a:bodyPr/>
          <a:lstStyle/>
          <a:p>
            <a:fld id="{9FF5D036-91CD-4E2B-9B08-CEC117E03F67}" type="slidenum">
              <a:rPr lang="en-US" smtClean="0"/>
              <a:pPr/>
              <a:t>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buFont typeface="Arial" pitchFamily="34" charset="0"/>
              <a:buChar char="•"/>
            </a:pPr>
            <a:r>
              <a:rPr lang="zh-CN" altLang="zh-CN" dirty="0" smtClean="0">
                <a:ea typeface="宋体" pitchFamily="2" charset="-122"/>
              </a:rPr>
              <a:t>面向未来全面集成的端到端业务流程设计</a:t>
            </a:r>
            <a:endParaRPr lang="en-US" altLang="zh-CN" dirty="0" smtClean="0">
              <a:ea typeface="宋体" pitchFamily="2" charset="-122"/>
            </a:endParaRPr>
          </a:p>
          <a:p>
            <a:pPr lvl="1">
              <a:buFont typeface="Arial" pitchFamily="34" charset="0"/>
              <a:buChar char="•"/>
            </a:pPr>
            <a:endParaRPr lang="zh-CN" altLang="zh-CN" dirty="0" smtClean="0">
              <a:ea typeface="宋体" pitchFamily="2" charset="-122"/>
            </a:endParaRPr>
          </a:p>
          <a:p>
            <a:pPr lvl="1">
              <a:buFont typeface="Arial" pitchFamily="34" charset="0"/>
              <a:buChar char="•"/>
            </a:pPr>
            <a:r>
              <a:rPr lang="zh-CN" altLang="zh-CN" dirty="0" smtClean="0">
                <a:ea typeface="宋体" pitchFamily="2" charset="-122"/>
              </a:rPr>
              <a:t>面向业务全生命周期的一体化管控设计</a:t>
            </a:r>
            <a:endParaRPr lang="en-US" altLang="zh-CN" dirty="0" smtClean="0">
              <a:ea typeface="宋体" pitchFamily="2" charset="-122"/>
            </a:endParaRPr>
          </a:p>
          <a:p>
            <a:pPr lvl="1">
              <a:buFont typeface="Arial" pitchFamily="34" charset="0"/>
              <a:buChar char="•"/>
            </a:pPr>
            <a:endParaRPr lang="zh-CN" altLang="zh-CN" dirty="0" smtClean="0">
              <a:ea typeface="宋体" pitchFamily="2" charset="-122"/>
            </a:endParaRPr>
          </a:p>
          <a:p>
            <a:pPr lvl="1">
              <a:buFont typeface="Arial" pitchFamily="34" charset="0"/>
              <a:buChar char="•"/>
            </a:pPr>
            <a:r>
              <a:rPr lang="zh-CN" altLang="zh-CN" dirty="0" smtClean="0">
                <a:ea typeface="宋体" pitchFamily="2" charset="-122"/>
              </a:rPr>
              <a:t>蓝图设计以</a:t>
            </a:r>
            <a:r>
              <a:rPr lang="en-US" altLang="zh-CN" dirty="0" err="1" smtClean="0">
                <a:ea typeface="宋体" pitchFamily="2" charset="-122"/>
              </a:rPr>
              <a:t>Cordys@Work</a:t>
            </a:r>
            <a:r>
              <a:rPr lang="zh-CN" altLang="zh-CN" dirty="0" smtClean="0">
                <a:ea typeface="宋体" pitchFamily="2" charset="-122"/>
              </a:rPr>
              <a:t>方法论及其中的</a:t>
            </a:r>
            <a:r>
              <a:rPr lang="en-US" altLang="zh-CN" dirty="0" smtClean="0">
                <a:ea typeface="宋体" pitchFamily="2" charset="-122"/>
              </a:rPr>
              <a:t>Cordys</a:t>
            </a:r>
            <a:r>
              <a:rPr lang="zh-CN" altLang="zh-CN" dirty="0" smtClean="0">
                <a:ea typeface="宋体" pitchFamily="2" charset="-122"/>
              </a:rPr>
              <a:t>闭环</a:t>
            </a:r>
            <a:r>
              <a:rPr lang="en-US" altLang="zh-CN" dirty="0" smtClean="0">
                <a:ea typeface="宋体" pitchFamily="2" charset="-122"/>
              </a:rPr>
              <a:t>BPM</a:t>
            </a:r>
            <a:r>
              <a:rPr lang="zh-CN" altLang="zh-CN" dirty="0" smtClean="0">
                <a:ea typeface="宋体" pitchFamily="2" charset="-122"/>
              </a:rPr>
              <a:t>方法学为指导</a:t>
            </a:r>
            <a:endParaRPr lang="en-US" altLang="zh-CN" dirty="0" smtClean="0">
              <a:ea typeface="宋体" pitchFamily="2" charset="-122"/>
            </a:endParaRPr>
          </a:p>
          <a:p>
            <a:endParaRPr lang="en-US" dirty="0"/>
          </a:p>
        </p:txBody>
      </p:sp>
      <p:sp>
        <p:nvSpPr>
          <p:cNvPr id="4" name="Slide Number Placeholder 3"/>
          <p:cNvSpPr>
            <a:spLocks noGrp="1"/>
          </p:cNvSpPr>
          <p:nvPr>
            <p:ph type="sldNum" sz="quarter" idx="10"/>
          </p:nvPr>
        </p:nvSpPr>
        <p:spPr/>
        <p:txBody>
          <a:bodyPr/>
          <a:lstStyle/>
          <a:p>
            <a:pPr>
              <a:defRPr/>
            </a:pPr>
            <a:fld id="{2F9320FF-87CB-470A-A433-B019C62F8EBA}" type="slidenum">
              <a:rPr lang="de-DE" altLang="zh-CN" smtClean="0"/>
              <a:pPr>
                <a:defRPr/>
              </a:pPr>
              <a:t>8</a:t>
            </a:fld>
            <a:endParaRPr lang="de-DE"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miter lim="800000"/>
            <a:headEnd/>
            <a:tailEnd/>
          </a:ln>
        </p:spPr>
        <p:txBody>
          <a:bodyPr/>
          <a:lstStyle/>
          <a:p>
            <a:fld id="{06D140B3-D42A-4E98-A1F1-9A4208F08CAA}" type="slidenum">
              <a:rPr lang="en-US" altLang="ko-KR" smtClean="0">
                <a:latin typeface="굴림" pitchFamily="34" charset="-127"/>
                <a:ea typeface="굴림" pitchFamily="34" charset="-127"/>
              </a:rPr>
              <a:pPr/>
              <a:t>19</a:t>
            </a:fld>
            <a:endParaRPr lang="en-US" altLang="ko-KR" smtClean="0">
              <a:latin typeface="굴림" pitchFamily="34" charset="-127"/>
              <a:ea typeface="굴림" pitchFamily="34" charset="-127"/>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p:spPr>
        <p:txBody>
          <a:bodyPr/>
          <a:lstStyle/>
          <a:p>
            <a:pPr eaLnBrk="1" hangingPunct="1"/>
            <a:r>
              <a:rPr lang="en-US" altLang="ko-KR" smtClean="0">
                <a:latin typeface="굴림" pitchFamily="34" charset="-127"/>
                <a:ea typeface="굴림" pitchFamily="34" charset="-127"/>
              </a:rPr>
              <a:t>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dirty="0" smtClean="0">
                <a:ea typeface="宋体" pitchFamily="2" charset="-122"/>
              </a:rPr>
              <a:t>对业务部门中层管理人员，系统提供多维度的业务执行监控仪表板，便于中层管理人员实时掌控部门相关核心业务运营状况，并通过层层推进钻取的方式，深入执行细节，发现流程可能瓶颈和问题所在，不断提高部门业务运作水平。</a:t>
            </a:r>
          </a:p>
          <a:p>
            <a:endParaRPr lang="zh-CN" altLang="en-US" dirty="0"/>
          </a:p>
        </p:txBody>
      </p:sp>
      <p:sp>
        <p:nvSpPr>
          <p:cNvPr id="4" name="Slide Number Placeholder 3"/>
          <p:cNvSpPr>
            <a:spLocks noGrp="1"/>
          </p:cNvSpPr>
          <p:nvPr>
            <p:ph type="sldNum" sz="quarter" idx="10"/>
          </p:nvPr>
        </p:nvSpPr>
        <p:spPr/>
        <p:txBody>
          <a:bodyPr/>
          <a:lstStyle/>
          <a:p>
            <a:pPr>
              <a:defRPr/>
            </a:pPr>
            <a:fld id="{2F9320FF-87CB-470A-A433-B019C62F8EBA}" type="slidenum">
              <a:rPr lang="de-DE" altLang="zh-CN" smtClean="0"/>
              <a:pPr>
                <a:defRPr/>
              </a:pPr>
              <a:t>27</a:t>
            </a:fld>
            <a:endParaRPr lang="de-DE"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smtClean="0"/>
              <a:t>按照新开店的不同流程做分析</a:t>
            </a:r>
            <a:endParaRPr lang="en-US" altLang="zh-CN" dirty="0" smtClean="0"/>
          </a:p>
          <a:p>
            <a:r>
              <a:rPr lang="zh-CN" altLang="en-US" dirty="0" smtClean="0"/>
              <a:t>超时最长的环节</a:t>
            </a:r>
            <a:endParaRPr lang="en-US" altLang="zh-CN" dirty="0" smtClean="0"/>
          </a:p>
          <a:p>
            <a:endParaRPr lang="zh-CN" altLang="en-US" dirty="0"/>
          </a:p>
        </p:txBody>
      </p:sp>
      <p:sp>
        <p:nvSpPr>
          <p:cNvPr id="4" name="Slide Number Placeholder 3"/>
          <p:cNvSpPr>
            <a:spLocks noGrp="1"/>
          </p:cNvSpPr>
          <p:nvPr>
            <p:ph type="sldNum" sz="quarter" idx="10"/>
          </p:nvPr>
        </p:nvSpPr>
        <p:spPr/>
        <p:txBody>
          <a:bodyPr/>
          <a:lstStyle/>
          <a:p>
            <a:pPr>
              <a:defRPr/>
            </a:pPr>
            <a:fld id="{2F9320FF-87CB-470A-A433-B019C62F8EBA}" type="slidenum">
              <a:rPr lang="de-DE" altLang="zh-CN" smtClean="0"/>
              <a:pPr>
                <a:defRPr/>
              </a:pPr>
              <a:t>28</a:t>
            </a:fld>
            <a:endParaRPr lang="de-DE"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dirty="0" smtClean="0">
                <a:ea typeface="宋体" pitchFamily="2" charset="-122"/>
              </a:rPr>
              <a:t>根据业务流程间的关联关系，新开店业务的相关业务及主线流程如下所示</a:t>
            </a:r>
            <a:endParaRPr lang="en-US" altLang="zh-CN" sz="1200" dirty="0" smtClean="0">
              <a:ea typeface="宋体" pitchFamily="2" charset="-122"/>
            </a:endParaRPr>
          </a:p>
          <a:p>
            <a:endParaRPr lang="zh-CN" altLang="en-US" dirty="0"/>
          </a:p>
        </p:txBody>
      </p:sp>
      <p:sp>
        <p:nvSpPr>
          <p:cNvPr id="4" name="Slide Number Placeholder 3"/>
          <p:cNvSpPr>
            <a:spLocks noGrp="1"/>
          </p:cNvSpPr>
          <p:nvPr>
            <p:ph type="sldNum" sz="quarter" idx="10"/>
          </p:nvPr>
        </p:nvSpPr>
        <p:spPr/>
        <p:txBody>
          <a:bodyPr/>
          <a:lstStyle/>
          <a:p>
            <a:pPr>
              <a:defRPr/>
            </a:pPr>
            <a:fld id="{2F9320FF-87CB-470A-A433-B019C62F8EBA}" type="slidenum">
              <a:rPr lang="de-DE" altLang="zh-CN" smtClean="0"/>
              <a:pPr>
                <a:defRPr/>
              </a:pPr>
              <a:t>51</a:t>
            </a:fld>
            <a:endParaRPr lang="de-DE" altLang="zh-C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0" y="6383338"/>
            <a:ext cx="9144000" cy="474662"/>
          </a:xfrm>
          <a:prstGeom prst="rect">
            <a:avLst/>
          </a:prstGeom>
          <a:noFill/>
          <a:ln>
            <a:noFill/>
          </a:ln>
          <a:extLst/>
        </p:spPr>
        <p:txBody>
          <a:bodyPr lIns="90000" rIns="216000" bIns="21600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spcBef>
                <a:spcPct val="50000"/>
              </a:spcBef>
              <a:defRPr/>
            </a:pPr>
            <a:r>
              <a:rPr lang="de-DE" altLang="zh-CN" sz="1400" b="1" smtClean="0">
                <a:solidFill>
                  <a:schemeClr val="bg1"/>
                </a:solidFill>
                <a:ea typeface="宋体" pitchFamily="2" charset="-122"/>
              </a:rPr>
              <a:t>www.laiyifen.com</a:t>
            </a:r>
          </a:p>
        </p:txBody>
      </p:sp>
      <p:sp>
        <p:nvSpPr>
          <p:cNvPr id="3" name="Line 6"/>
          <p:cNvSpPr>
            <a:spLocks noChangeShapeType="1"/>
          </p:cNvSpPr>
          <p:nvPr/>
        </p:nvSpPr>
        <p:spPr bwMode="auto">
          <a:xfrm>
            <a:off x="4713288" y="4522788"/>
            <a:ext cx="0" cy="431800"/>
          </a:xfrm>
          <a:prstGeom prst="line">
            <a:avLst/>
          </a:prstGeom>
          <a:noFill/>
          <a:ln w="12700">
            <a:solidFill>
              <a:schemeClr val="bg1"/>
            </a:solidFill>
            <a:round/>
            <a:headEnd/>
            <a:tailEnd/>
          </a:ln>
        </p:spPr>
        <p:txBody>
          <a:bodyPr lIns="90000" tIns="46800" rIns="90000" bIns="46800">
            <a:spAutoFit/>
          </a:bodyPr>
          <a:lstStyle/>
          <a:p>
            <a:pPr>
              <a:defRPr/>
            </a:pPr>
            <a:endParaRPr lang="en-US"/>
          </a:p>
        </p:txBody>
      </p:sp>
      <p:sp>
        <p:nvSpPr>
          <p:cNvPr id="4" name="Rectangle 7"/>
          <p:cNvSpPr>
            <a:spLocks noChangeArrowheads="1"/>
          </p:cNvSpPr>
          <p:nvPr/>
        </p:nvSpPr>
        <p:spPr bwMode="auto">
          <a:xfrm>
            <a:off x="0" y="0"/>
            <a:ext cx="9144000" cy="6858000"/>
          </a:xfrm>
          <a:prstGeom prst="rect">
            <a:avLst/>
          </a:prstGeom>
          <a:noFill/>
          <a:ln w="2540" algn="ctr">
            <a:solidFill>
              <a:schemeClr val="tx2"/>
            </a:solidFill>
            <a:miter lim="800000"/>
            <a:headEnd/>
            <a:tailEnd/>
          </a:ln>
        </p:spPr>
        <p:txBody>
          <a:bodyPr wrap="none" lIns="36000" tIns="36000" rIns="36000" bIns="36000" anchor="ctr"/>
          <a:lstStyle/>
          <a:p>
            <a:pPr>
              <a:defRPr/>
            </a:pPr>
            <a:endParaRPr lang="en-US" altLang="zh-CN">
              <a:ea typeface="宋体" pitchFamily="2" charset="-122"/>
            </a:endParaRPr>
          </a:p>
        </p:txBody>
      </p:sp>
      <p:pic>
        <p:nvPicPr>
          <p:cNvPr id="5" name="Picture 5"/>
          <p:cNvPicPr>
            <a:picLocks noChangeAspect="1" noChangeArrowheads="1"/>
          </p:cNvPicPr>
          <p:nvPr userDrawn="1"/>
        </p:nvPicPr>
        <p:blipFill>
          <a:blip r:embed="rId2" cstate="print"/>
          <a:srcRect/>
          <a:stretch>
            <a:fillRect/>
          </a:stretch>
        </p:blipFill>
        <p:spPr bwMode="auto">
          <a:xfrm>
            <a:off x="0" y="4500563"/>
            <a:ext cx="9144000" cy="2428875"/>
          </a:xfrm>
          <a:prstGeom prst="rect">
            <a:avLst/>
          </a:prstGeom>
          <a:noFill/>
          <a:ln w="9525">
            <a:noFill/>
            <a:miter lim="800000"/>
            <a:headEnd/>
            <a:tailEnd/>
          </a:ln>
        </p:spPr>
      </p:pic>
      <p:pic>
        <p:nvPicPr>
          <p:cNvPr id="6" name="Picture 7" descr="图片2"/>
          <p:cNvPicPr>
            <a:picLocks noChangeAspect="1" noChangeArrowheads="1"/>
          </p:cNvPicPr>
          <p:nvPr userDrawn="1"/>
        </p:nvPicPr>
        <p:blipFill>
          <a:blip r:embed="rId3" cstate="print"/>
          <a:srcRect b="75989"/>
          <a:stretch>
            <a:fillRect/>
          </a:stretch>
        </p:blipFill>
        <p:spPr bwMode="auto">
          <a:xfrm rot="10800000" flipH="1" flipV="1">
            <a:off x="0" y="-219078"/>
            <a:ext cx="9144000" cy="1647813"/>
          </a:xfrm>
          <a:prstGeom prst="horizontalScroll">
            <a:avLst/>
          </a:prstGeom>
          <a:ln>
            <a:noFill/>
          </a:ln>
          <a:effectLst>
            <a:outerShdw blurRad="292100" dist="139700" dir="2700000" algn="tl" rotWithShape="0">
              <a:srgbClr val="333333">
                <a:alpha val="65000"/>
              </a:srgbClr>
            </a:outerShdw>
          </a:effectLst>
        </p:spPr>
      </p:pic>
    </p:spTree>
  </p:cSld>
  <p:clrMapOvr>
    <a:masterClrMapping/>
  </p:clrMapOvr>
  <p:transition>
    <p:pull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sldNum" sz="quarter" idx="10"/>
          </p:nvPr>
        </p:nvSpPr>
        <p:spPr>
          <a:ln/>
        </p:spPr>
        <p:txBody>
          <a:bodyPr/>
          <a:lstStyle>
            <a:lvl1pPr>
              <a:defRPr/>
            </a:lvl1pPr>
          </a:lstStyle>
          <a:p>
            <a:pPr>
              <a:defRPr/>
            </a:pPr>
            <a:fld id="{4518852D-2066-42EE-88DB-ADFE0B958002}" type="slidenum">
              <a:rPr lang="en-US" altLang="zh-CN"/>
              <a:pPr>
                <a:defRPr/>
              </a:pPr>
              <a:t>‹#›</a:t>
            </a:fld>
            <a:endParaRPr lang="en-US" altLang="zh-CN"/>
          </a:p>
        </p:txBody>
      </p:sp>
    </p:spTree>
  </p:cSld>
  <p:clrMapOvr>
    <a:masterClrMapping/>
  </p:clrMapOvr>
  <p:transition>
    <p:pull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15125" y="317500"/>
            <a:ext cx="2236788" cy="1893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0" y="317500"/>
            <a:ext cx="6562725" cy="1893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sldNum" sz="quarter" idx="10"/>
          </p:nvPr>
        </p:nvSpPr>
        <p:spPr>
          <a:ln/>
        </p:spPr>
        <p:txBody>
          <a:bodyPr/>
          <a:lstStyle>
            <a:lvl1pPr>
              <a:defRPr/>
            </a:lvl1pPr>
          </a:lstStyle>
          <a:p>
            <a:pPr>
              <a:defRPr/>
            </a:pPr>
            <a:fld id="{47D34138-9EA3-4784-A46B-063491A09EA2}" type="slidenum">
              <a:rPr lang="en-US" altLang="zh-CN"/>
              <a:pPr>
                <a:defRPr/>
              </a:pPr>
              <a:t>‹#›</a:t>
            </a:fld>
            <a:endParaRPr lang="en-US" altLang="zh-CN"/>
          </a:p>
        </p:txBody>
      </p:sp>
    </p:spTree>
  </p:cSld>
  <p:clrMapOvr>
    <a:masterClrMapping/>
  </p:clrMapOvr>
  <p:transition>
    <p:pull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02438" y="1363983"/>
            <a:ext cx="4219437" cy="334313"/>
          </a:xfrm>
          <a:prstGeom prst="rect">
            <a:avLst/>
          </a:prstGeom>
        </p:spPr>
        <p:txBody>
          <a:bodyPr anchor="b"/>
          <a:lstStyle>
            <a:lvl1pPr marL="0" indent="0">
              <a:lnSpc>
                <a:spcPct val="100000"/>
              </a:lnSpc>
              <a:buClrTx/>
              <a:buFontTx/>
              <a:buNone/>
              <a:defRPr sz="1700" b="1">
                <a:solidFill>
                  <a:srgbClr val="292929"/>
                </a:solidFill>
                <a:latin typeface="+mj-lt"/>
              </a:defRPr>
            </a:lvl1pPr>
            <a:lvl2pPr marL="333342" indent="0">
              <a:buNone/>
              <a:defRPr sz="1500" b="1"/>
            </a:lvl2pPr>
            <a:lvl3pPr marL="666685" indent="0">
              <a:buNone/>
              <a:defRPr sz="1300" b="1"/>
            </a:lvl3pPr>
            <a:lvl4pPr marL="1000027" indent="0">
              <a:buNone/>
              <a:defRPr sz="1200" b="1"/>
            </a:lvl4pPr>
            <a:lvl5pPr marL="1333369" indent="0">
              <a:buNone/>
              <a:defRPr sz="1200" b="1"/>
            </a:lvl5pPr>
            <a:lvl6pPr marL="1666712" indent="0">
              <a:buNone/>
              <a:defRPr sz="1200" b="1"/>
            </a:lvl6pPr>
            <a:lvl7pPr marL="2000055" indent="0">
              <a:buNone/>
              <a:defRPr sz="1200" b="1"/>
            </a:lvl7pPr>
            <a:lvl8pPr marL="2333397" indent="0">
              <a:buNone/>
              <a:defRPr sz="1200" b="1"/>
            </a:lvl8pPr>
            <a:lvl9pPr marL="2666739"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202438" y="2015649"/>
            <a:ext cx="4219437" cy="1433076"/>
          </a:xfrm>
          <a:prstGeom prst="rect">
            <a:avLst/>
          </a:prstGeom>
        </p:spPr>
        <p:txBody>
          <a:bodyPr/>
          <a:lstStyle>
            <a:lvl1pPr>
              <a:lnSpc>
                <a:spcPct val="100000"/>
              </a:lnSpc>
              <a:buClrTx/>
              <a:buFont typeface="Arial" pitchFamily="34" charset="0"/>
              <a:buChar char="•"/>
              <a:defRPr sz="1700">
                <a:solidFill>
                  <a:srgbClr val="292929"/>
                </a:solidFill>
                <a:latin typeface="+mj-lt"/>
              </a:defRPr>
            </a:lvl1pPr>
            <a:lvl2pPr>
              <a:lnSpc>
                <a:spcPct val="100000"/>
              </a:lnSpc>
              <a:buClrTx/>
              <a:buFont typeface="Arial" pitchFamily="34" charset="0"/>
              <a:buChar char="•"/>
              <a:defRPr sz="1500">
                <a:solidFill>
                  <a:srgbClr val="292929"/>
                </a:solidFill>
                <a:latin typeface="+mj-lt"/>
              </a:defRPr>
            </a:lvl2pPr>
            <a:lvl3pPr>
              <a:lnSpc>
                <a:spcPct val="100000"/>
              </a:lnSpc>
              <a:buClrTx/>
              <a:buFont typeface="Arial" pitchFamily="34" charset="0"/>
              <a:buChar char="•"/>
              <a:defRPr sz="1300">
                <a:solidFill>
                  <a:srgbClr val="292929"/>
                </a:solidFill>
                <a:latin typeface="+mj-lt"/>
              </a:defRPr>
            </a:lvl3pPr>
            <a:lvl4pPr>
              <a:lnSpc>
                <a:spcPct val="100000"/>
              </a:lnSpc>
              <a:buClrTx/>
              <a:buFont typeface="Arial" pitchFamily="34" charset="0"/>
              <a:buChar char="•"/>
              <a:defRPr sz="1200">
                <a:solidFill>
                  <a:srgbClr val="292929"/>
                </a:solidFill>
                <a:latin typeface="+mj-lt"/>
              </a:defRPr>
            </a:lvl4pPr>
            <a:lvl5pPr>
              <a:lnSpc>
                <a:spcPct val="100000"/>
              </a:lnSpc>
              <a:buClrTx/>
              <a:buFont typeface="Arial" pitchFamily="34" charset="0"/>
              <a:buChar char="•"/>
              <a:defRPr sz="1200">
                <a:solidFill>
                  <a:srgbClr val="292929"/>
                </a:solidFill>
                <a:latin typeface="+mj-lt"/>
              </a:defRPr>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754209" y="1375357"/>
            <a:ext cx="4216921" cy="334313"/>
          </a:xfrm>
          <a:prstGeom prst="rect">
            <a:avLst/>
          </a:prstGeom>
        </p:spPr>
        <p:txBody>
          <a:bodyPr anchor="b"/>
          <a:lstStyle>
            <a:lvl1pPr marL="0" indent="0">
              <a:lnSpc>
                <a:spcPct val="100000"/>
              </a:lnSpc>
              <a:buClrTx/>
              <a:buFontTx/>
              <a:buNone/>
              <a:defRPr sz="1700" b="1">
                <a:solidFill>
                  <a:srgbClr val="292929"/>
                </a:solidFill>
                <a:latin typeface="+mj-lt"/>
              </a:defRPr>
            </a:lvl1pPr>
            <a:lvl2pPr marL="333342" indent="0">
              <a:buNone/>
              <a:defRPr sz="1500" b="1"/>
            </a:lvl2pPr>
            <a:lvl3pPr marL="666685" indent="0">
              <a:buNone/>
              <a:defRPr sz="1300" b="1"/>
            </a:lvl3pPr>
            <a:lvl4pPr marL="1000027" indent="0">
              <a:buNone/>
              <a:defRPr sz="1200" b="1"/>
            </a:lvl4pPr>
            <a:lvl5pPr marL="1333369" indent="0">
              <a:buNone/>
              <a:defRPr sz="1200" b="1"/>
            </a:lvl5pPr>
            <a:lvl6pPr marL="1666712" indent="0">
              <a:buNone/>
              <a:defRPr sz="1200" b="1"/>
            </a:lvl6pPr>
            <a:lvl7pPr marL="2000055" indent="0">
              <a:buNone/>
              <a:defRPr sz="1200" b="1"/>
            </a:lvl7pPr>
            <a:lvl8pPr marL="2333397" indent="0">
              <a:buNone/>
              <a:defRPr sz="1200" b="1"/>
            </a:lvl8pPr>
            <a:lvl9pPr marL="2666739"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754209" y="2027022"/>
            <a:ext cx="4216921" cy="1433076"/>
          </a:xfrm>
          <a:prstGeom prst="rect">
            <a:avLst/>
          </a:prstGeom>
        </p:spPr>
        <p:txBody>
          <a:bodyPr/>
          <a:lstStyle>
            <a:lvl1pPr>
              <a:lnSpc>
                <a:spcPct val="100000"/>
              </a:lnSpc>
              <a:buClrTx/>
              <a:buFont typeface="Arial" pitchFamily="34" charset="0"/>
              <a:buChar char="•"/>
              <a:defRPr sz="1700">
                <a:solidFill>
                  <a:srgbClr val="292929"/>
                </a:solidFill>
                <a:latin typeface="+mj-lt"/>
              </a:defRPr>
            </a:lvl1pPr>
            <a:lvl2pPr>
              <a:lnSpc>
                <a:spcPct val="100000"/>
              </a:lnSpc>
              <a:buClrTx/>
              <a:buFont typeface="Arial" pitchFamily="34" charset="0"/>
              <a:buChar char="•"/>
              <a:defRPr sz="1500">
                <a:solidFill>
                  <a:srgbClr val="292929"/>
                </a:solidFill>
                <a:latin typeface="+mj-lt"/>
              </a:defRPr>
            </a:lvl2pPr>
            <a:lvl3pPr>
              <a:lnSpc>
                <a:spcPct val="100000"/>
              </a:lnSpc>
              <a:buClrTx/>
              <a:buFont typeface="Arial" pitchFamily="34" charset="0"/>
              <a:buChar char="•"/>
              <a:defRPr sz="1300">
                <a:solidFill>
                  <a:srgbClr val="292929"/>
                </a:solidFill>
                <a:latin typeface="+mj-lt"/>
              </a:defRPr>
            </a:lvl3pPr>
            <a:lvl4pPr>
              <a:lnSpc>
                <a:spcPct val="100000"/>
              </a:lnSpc>
              <a:buClrTx/>
              <a:buFont typeface="Arial" pitchFamily="34" charset="0"/>
              <a:buChar char="•"/>
              <a:defRPr sz="1200">
                <a:solidFill>
                  <a:srgbClr val="292929"/>
                </a:solidFill>
                <a:latin typeface="+mj-lt"/>
              </a:defRPr>
            </a:lvl4pPr>
            <a:lvl5pPr>
              <a:lnSpc>
                <a:spcPct val="100000"/>
              </a:lnSpc>
              <a:buClrTx/>
              <a:buFont typeface="Arial" pitchFamily="34" charset="0"/>
              <a:buChar char="•"/>
              <a:defRPr sz="1200">
                <a:solidFill>
                  <a:srgbClr val="292929"/>
                </a:solidFill>
                <a:latin typeface="+mj-lt"/>
              </a:defRPr>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1"/>
          <p:cNvSpPr>
            <a:spLocks noGrp="1"/>
          </p:cNvSpPr>
          <p:nvPr>
            <p:ph type="title"/>
          </p:nvPr>
        </p:nvSpPr>
        <p:spPr>
          <a:xfrm>
            <a:off x="200168" y="113729"/>
            <a:ext cx="7178722" cy="932598"/>
          </a:xfrm>
          <a:prstGeom prst="rect">
            <a:avLst/>
          </a:prstGeom>
        </p:spPr>
        <p:txBody>
          <a:bodyPr anchor="b"/>
          <a:lstStyle>
            <a:lvl1pPr>
              <a:lnSpc>
                <a:spcPct val="85000"/>
              </a:lnSpc>
              <a:spcAft>
                <a:spcPts val="0"/>
              </a:spcAft>
              <a:defRPr/>
            </a:lvl1pPr>
          </a:lstStyle>
          <a:p>
            <a:r>
              <a:rPr lang="en-US" smtClean="0"/>
              <a:t>Click to edit Master title style</a:t>
            </a:r>
            <a:endParaRPr lang="en-US" dirty="0"/>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27719" y="42336"/>
            <a:ext cx="7059083" cy="605896"/>
          </a:xfrm>
          <a:prstGeom prst="rect">
            <a:avLst/>
          </a:prstGeom>
        </p:spPr>
        <p:txBody>
          <a:bodyPr lIns="91416" tIns="45708" rIns="91416" bIns="45708"/>
          <a:lstStyle/>
          <a:p>
            <a:r>
              <a:rPr lang="en-US" smtClean="0"/>
              <a:t>Click to edit Master title style</a:t>
            </a:r>
            <a:endParaRPr lang="en-US"/>
          </a:p>
        </p:txBody>
      </p:sp>
      <p:sp>
        <p:nvSpPr>
          <p:cNvPr id="3" name="Content Placeholder 2"/>
          <p:cNvSpPr>
            <a:spLocks noGrp="1"/>
          </p:cNvSpPr>
          <p:nvPr>
            <p:ph sz="quarter" idx="1"/>
          </p:nvPr>
        </p:nvSpPr>
        <p:spPr>
          <a:xfrm>
            <a:off x="812800" y="1016000"/>
            <a:ext cx="3911600" cy="2476500"/>
          </a:xfrm>
          <a:prstGeom prst="rect">
            <a:avLst/>
          </a:prstGeom>
        </p:spPr>
        <p:txBody>
          <a:bodyPr lIns="91416" tIns="45708" rIns="91416" bIns="45708"/>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826000" y="1016000"/>
            <a:ext cx="3911600" cy="2476500"/>
          </a:xfrm>
          <a:prstGeom prst="rect">
            <a:avLst/>
          </a:prstGeom>
        </p:spPr>
        <p:txBody>
          <a:bodyPr lIns="91416" tIns="45708" rIns="91416" bIns="45708"/>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812800" y="3619500"/>
            <a:ext cx="3911600" cy="2476500"/>
          </a:xfrm>
          <a:prstGeom prst="rect">
            <a:avLst/>
          </a:prstGeom>
        </p:spPr>
        <p:txBody>
          <a:bodyPr lIns="91416" tIns="45708" rIns="91416" bIns="45708"/>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826000" y="3619500"/>
            <a:ext cx="3911600" cy="2476500"/>
          </a:xfrm>
          <a:prstGeom prst="rect">
            <a:avLst/>
          </a:prstGeom>
        </p:spPr>
        <p:txBody>
          <a:bodyPr lIns="91416" tIns="45708" rIns="91416" bIns="45708"/>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4" name="Line 5"/>
          <p:cNvSpPr>
            <a:spLocks noChangeShapeType="1"/>
          </p:cNvSpPr>
          <p:nvPr/>
        </p:nvSpPr>
        <p:spPr bwMode="auto">
          <a:xfrm>
            <a:off x="1087438" y="6699250"/>
            <a:ext cx="0" cy="107950"/>
          </a:xfrm>
          <a:prstGeom prst="line">
            <a:avLst/>
          </a:prstGeom>
          <a:noFill/>
          <a:ln w="12700">
            <a:solidFill>
              <a:schemeClr val="bg1"/>
            </a:solidFill>
            <a:round/>
            <a:headEnd/>
            <a:tailEnd/>
          </a:ln>
        </p:spPr>
        <p:txBody>
          <a:bodyPr/>
          <a:lstStyle/>
          <a:p>
            <a:pPr>
              <a:defRPr/>
            </a:pPr>
            <a:endParaRPr lang="en-US"/>
          </a:p>
        </p:txBody>
      </p:sp>
      <p:sp>
        <p:nvSpPr>
          <p:cNvPr id="5" name="Rectangle 6"/>
          <p:cNvSpPr>
            <a:spLocks noChangeArrowheads="1"/>
          </p:cNvSpPr>
          <p:nvPr/>
        </p:nvSpPr>
        <p:spPr bwMode="auto">
          <a:xfrm>
            <a:off x="4625975" y="1050925"/>
            <a:ext cx="4262438" cy="1428750"/>
          </a:xfrm>
          <a:prstGeom prst="rect">
            <a:avLst/>
          </a:prstGeom>
          <a:noFill/>
          <a:ln w="9525">
            <a:noFill/>
            <a:miter lim="800000"/>
            <a:headEnd/>
            <a:tailEnd/>
          </a:ln>
        </p:spPr>
        <p:txBody>
          <a:bodyPr/>
          <a:lstStyle/>
          <a:p>
            <a:pPr marL="114300" lvl="1" indent="-112713">
              <a:spcBef>
                <a:spcPct val="40000"/>
              </a:spcBef>
              <a:buClr>
                <a:srgbClr val="FF0060"/>
              </a:buClr>
              <a:buSzPct val="85000"/>
              <a:buFont typeface="Wingdings" pitchFamily="2" charset="2"/>
              <a:buChar char="§"/>
              <a:defRPr/>
            </a:pPr>
            <a:endParaRPr lang="en-GB" altLang="zh-CN" sz="1300">
              <a:solidFill>
                <a:srgbClr val="323937"/>
              </a:solidFill>
              <a:ea typeface="宋体" pitchFamily="2" charset="-122"/>
            </a:endParaRPr>
          </a:p>
          <a:p>
            <a:pPr marL="114300" lvl="1" indent="-112713">
              <a:spcBef>
                <a:spcPct val="40000"/>
              </a:spcBef>
              <a:buClr>
                <a:schemeClr val="bg2"/>
              </a:buClr>
              <a:buFont typeface="Webdings" pitchFamily="18" charset="2"/>
              <a:buChar char="4"/>
              <a:defRPr/>
            </a:pPr>
            <a:endParaRPr lang="en-GB" altLang="zh-CN" sz="1300" b="1">
              <a:solidFill>
                <a:srgbClr val="E10060"/>
              </a:solidFill>
              <a:ea typeface="宋体" pitchFamily="2" charset="-122"/>
            </a:endParaRPr>
          </a:p>
        </p:txBody>
      </p:sp>
      <p:sp>
        <p:nvSpPr>
          <p:cNvPr id="6" name="Rectangle 10"/>
          <p:cNvSpPr>
            <a:spLocks noChangeArrowheads="1"/>
          </p:cNvSpPr>
          <p:nvPr/>
        </p:nvSpPr>
        <p:spPr bwMode="auto">
          <a:xfrm>
            <a:off x="0" y="0"/>
            <a:ext cx="9144000" cy="6858000"/>
          </a:xfrm>
          <a:prstGeom prst="rect">
            <a:avLst/>
          </a:prstGeom>
          <a:noFill/>
          <a:ln w="2540" algn="ctr">
            <a:solidFill>
              <a:schemeClr val="tx2"/>
            </a:solidFill>
            <a:miter lim="800000"/>
            <a:headEnd/>
            <a:tailEnd/>
          </a:ln>
        </p:spPr>
        <p:txBody>
          <a:bodyPr wrap="none" lIns="36000" tIns="36000" rIns="36000" bIns="36000" anchor="ctr"/>
          <a:lstStyle/>
          <a:p>
            <a:pPr>
              <a:defRPr/>
            </a:pPr>
            <a:endParaRPr lang="en-US" altLang="zh-CN">
              <a:ea typeface="宋体" pitchFamily="2" charset="-122"/>
            </a:endParaRPr>
          </a:p>
        </p:txBody>
      </p:sp>
      <p:sp>
        <p:nvSpPr>
          <p:cNvPr id="7" name="TextBox 19"/>
          <p:cNvSpPr txBox="1">
            <a:spLocks noChangeArrowheads="1"/>
          </p:cNvSpPr>
          <p:nvPr userDrawn="1"/>
        </p:nvSpPr>
        <p:spPr bwMode="auto">
          <a:xfrm>
            <a:off x="0" y="0"/>
            <a:ext cx="9144000" cy="892175"/>
          </a:xfrm>
          <a:prstGeom prst="rect">
            <a:avLst/>
          </a:prstGeom>
          <a:solidFill>
            <a:srgbClr val="F99107"/>
          </a:solidFill>
          <a:ln>
            <a:noFill/>
          </a:ln>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zh-CN" smtClean="0">
              <a:ea typeface="宋体" pitchFamily="2" charset="-122"/>
            </a:endParaRPr>
          </a:p>
          <a:p>
            <a:pPr eaLnBrk="1" hangingPunct="1">
              <a:defRPr/>
            </a:pPr>
            <a:endParaRPr lang="en-US" altLang="zh-CN" sz="1600" smtClean="0">
              <a:ea typeface="宋体" pitchFamily="2" charset="-122"/>
            </a:endParaRPr>
          </a:p>
          <a:p>
            <a:pPr eaLnBrk="1" hangingPunct="1">
              <a:defRPr/>
            </a:pPr>
            <a:endParaRPr lang="en-US" altLang="zh-CN" smtClean="0">
              <a:ea typeface="宋体" pitchFamily="2" charset="-122"/>
            </a:endParaRPr>
          </a:p>
        </p:txBody>
      </p:sp>
      <p:sp>
        <p:nvSpPr>
          <p:cNvPr id="8" name="TextBox 7"/>
          <p:cNvSpPr txBox="1"/>
          <p:nvPr userDrawn="1"/>
        </p:nvSpPr>
        <p:spPr>
          <a:xfrm flipV="1">
            <a:off x="0" y="857250"/>
            <a:ext cx="9144000" cy="46038"/>
          </a:xfrm>
          <a:prstGeom prst="rect">
            <a:avLst/>
          </a:prstGeom>
          <a:solidFill>
            <a:schemeClr val="tx2">
              <a:lumMod val="95000"/>
              <a:lumOff val="5000"/>
            </a:schemeClr>
          </a:solidFill>
        </p:spPr>
        <p:txBody>
          <a:bodyPr tIns="0" bIns="0">
            <a:spAutoFit/>
          </a:bodyPr>
          <a:lstStyle/>
          <a:p>
            <a:pPr>
              <a:defRPr/>
            </a:pPr>
            <a:endParaRPr lang="en-US" altLang="zh-CN" sz="200">
              <a:latin typeface="Arial" charset="0"/>
              <a:ea typeface="宋体" pitchFamily="2" charset="-122"/>
            </a:endParaRPr>
          </a:p>
          <a:p>
            <a:pPr>
              <a:defRPr/>
            </a:pPr>
            <a:endParaRPr lang="zh-CN" altLang="en-US" sz="100">
              <a:latin typeface="Arial" charset="0"/>
              <a:ea typeface="宋体" pitchFamily="2" charset="-122"/>
            </a:endParaRPr>
          </a:p>
        </p:txBody>
      </p:sp>
      <p:pic>
        <p:nvPicPr>
          <p:cNvPr id="9" name="Picture 22" descr="来伊份"/>
          <p:cNvPicPr>
            <a:picLocks noChangeAspect="1" noChangeArrowheads="1"/>
          </p:cNvPicPr>
          <p:nvPr userDrawn="1"/>
        </p:nvPicPr>
        <p:blipFill>
          <a:blip r:embed="rId2" cstate="print"/>
          <a:srcRect/>
          <a:stretch>
            <a:fillRect/>
          </a:stretch>
        </p:blipFill>
        <p:spPr bwMode="auto">
          <a:xfrm>
            <a:off x="7786688" y="-3175"/>
            <a:ext cx="928687" cy="865188"/>
          </a:xfrm>
          <a:prstGeom prst="rect">
            <a:avLst/>
          </a:prstGeom>
          <a:noFill/>
          <a:ln w="9525">
            <a:noFill/>
            <a:miter lim="800000"/>
            <a:headEnd/>
            <a:tailEnd/>
          </a:ln>
        </p:spPr>
      </p:pic>
      <p:sp>
        <p:nvSpPr>
          <p:cNvPr id="10" name="TextBox 22"/>
          <p:cNvSpPr txBox="1">
            <a:spLocks noChangeArrowheads="1"/>
          </p:cNvSpPr>
          <p:nvPr userDrawn="1"/>
        </p:nvSpPr>
        <p:spPr bwMode="auto">
          <a:xfrm>
            <a:off x="0" y="6627813"/>
            <a:ext cx="9144000" cy="276225"/>
          </a:xfrm>
          <a:prstGeom prst="rect">
            <a:avLst/>
          </a:prstGeom>
          <a:solidFill>
            <a:srgbClr val="F6640A"/>
          </a:solidFill>
          <a:ln>
            <a:noFill/>
          </a:ln>
          <a:extLst/>
        </p:spPr>
        <p:txBody>
          <a:bodyPr t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zh-CN" altLang="en-US" smtClean="0">
              <a:ea typeface="宋体" pitchFamily="2" charset="-122"/>
            </a:endParaRPr>
          </a:p>
        </p:txBody>
      </p:sp>
      <p:sp>
        <p:nvSpPr>
          <p:cNvPr id="2" name="Title 1"/>
          <p:cNvSpPr>
            <a:spLocks noGrp="1"/>
          </p:cNvSpPr>
          <p:nvPr>
            <p:ph type="title"/>
          </p:nvPr>
        </p:nvSpPr>
        <p:spPr/>
        <p:txBody>
          <a:bodyPr/>
          <a:lstStyle>
            <a:lvl1pPr>
              <a:defRPr>
                <a:latin typeface="黑体" pitchFamily="2" charset="-122"/>
                <a:ea typeface="黑体" pitchFamily="2" charset="-122"/>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Footer Placeholder 3"/>
          <p:cNvSpPr>
            <a:spLocks noGrp="1"/>
          </p:cNvSpPr>
          <p:nvPr>
            <p:ph type="ftr" sz="quarter" idx="10"/>
          </p:nvPr>
        </p:nvSpPr>
        <p:spPr>
          <a:xfrm>
            <a:off x="0" y="6626225"/>
            <a:ext cx="6007100" cy="257175"/>
          </a:xfrm>
          <a:prstGeom prst="rect">
            <a:avLst/>
          </a:prstGeom>
        </p:spPr>
        <p:txBody>
          <a:bodyPr/>
          <a:lstStyle>
            <a:lvl1pPr>
              <a:defRPr>
                <a:latin typeface="Arial" charset="0"/>
              </a:defRPr>
            </a:lvl1pPr>
          </a:lstStyle>
          <a:p>
            <a:pPr>
              <a:defRPr/>
            </a:pPr>
            <a:r>
              <a:rPr lang="de-DE" altLang="zh-CN"/>
              <a:t>  </a:t>
            </a:r>
          </a:p>
        </p:txBody>
      </p:sp>
      <p:sp>
        <p:nvSpPr>
          <p:cNvPr id="12" name="Slide Number Placeholder 4"/>
          <p:cNvSpPr>
            <a:spLocks noGrp="1"/>
          </p:cNvSpPr>
          <p:nvPr>
            <p:ph type="sldNum" sz="quarter" idx="11"/>
          </p:nvPr>
        </p:nvSpPr>
        <p:spPr/>
        <p:txBody>
          <a:bodyPr/>
          <a:lstStyle>
            <a:lvl1pPr>
              <a:defRPr/>
            </a:lvl1pPr>
          </a:lstStyle>
          <a:p>
            <a:pPr>
              <a:defRPr/>
            </a:pPr>
            <a:fld id="{557D272E-E2E9-4DD0-9006-3FF716FA6896}" type="slidenum">
              <a:rPr lang="en-US" altLang="zh-CN"/>
              <a:pPr>
                <a:defRPr/>
              </a:pPr>
              <a:t>‹#›</a:t>
            </a:fld>
            <a:endParaRPr lang="en-US" altLang="zh-CN"/>
          </a:p>
        </p:txBody>
      </p:sp>
    </p:spTree>
  </p:cSld>
  <p:clrMapOvr>
    <a:masterClrMapping/>
  </p:clrMapOvr>
  <p:transition>
    <p:pull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pull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06375" y="962025"/>
            <a:ext cx="4295775" cy="1249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54550" y="962025"/>
            <a:ext cx="4297363" cy="1249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7"/>
          <p:cNvSpPr>
            <a:spLocks noGrp="1" noChangeArrowheads="1"/>
          </p:cNvSpPr>
          <p:nvPr>
            <p:ph type="sldNum" sz="quarter" idx="10"/>
          </p:nvPr>
        </p:nvSpPr>
        <p:spPr>
          <a:ln/>
        </p:spPr>
        <p:txBody>
          <a:bodyPr/>
          <a:lstStyle>
            <a:lvl1pPr>
              <a:defRPr/>
            </a:lvl1pPr>
          </a:lstStyle>
          <a:p>
            <a:pPr>
              <a:defRPr/>
            </a:pPr>
            <a:fld id="{D073C9C6-4634-4108-AFFC-7D8BDD5AC441}" type="slidenum">
              <a:rPr lang="en-US" altLang="zh-CN"/>
              <a:pPr>
                <a:defRPr/>
              </a:pPr>
              <a:t>‹#›</a:t>
            </a:fld>
            <a:endParaRPr lang="en-US" altLang="zh-CN"/>
          </a:p>
        </p:txBody>
      </p:sp>
    </p:spTree>
  </p:cSld>
  <p:clrMapOvr>
    <a:masterClrMapping/>
  </p:clrMapOvr>
  <p:transition>
    <p:pull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7"/>
          <p:cNvSpPr>
            <a:spLocks noGrp="1" noChangeArrowheads="1"/>
          </p:cNvSpPr>
          <p:nvPr>
            <p:ph type="sldNum" sz="quarter" idx="10"/>
          </p:nvPr>
        </p:nvSpPr>
        <p:spPr>
          <a:ln/>
        </p:spPr>
        <p:txBody>
          <a:bodyPr/>
          <a:lstStyle>
            <a:lvl1pPr>
              <a:defRPr/>
            </a:lvl1pPr>
          </a:lstStyle>
          <a:p>
            <a:pPr>
              <a:defRPr/>
            </a:pPr>
            <a:fld id="{50FA4A54-27F6-4BED-8407-845B0F58E109}" type="slidenum">
              <a:rPr lang="en-US" altLang="zh-CN"/>
              <a:pPr>
                <a:defRPr/>
              </a:pPr>
              <a:t>‹#›</a:t>
            </a:fld>
            <a:endParaRPr lang="en-US" altLang="zh-CN"/>
          </a:p>
        </p:txBody>
      </p:sp>
    </p:spTree>
  </p:cSld>
  <p:clrMapOvr>
    <a:masterClrMapping/>
  </p:clrMapOvr>
  <p:transition>
    <p:pull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7"/>
          <p:cNvSpPr>
            <a:spLocks noGrp="1" noChangeArrowheads="1"/>
          </p:cNvSpPr>
          <p:nvPr>
            <p:ph type="sldNum" sz="quarter" idx="10"/>
          </p:nvPr>
        </p:nvSpPr>
        <p:spPr>
          <a:ln/>
        </p:spPr>
        <p:txBody>
          <a:bodyPr/>
          <a:lstStyle>
            <a:lvl1pPr>
              <a:defRPr/>
            </a:lvl1pPr>
          </a:lstStyle>
          <a:p>
            <a:pPr>
              <a:defRPr/>
            </a:pPr>
            <a:fld id="{DFBD9955-4B54-4263-BA09-8B1CC26F9D11}" type="slidenum">
              <a:rPr lang="en-US" altLang="zh-CN"/>
              <a:pPr>
                <a:defRPr/>
              </a:pPr>
              <a:t>‹#›</a:t>
            </a:fld>
            <a:endParaRPr lang="en-US" altLang="zh-CN"/>
          </a:p>
        </p:txBody>
      </p:sp>
    </p:spTree>
  </p:cSld>
  <p:clrMapOvr>
    <a:masterClrMapping/>
  </p:clrMapOvr>
  <p:transition>
    <p:pull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a:ln/>
        </p:spPr>
        <p:txBody>
          <a:bodyPr/>
          <a:lstStyle>
            <a:lvl1pPr>
              <a:defRPr/>
            </a:lvl1pPr>
          </a:lstStyle>
          <a:p>
            <a:pPr>
              <a:defRPr/>
            </a:pPr>
            <a:fld id="{4D5D6560-19DF-4640-B20A-0CF0A2483F5F}" type="slidenum">
              <a:rPr lang="en-US" altLang="zh-CN"/>
              <a:pPr>
                <a:defRPr/>
              </a:pPr>
              <a:t>‹#›</a:t>
            </a:fld>
            <a:endParaRPr lang="en-US" altLang="zh-CN"/>
          </a:p>
        </p:txBody>
      </p:sp>
    </p:spTree>
  </p:cSld>
  <p:clrMapOvr>
    <a:masterClrMapping/>
  </p:clrMapOvr>
  <p:transition>
    <p:pull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sldNum" sz="quarter" idx="10"/>
          </p:nvPr>
        </p:nvSpPr>
        <p:spPr>
          <a:ln/>
        </p:spPr>
        <p:txBody>
          <a:bodyPr/>
          <a:lstStyle>
            <a:lvl1pPr>
              <a:defRPr/>
            </a:lvl1pPr>
          </a:lstStyle>
          <a:p>
            <a:pPr>
              <a:defRPr/>
            </a:pPr>
            <a:fld id="{8CA95CDA-923C-4951-BDDC-18C8ED1119E5}" type="slidenum">
              <a:rPr lang="en-US" altLang="zh-CN"/>
              <a:pPr>
                <a:defRPr/>
              </a:pPr>
              <a:t>‹#›</a:t>
            </a:fld>
            <a:endParaRPr lang="en-US" altLang="zh-CN"/>
          </a:p>
        </p:txBody>
      </p:sp>
    </p:spTree>
  </p:cSld>
  <p:clrMapOvr>
    <a:masterClrMapping/>
  </p:clrMapOvr>
  <p:transition>
    <p:pull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sldNum" sz="quarter" idx="10"/>
          </p:nvPr>
        </p:nvSpPr>
        <p:spPr>
          <a:ln/>
        </p:spPr>
        <p:txBody>
          <a:bodyPr/>
          <a:lstStyle>
            <a:lvl1pPr>
              <a:defRPr/>
            </a:lvl1pPr>
          </a:lstStyle>
          <a:p>
            <a:pPr>
              <a:defRPr/>
            </a:pPr>
            <a:fld id="{4C59B433-461D-4AA8-A333-F8BEF986AC1F}" type="slidenum">
              <a:rPr lang="en-US" altLang="zh-CN"/>
              <a:pPr>
                <a:defRPr/>
              </a:pPr>
              <a:t>‹#›</a:t>
            </a:fld>
            <a:endParaRPr lang="en-US" altLang="zh-CN"/>
          </a:p>
        </p:txBody>
      </p:sp>
    </p:spTree>
  </p:cSld>
  <p:clrMapOvr>
    <a:masterClrMapping/>
  </p:clrMapOvr>
  <p:transition>
    <p:pull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extBox 18"/>
          <p:cNvSpPr txBox="1">
            <a:spLocks noChangeArrowheads="1"/>
          </p:cNvSpPr>
          <p:nvPr userDrawn="1"/>
        </p:nvSpPr>
        <p:spPr bwMode="auto">
          <a:xfrm>
            <a:off x="0" y="0"/>
            <a:ext cx="9144000" cy="892175"/>
          </a:xfrm>
          <a:prstGeom prst="rect">
            <a:avLst/>
          </a:prstGeom>
          <a:solidFill>
            <a:srgbClr val="F99107"/>
          </a:solidFill>
          <a:ln>
            <a:noFill/>
          </a:ln>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zh-CN" smtClean="0">
              <a:ea typeface="宋体" pitchFamily="2" charset="-122"/>
            </a:endParaRPr>
          </a:p>
          <a:p>
            <a:pPr eaLnBrk="1" hangingPunct="1">
              <a:defRPr/>
            </a:pPr>
            <a:endParaRPr lang="en-US" altLang="zh-CN" sz="1600" smtClean="0">
              <a:ea typeface="宋体" pitchFamily="2" charset="-122"/>
            </a:endParaRPr>
          </a:p>
          <a:p>
            <a:pPr eaLnBrk="1" hangingPunct="1">
              <a:defRPr/>
            </a:pPr>
            <a:endParaRPr lang="en-US" altLang="zh-CN" smtClean="0">
              <a:ea typeface="宋体" pitchFamily="2" charset="-122"/>
            </a:endParaRPr>
          </a:p>
        </p:txBody>
      </p:sp>
      <p:sp>
        <p:nvSpPr>
          <p:cNvPr id="1027" name="Line 5"/>
          <p:cNvSpPr>
            <a:spLocks noChangeShapeType="1"/>
          </p:cNvSpPr>
          <p:nvPr/>
        </p:nvSpPr>
        <p:spPr bwMode="auto">
          <a:xfrm>
            <a:off x="1087438" y="6699250"/>
            <a:ext cx="0" cy="107950"/>
          </a:xfrm>
          <a:prstGeom prst="line">
            <a:avLst/>
          </a:prstGeom>
          <a:noFill/>
          <a:ln w="12700">
            <a:solidFill>
              <a:schemeClr val="bg1"/>
            </a:solidFill>
            <a:round/>
            <a:headEnd/>
            <a:tailEnd/>
          </a:ln>
        </p:spPr>
        <p:txBody>
          <a:bodyPr/>
          <a:lstStyle/>
          <a:p>
            <a:pPr>
              <a:defRPr/>
            </a:pPr>
            <a:endParaRPr lang="en-US"/>
          </a:p>
        </p:txBody>
      </p:sp>
      <p:sp>
        <p:nvSpPr>
          <p:cNvPr id="1028" name="Rectangle 6"/>
          <p:cNvSpPr>
            <a:spLocks noChangeArrowheads="1"/>
          </p:cNvSpPr>
          <p:nvPr/>
        </p:nvSpPr>
        <p:spPr bwMode="auto">
          <a:xfrm>
            <a:off x="4625975" y="1050925"/>
            <a:ext cx="4262438" cy="1428750"/>
          </a:xfrm>
          <a:prstGeom prst="rect">
            <a:avLst/>
          </a:prstGeom>
          <a:noFill/>
          <a:ln w="9525">
            <a:noFill/>
            <a:miter lim="800000"/>
            <a:headEnd/>
            <a:tailEnd/>
          </a:ln>
        </p:spPr>
        <p:txBody>
          <a:bodyPr/>
          <a:lstStyle/>
          <a:p>
            <a:pPr marL="114300" lvl="1" indent="-112713">
              <a:spcBef>
                <a:spcPct val="40000"/>
              </a:spcBef>
              <a:buClr>
                <a:srgbClr val="FF0060"/>
              </a:buClr>
              <a:buSzPct val="85000"/>
              <a:buFont typeface="Wingdings" pitchFamily="2" charset="2"/>
              <a:buChar char="§"/>
              <a:defRPr/>
            </a:pPr>
            <a:endParaRPr lang="en-GB" altLang="zh-CN" sz="1300">
              <a:solidFill>
                <a:srgbClr val="323937"/>
              </a:solidFill>
              <a:ea typeface="宋体" pitchFamily="2" charset="-122"/>
            </a:endParaRPr>
          </a:p>
          <a:p>
            <a:pPr marL="114300" lvl="1" indent="-112713">
              <a:spcBef>
                <a:spcPct val="40000"/>
              </a:spcBef>
              <a:buClr>
                <a:schemeClr val="bg2"/>
              </a:buClr>
              <a:buFont typeface="Webdings" pitchFamily="18" charset="2"/>
              <a:buChar char="4"/>
              <a:defRPr/>
            </a:pPr>
            <a:endParaRPr lang="en-GB" altLang="zh-CN" sz="1300" b="1">
              <a:solidFill>
                <a:srgbClr val="E10060"/>
              </a:solidFill>
              <a:ea typeface="宋体" pitchFamily="2" charset="-122"/>
            </a:endParaRPr>
          </a:p>
        </p:txBody>
      </p:sp>
      <p:sp>
        <p:nvSpPr>
          <p:cNvPr id="58375" name="Rectangle 7"/>
          <p:cNvSpPr>
            <a:spLocks noGrp="1" noChangeArrowheads="1"/>
          </p:cNvSpPr>
          <p:nvPr>
            <p:ph type="sldNum" sz="quarter" idx="4"/>
          </p:nvPr>
        </p:nvSpPr>
        <p:spPr bwMode="auto">
          <a:xfrm>
            <a:off x="8707438" y="6694488"/>
            <a:ext cx="250825" cy="1492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ctr" eaLnBrk="0" hangingPunct="0">
              <a:defRPr sz="800" b="1">
                <a:solidFill>
                  <a:schemeClr val="bg1"/>
                </a:solidFill>
                <a:latin typeface="Arial" charset="0"/>
                <a:ea typeface="宋体" pitchFamily="2" charset="-122"/>
              </a:defRPr>
            </a:lvl1pPr>
          </a:lstStyle>
          <a:p>
            <a:pPr>
              <a:defRPr/>
            </a:pPr>
            <a:fld id="{27F82019-060E-41E3-B540-315E10512EB8}" type="slidenum">
              <a:rPr lang="en-US" altLang="zh-CN"/>
              <a:pPr>
                <a:defRPr/>
              </a:pPr>
              <a:t>‹#›</a:t>
            </a:fld>
            <a:endParaRPr lang="en-US" altLang="zh-CN"/>
          </a:p>
        </p:txBody>
      </p:sp>
      <p:sp>
        <p:nvSpPr>
          <p:cNvPr id="2054" name="Rectangle 8"/>
          <p:cNvSpPr>
            <a:spLocks noGrp="1" noChangeArrowheads="1"/>
          </p:cNvSpPr>
          <p:nvPr>
            <p:ph type="body" idx="1"/>
          </p:nvPr>
        </p:nvSpPr>
        <p:spPr bwMode="auto">
          <a:xfrm>
            <a:off x="206375" y="962025"/>
            <a:ext cx="8745538" cy="1249363"/>
          </a:xfrm>
          <a:prstGeom prst="rect">
            <a:avLst/>
          </a:prstGeom>
          <a:noFill/>
          <a:ln w="9525">
            <a:noFill/>
            <a:miter lim="800000"/>
            <a:headEnd/>
            <a:tailEnd/>
          </a:ln>
        </p:spPr>
        <p:txBody>
          <a:bodyPr vert="horz" wrap="square" lIns="36000" tIns="36000" rIns="36000" bIns="36000" numCol="1" anchor="t" anchorCtr="0" compatLnSpc="1">
            <a:prstTxWarp prst="textNoShape">
              <a:avLst/>
            </a:prstTxWarp>
            <a:spAutoFit/>
          </a:bodyPr>
          <a:lstStyle/>
          <a:p>
            <a:pPr lvl="0"/>
            <a:r>
              <a:rPr lang="de-DE" altLang="zh-CN" smtClean="0"/>
              <a:t>Textmasterformate durch Klicken bearbeiten</a:t>
            </a:r>
          </a:p>
          <a:p>
            <a:pPr lvl="1"/>
            <a:r>
              <a:rPr lang="de-DE" altLang="zh-CN" smtClean="0"/>
              <a:t>Zweite Ebene</a:t>
            </a:r>
          </a:p>
          <a:p>
            <a:pPr lvl="2"/>
            <a:r>
              <a:rPr lang="de-DE" altLang="zh-CN" smtClean="0"/>
              <a:t>Dritte Ebene</a:t>
            </a:r>
          </a:p>
        </p:txBody>
      </p:sp>
      <p:sp>
        <p:nvSpPr>
          <p:cNvPr id="2055" name="Rectangle 9"/>
          <p:cNvSpPr>
            <a:spLocks noGrp="1" noChangeArrowheads="1"/>
          </p:cNvSpPr>
          <p:nvPr>
            <p:ph type="title"/>
          </p:nvPr>
        </p:nvSpPr>
        <p:spPr bwMode="auto">
          <a:xfrm>
            <a:off x="0" y="317500"/>
            <a:ext cx="7431088" cy="520700"/>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lvl="0"/>
            <a:r>
              <a:rPr lang="de-DE" altLang="zh-CN" smtClean="0"/>
              <a:t>Titelmasterformat durch Klicken bearbeiten</a:t>
            </a:r>
          </a:p>
        </p:txBody>
      </p:sp>
      <p:sp>
        <p:nvSpPr>
          <p:cNvPr id="1032" name="Rectangle 10"/>
          <p:cNvSpPr>
            <a:spLocks noChangeArrowheads="1"/>
          </p:cNvSpPr>
          <p:nvPr/>
        </p:nvSpPr>
        <p:spPr bwMode="auto">
          <a:xfrm>
            <a:off x="0" y="0"/>
            <a:ext cx="9144000" cy="6858000"/>
          </a:xfrm>
          <a:prstGeom prst="rect">
            <a:avLst/>
          </a:prstGeom>
          <a:noFill/>
          <a:ln w="2540" algn="ctr">
            <a:solidFill>
              <a:schemeClr val="tx2"/>
            </a:solidFill>
            <a:miter lim="800000"/>
            <a:headEnd/>
            <a:tailEnd/>
          </a:ln>
        </p:spPr>
        <p:txBody>
          <a:bodyPr wrap="none" lIns="36000" tIns="36000" rIns="36000" bIns="36000" anchor="ctr"/>
          <a:lstStyle/>
          <a:p>
            <a:pPr>
              <a:defRPr/>
            </a:pPr>
            <a:endParaRPr lang="en-US" altLang="zh-CN">
              <a:ea typeface="宋体" pitchFamily="2" charset="-122"/>
            </a:endParaRPr>
          </a:p>
        </p:txBody>
      </p:sp>
      <p:sp>
        <p:nvSpPr>
          <p:cNvPr id="15" name="TextBox 14"/>
          <p:cNvSpPr txBox="1"/>
          <p:nvPr userDrawn="1"/>
        </p:nvSpPr>
        <p:spPr>
          <a:xfrm flipV="1">
            <a:off x="0" y="857250"/>
            <a:ext cx="9144000" cy="46038"/>
          </a:xfrm>
          <a:prstGeom prst="rect">
            <a:avLst/>
          </a:prstGeom>
          <a:solidFill>
            <a:schemeClr val="tx2">
              <a:lumMod val="95000"/>
              <a:lumOff val="5000"/>
            </a:schemeClr>
          </a:solidFill>
        </p:spPr>
        <p:txBody>
          <a:bodyPr tIns="0" bIns="0">
            <a:spAutoFit/>
          </a:bodyPr>
          <a:lstStyle/>
          <a:p>
            <a:pPr>
              <a:defRPr/>
            </a:pPr>
            <a:endParaRPr lang="en-US" altLang="zh-CN" sz="200">
              <a:latin typeface="Arial" charset="0"/>
              <a:ea typeface="宋体" pitchFamily="2" charset="-122"/>
            </a:endParaRPr>
          </a:p>
          <a:p>
            <a:pPr>
              <a:defRPr/>
            </a:pPr>
            <a:endParaRPr lang="zh-CN" altLang="en-US" sz="100">
              <a:latin typeface="Arial" charset="0"/>
              <a:ea typeface="宋体" pitchFamily="2" charset="-122"/>
            </a:endParaRPr>
          </a:p>
        </p:txBody>
      </p:sp>
      <p:pic>
        <p:nvPicPr>
          <p:cNvPr id="2058" name="Picture 22" descr="来伊份"/>
          <p:cNvPicPr>
            <a:picLocks noChangeAspect="1" noChangeArrowheads="1"/>
          </p:cNvPicPr>
          <p:nvPr userDrawn="1"/>
        </p:nvPicPr>
        <p:blipFill>
          <a:blip r:embed="rId16" cstate="print"/>
          <a:srcRect/>
          <a:stretch>
            <a:fillRect/>
          </a:stretch>
        </p:blipFill>
        <p:spPr bwMode="auto">
          <a:xfrm>
            <a:off x="7786688" y="-3175"/>
            <a:ext cx="928687" cy="865188"/>
          </a:xfrm>
          <a:prstGeom prst="rect">
            <a:avLst/>
          </a:prstGeom>
          <a:noFill/>
          <a:ln w="9525">
            <a:noFill/>
            <a:miter lim="800000"/>
            <a:headEnd/>
            <a:tailEnd/>
          </a:ln>
        </p:spPr>
      </p:pic>
      <p:sp>
        <p:nvSpPr>
          <p:cNvPr id="1035" name="TextBox 16"/>
          <p:cNvSpPr txBox="1">
            <a:spLocks noChangeArrowheads="1"/>
          </p:cNvSpPr>
          <p:nvPr userDrawn="1"/>
        </p:nvSpPr>
        <p:spPr bwMode="auto">
          <a:xfrm>
            <a:off x="0" y="6581775"/>
            <a:ext cx="9144000" cy="276225"/>
          </a:xfrm>
          <a:prstGeom prst="rect">
            <a:avLst/>
          </a:prstGeom>
          <a:solidFill>
            <a:srgbClr val="F6640A"/>
          </a:solidFill>
          <a:ln>
            <a:noFill/>
          </a:ln>
          <a:extLst/>
        </p:spPr>
        <p:txBody>
          <a:bodyPr t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zh-CN" altLang="en-US" smtClean="0">
              <a:ea typeface="宋体" pitchFamily="2" charset="-122"/>
            </a:endParaRPr>
          </a:p>
        </p:txBody>
      </p:sp>
    </p:spTree>
  </p:cSld>
  <p:clrMap bg1="lt1" tx1="dk1" bg2="lt2" tx2="dk2" accent1="accent1" accent2="accent2" accent3="accent3" accent4="accent4" accent5="accent5" accent6="accent6" hlink="hlink" folHlink="folHlink"/>
  <p:sldLayoutIdLst>
    <p:sldLayoutId id="2147484943" r:id="rId1"/>
    <p:sldLayoutId id="2147484944" r:id="rId2"/>
    <p:sldLayoutId id="2147484945" r:id="rId3"/>
    <p:sldLayoutId id="2147484935" r:id="rId4"/>
    <p:sldLayoutId id="2147484936" r:id="rId5"/>
    <p:sldLayoutId id="2147484937" r:id="rId6"/>
    <p:sldLayoutId id="2147484938" r:id="rId7"/>
    <p:sldLayoutId id="2147484939" r:id="rId8"/>
    <p:sldLayoutId id="2147484940" r:id="rId9"/>
    <p:sldLayoutId id="2147484941" r:id="rId10"/>
    <p:sldLayoutId id="2147484942" r:id="rId11"/>
    <p:sldLayoutId id="2147484946" r:id="rId12"/>
    <p:sldLayoutId id="2147484947" r:id="rId13"/>
    <p:sldLayoutId id="2147484948" r:id="rId14"/>
  </p:sldLayoutIdLst>
  <p:transition>
    <p:pull dir="r"/>
  </p:transition>
  <p:timing>
    <p:tnLst>
      <p:par>
        <p:cTn id="1" dur="indefinite" restart="never" nodeType="tmRoot"/>
      </p:par>
    </p:tnLst>
  </p:timing>
  <p:hf sldNum="0" hdr="0" dt="0"/>
  <p:txStyles>
    <p:titleStyle>
      <a:lvl1pPr algn="l" rtl="0" eaLnBrk="0" fontAlgn="base" hangingPunct="0">
        <a:spcBef>
          <a:spcPct val="0"/>
        </a:spcBef>
        <a:spcAft>
          <a:spcPct val="0"/>
        </a:spcAft>
        <a:defRPr sz="2000" b="1">
          <a:solidFill>
            <a:schemeClr val="bg1"/>
          </a:solidFill>
          <a:latin typeface="+mj-lt"/>
          <a:ea typeface="+mj-ea"/>
          <a:cs typeface="+mj-cs"/>
        </a:defRPr>
      </a:lvl1pPr>
      <a:lvl2pPr algn="l" rtl="0" eaLnBrk="0" fontAlgn="base" hangingPunct="0">
        <a:spcBef>
          <a:spcPct val="0"/>
        </a:spcBef>
        <a:spcAft>
          <a:spcPct val="0"/>
        </a:spcAft>
        <a:defRPr sz="2000" b="1">
          <a:solidFill>
            <a:schemeClr val="bg1"/>
          </a:solidFill>
          <a:latin typeface="Arial" charset="0"/>
        </a:defRPr>
      </a:lvl2pPr>
      <a:lvl3pPr algn="l" rtl="0" eaLnBrk="0" fontAlgn="base" hangingPunct="0">
        <a:spcBef>
          <a:spcPct val="0"/>
        </a:spcBef>
        <a:spcAft>
          <a:spcPct val="0"/>
        </a:spcAft>
        <a:defRPr sz="2000" b="1">
          <a:solidFill>
            <a:schemeClr val="bg1"/>
          </a:solidFill>
          <a:latin typeface="Arial" charset="0"/>
        </a:defRPr>
      </a:lvl3pPr>
      <a:lvl4pPr algn="l" rtl="0" eaLnBrk="0" fontAlgn="base" hangingPunct="0">
        <a:spcBef>
          <a:spcPct val="0"/>
        </a:spcBef>
        <a:spcAft>
          <a:spcPct val="0"/>
        </a:spcAft>
        <a:defRPr sz="2000" b="1">
          <a:solidFill>
            <a:schemeClr val="bg1"/>
          </a:solidFill>
          <a:latin typeface="Arial" charset="0"/>
        </a:defRPr>
      </a:lvl4pPr>
      <a:lvl5pPr algn="l" rtl="0" eaLnBrk="0" fontAlgn="base" hangingPunct="0">
        <a:spcBef>
          <a:spcPct val="0"/>
        </a:spcBef>
        <a:spcAft>
          <a:spcPct val="0"/>
        </a:spcAft>
        <a:defRPr sz="2000" b="1">
          <a:solidFill>
            <a:schemeClr val="bg1"/>
          </a:solidFill>
          <a:latin typeface="Arial" charset="0"/>
        </a:defRPr>
      </a:lvl5pPr>
      <a:lvl6pPr marL="457200" algn="l" rtl="0" fontAlgn="base">
        <a:spcBef>
          <a:spcPct val="0"/>
        </a:spcBef>
        <a:spcAft>
          <a:spcPct val="0"/>
        </a:spcAft>
        <a:defRPr sz="2000" b="1">
          <a:solidFill>
            <a:schemeClr val="bg1"/>
          </a:solidFill>
          <a:latin typeface="Arial" charset="0"/>
        </a:defRPr>
      </a:lvl6pPr>
      <a:lvl7pPr marL="914400" algn="l" rtl="0" fontAlgn="base">
        <a:spcBef>
          <a:spcPct val="0"/>
        </a:spcBef>
        <a:spcAft>
          <a:spcPct val="0"/>
        </a:spcAft>
        <a:defRPr sz="2000" b="1">
          <a:solidFill>
            <a:schemeClr val="bg1"/>
          </a:solidFill>
          <a:latin typeface="Arial" charset="0"/>
        </a:defRPr>
      </a:lvl7pPr>
      <a:lvl8pPr marL="1371600" algn="l" rtl="0" fontAlgn="base">
        <a:spcBef>
          <a:spcPct val="0"/>
        </a:spcBef>
        <a:spcAft>
          <a:spcPct val="0"/>
        </a:spcAft>
        <a:defRPr sz="2000" b="1">
          <a:solidFill>
            <a:schemeClr val="bg1"/>
          </a:solidFill>
          <a:latin typeface="Arial" charset="0"/>
        </a:defRPr>
      </a:lvl8pPr>
      <a:lvl9pPr marL="1828800" algn="l" rtl="0" fontAlgn="base">
        <a:spcBef>
          <a:spcPct val="0"/>
        </a:spcBef>
        <a:spcAft>
          <a:spcPct val="0"/>
        </a:spcAft>
        <a:defRPr sz="2000" b="1">
          <a:solidFill>
            <a:schemeClr val="bg1"/>
          </a:solidFill>
          <a:latin typeface="Arial" charset="0"/>
        </a:defRPr>
      </a:lvl9pPr>
    </p:titleStyle>
    <p:bodyStyle>
      <a:lvl1pPr marL="265113" indent="-265113" algn="l" rtl="0" eaLnBrk="0" fontAlgn="base" hangingPunct="0">
        <a:spcBef>
          <a:spcPct val="20000"/>
        </a:spcBef>
        <a:spcAft>
          <a:spcPct val="20000"/>
        </a:spcAft>
        <a:buClr>
          <a:srgbClr val="F80046"/>
        </a:buClr>
        <a:buFont typeface="Wingdings" pitchFamily="2" charset="2"/>
        <a:buChar char="n"/>
        <a:defRPr sz="2000" b="1">
          <a:solidFill>
            <a:schemeClr val="tx1"/>
          </a:solidFill>
          <a:latin typeface="+mn-lt"/>
          <a:ea typeface="+mn-ea"/>
          <a:cs typeface="+mn-cs"/>
        </a:defRPr>
      </a:lvl1pPr>
      <a:lvl2pPr marL="712788" indent="-265113" algn="l" rtl="0" eaLnBrk="0" fontAlgn="base" hangingPunct="0">
        <a:spcBef>
          <a:spcPct val="40000"/>
        </a:spcBef>
        <a:spcAft>
          <a:spcPct val="0"/>
        </a:spcAft>
        <a:buClr>
          <a:schemeClr val="bg2"/>
        </a:buClr>
        <a:buFont typeface="Webdings" pitchFamily="18" charset="2"/>
        <a:buChar char="4"/>
        <a:defRPr sz="2000" b="1">
          <a:solidFill>
            <a:schemeClr val="tx1"/>
          </a:solidFill>
          <a:latin typeface="+mn-lt"/>
        </a:defRPr>
      </a:lvl2pPr>
      <a:lvl3pPr marL="1162050" indent="-266700" algn="l" rtl="0" eaLnBrk="0" fontAlgn="base" hangingPunct="0">
        <a:spcBef>
          <a:spcPct val="40000"/>
        </a:spcBef>
        <a:spcAft>
          <a:spcPct val="0"/>
        </a:spcAft>
        <a:buClr>
          <a:schemeClr val="bg2"/>
        </a:buClr>
        <a:buFont typeface="Webdings" pitchFamily="18" charset="2"/>
        <a:buChar char="8"/>
        <a:defRPr sz="2400" b="1">
          <a:solidFill>
            <a:schemeClr val="tx1"/>
          </a:solidFill>
          <a:latin typeface="+mn-lt"/>
        </a:defRPr>
      </a:lvl3pPr>
      <a:lvl4pPr marL="1752600" indent="-228600" algn="l" rtl="0" eaLnBrk="0" fontAlgn="base" hangingPunct="0">
        <a:spcBef>
          <a:spcPct val="20000"/>
        </a:spcBef>
        <a:spcAft>
          <a:spcPct val="0"/>
        </a:spcAft>
        <a:buChar char="–"/>
        <a:defRPr sz="2000" b="1">
          <a:solidFill>
            <a:schemeClr val="tx1"/>
          </a:solidFill>
          <a:latin typeface="+mn-lt"/>
        </a:defRPr>
      </a:lvl4pPr>
      <a:lvl5pPr marL="2160588" indent="-228600" algn="l" rtl="0" eaLnBrk="0" fontAlgn="base" hangingPunct="0">
        <a:spcBef>
          <a:spcPct val="20000"/>
        </a:spcBef>
        <a:spcAft>
          <a:spcPct val="0"/>
        </a:spcAft>
        <a:buChar char="»"/>
        <a:defRPr sz="2000" b="1">
          <a:solidFill>
            <a:srgbClr val="323937"/>
          </a:solidFill>
          <a:latin typeface="+mn-lt"/>
        </a:defRPr>
      </a:lvl5pPr>
      <a:lvl6pPr marL="2617788" indent="-228600" algn="l" rtl="0" fontAlgn="base">
        <a:spcBef>
          <a:spcPct val="20000"/>
        </a:spcBef>
        <a:spcAft>
          <a:spcPct val="0"/>
        </a:spcAft>
        <a:defRPr b="1">
          <a:solidFill>
            <a:srgbClr val="323937"/>
          </a:solidFill>
          <a:latin typeface="+mn-lt"/>
        </a:defRPr>
      </a:lvl6pPr>
      <a:lvl7pPr marL="3074988" indent="-228600" algn="l" rtl="0" fontAlgn="base">
        <a:spcBef>
          <a:spcPct val="20000"/>
        </a:spcBef>
        <a:spcAft>
          <a:spcPct val="0"/>
        </a:spcAft>
        <a:defRPr b="1">
          <a:solidFill>
            <a:srgbClr val="323937"/>
          </a:solidFill>
          <a:latin typeface="+mn-lt"/>
        </a:defRPr>
      </a:lvl7pPr>
      <a:lvl8pPr marL="3532188" indent="-228600" algn="l" rtl="0" fontAlgn="base">
        <a:spcBef>
          <a:spcPct val="20000"/>
        </a:spcBef>
        <a:spcAft>
          <a:spcPct val="0"/>
        </a:spcAft>
        <a:defRPr b="1">
          <a:solidFill>
            <a:srgbClr val="323937"/>
          </a:solidFill>
          <a:latin typeface="+mn-lt"/>
        </a:defRPr>
      </a:lvl8pPr>
      <a:lvl9pPr marL="3989388" indent="-228600" algn="l" rtl="0" fontAlgn="base">
        <a:spcBef>
          <a:spcPct val="20000"/>
        </a:spcBef>
        <a:spcAft>
          <a:spcPct val="0"/>
        </a:spcAft>
        <a:defRPr b="1">
          <a:solidFill>
            <a:srgbClr val="323937"/>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5" Type="http://schemas.openxmlformats.org/officeDocument/2006/relationships/image" Target="../media/image161.png"/><Relationship Id="rId4" Type="http://schemas.openxmlformats.org/officeDocument/2006/relationships/image" Target="../media/image160.png"/></Relationships>
</file>

<file path=ppt/slides/_rels/slide113.xml.rels><?xml version="1.0" encoding="UTF-8" standalone="yes"?>
<Relationships xmlns="http://schemas.openxmlformats.org/package/2006/relationships"><Relationship Id="rId2" Type="http://schemas.openxmlformats.org/officeDocument/2006/relationships/image" Target="../media/image162.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65.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jpeg"/><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74.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78.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79.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7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89.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90.emf"/><Relationship Id="rId2" Type="http://schemas.openxmlformats.org/officeDocument/2006/relationships/image" Target="../media/image189.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92.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94.emf"/><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196.png"/><Relationship Id="rId7" Type="http://schemas.openxmlformats.org/officeDocument/2006/relationships/image" Target="../media/image200.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197.png"/><Relationship Id="rId9" Type="http://schemas.openxmlformats.org/officeDocument/2006/relationships/image" Target="../media/image202.png"/></Relationships>
</file>

<file path=ppt/slides/_rels/slide142.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image" Target="../media/image203.png"/><Relationship Id="rId7" Type="http://schemas.openxmlformats.org/officeDocument/2006/relationships/image" Target="../media/image207.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s>
</file>

<file path=ppt/slides/_rels/slide143.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image" Target="../media/image215.png"/><Relationship Id="rId3" Type="http://schemas.openxmlformats.org/officeDocument/2006/relationships/diagramData" Target="../diagrams/data9.xml"/><Relationship Id="rId7" Type="http://schemas.openxmlformats.org/officeDocument/2006/relationships/image" Target="../media/image209.png"/><Relationship Id="rId12" Type="http://schemas.openxmlformats.org/officeDocument/2006/relationships/image" Target="../media/image21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image" Target="../media/image213.png"/><Relationship Id="rId5" Type="http://schemas.openxmlformats.org/officeDocument/2006/relationships/diagramQuickStyle" Target="../diagrams/quickStyle9.xml"/><Relationship Id="rId15" Type="http://schemas.openxmlformats.org/officeDocument/2006/relationships/image" Target="../media/image217.jpeg"/><Relationship Id="rId10" Type="http://schemas.openxmlformats.org/officeDocument/2006/relationships/image" Target="../media/image212.jpeg"/><Relationship Id="rId4" Type="http://schemas.openxmlformats.org/officeDocument/2006/relationships/diagramLayout" Target="../diagrams/layout9.xml"/><Relationship Id="rId9" Type="http://schemas.openxmlformats.org/officeDocument/2006/relationships/image" Target="../media/image211.png"/><Relationship Id="rId14" Type="http://schemas.openxmlformats.org/officeDocument/2006/relationships/image" Target="../media/image216.png"/></Relationships>
</file>

<file path=ppt/slides/_rels/slide144.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20.jpeg"/><Relationship Id="rId5" Type="http://schemas.openxmlformats.org/officeDocument/2006/relationships/image" Target="../media/image206.png"/><Relationship Id="rId4" Type="http://schemas.openxmlformats.org/officeDocument/2006/relationships/image" Target="../media/image219.png"/></Relationships>
</file>

<file path=ppt/slides/_rels/slide145.xml.rels><?xml version="1.0" encoding="UTF-8" standalone="yes"?>
<Relationships xmlns="http://schemas.openxmlformats.org/package/2006/relationships"><Relationship Id="rId8" Type="http://schemas.openxmlformats.org/officeDocument/2006/relationships/image" Target="../media/image226.png"/><Relationship Id="rId3" Type="http://schemas.openxmlformats.org/officeDocument/2006/relationships/image" Target="../media/image221.png"/><Relationship Id="rId7" Type="http://schemas.openxmlformats.org/officeDocument/2006/relationships/image" Target="../media/image22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image" Target="../media/image222.png"/><Relationship Id="rId9" Type="http://schemas.openxmlformats.org/officeDocument/2006/relationships/image" Target="../media/image227.png"/></Relationships>
</file>

<file path=ppt/slides/_rels/slide146.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222.png"/><Relationship Id="rId7" Type="http://schemas.openxmlformats.org/officeDocument/2006/relationships/image" Target="../media/image22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25.png"/><Relationship Id="rId5" Type="http://schemas.openxmlformats.org/officeDocument/2006/relationships/image" Target="../media/image224.png"/><Relationship Id="rId4" Type="http://schemas.openxmlformats.org/officeDocument/2006/relationships/image" Target="../media/image223.png"/></Relationships>
</file>

<file path=ppt/slides/_rels/slide147.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227.png"/><Relationship Id="rId7" Type="http://schemas.openxmlformats.org/officeDocument/2006/relationships/image" Target="../media/image21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228.png"/></Relationships>
</file>

<file path=ppt/slides/_rels/slide148.xml.rels><?xml version="1.0" encoding="UTF-8" standalone="yes"?>
<Relationships xmlns="http://schemas.openxmlformats.org/package/2006/relationships"><Relationship Id="rId8" Type="http://schemas.openxmlformats.org/officeDocument/2006/relationships/image" Target="../media/image233.png"/><Relationship Id="rId3" Type="http://schemas.openxmlformats.org/officeDocument/2006/relationships/image" Target="../media/image220.jpeg"/><Relationship Id="rId7" Type="http://schemas.openxmlformats.org/officeDocument/2006/relationships/image" Target="../media/image232.png"/><Relationship Id="rId12" Type="http://schemas.openxmlformats.org/officeDocument/2006/relationships/image" Target="../media/image20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31.png"/><Relationship Id="rId11" Type="http://schemas.openxmlformats.org/officeDocument/2006/relationships/image" Target="../media/image236.png"/><Relationship Id="rId5" Type="http://schemas.openxmlformats.org/officeDocument/2006/relationships/image" Target="../media/image230.png"/><Relationship Id="rId10" Type="http://schemas.openxmlformats.org/officeDocument/2006/relationships/image" Target="../media/image235.png"/><Relationship Id="rId4" Type="http://schemas.openxmlformats.org/officeDocument/2006/relationships/image" Target="../media/image229.png"/><Relationship Id="rId9" Type="http://schemas.openxmlformats.org/officeDocument/2006/relationships/image" Target="../media/image234.png"/></Relationships>
</file>

<file path=ppt/slides/_rels/slide149.xml.rels><?xml version="1.0" encoding="UTF-8" standalone="yes"?>
<Relationships xmlns="http://schemas.openxmlformats.org/package/2006/relationships"><Relationship Id="rId8" Type="http://schemas.openxmlformats.org/officeDocument/2006/relationships/image" Target="../media/image233.png"/><Relationship Id="rId3" Type="http://schemas.openxmlformats.org/officeDocument/2006/relationships/image" Target="../media/image220.jpeg"/><Relationship Id="rId7" Type="http://schemas.openxmlformats.org/officeDocument/2006/relationships/image" Target="../media/image232.png"/><Relationship Id="rId12" Type="http://schemas.openxmlformats.org/officeDocument/2006/relationships/image" Target="../media/image20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31.png"/><Relationship Id="rId11" Type="http://schemas.openxmlformats.org/officeDocument/2006/relationships/image" Target="../media/image236.png"/><Relationship Id="rId5" Type="http://schemas.openxmlformats.org/officeDocument/2006/relationships/image" Target="../media/image230.png"/><Relationship Id="rId10" Type="http://schemas.openxmlformats.org/officeDocument/2006/relationships/image" Target="../media/image235.png"/><Relationship Id="rId4" Type="http://schemas.openxmlformats.org/officeDocument/2006/relationships/image" Target="../media/image229.png"/><Relationship Id="rId9" Type="http://schemas.openxmlformats.org/officeDocument/2006/relationships/image" Target="../media/image2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8" Type="http://schemas.openxmlformats.org/officeDocument/2006/relationships/image" Target="../media/image238.png"/><Relationship Id="rId3" Type="http://schemas.openxmlformats.org/officeDocument/2006/relationships/image" Target="../media/image237.png"/><Relationship Id="rId7" Type="http://schemas.openxmlformats.org/officeDocument/2006/relationships/image" Target="../media/image21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227.png"/><Relationship Id="rId9" Type="http://schemas.openxmlformats.org/officeDocument/2006/relationships/image" Target="../media/image205.png"/></Relationships>
</file>

<file path=ppt/slides/_rels/slide151.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239.png"/><Relationship Id="rId7" Type="http://schemas.openxmlformats.org/officeDocument/2006/relationships/image" Target="../media/image23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35.png"/><Relationship Id="rId5" Type="http://schemas.openxmlformats.org/officeDocument/2006/relationships/image" Target="../media/image234.png"/><Relationship Id="rId4" Type="http://schemas.openxmlformats.org/officeDocument/2006/relationships/image" Target="../media/image220.jpeg"/><Relationship Id="rId9" Type="http://schemas.openxmlformats.org/officeDocument/2006/relationships/image" Target="../media/image241.png"/></Relationships>
</file>

<file path=ppt/slides/_rels/slide152.xml.rels><?xml version="1.0" encoding="UTF-8" standalone="yes"?>
<Relationships xmlns="http://schemas.openxmlformats.org/package/2006/relationships"><Relationship Id="rId8" Type="http://schemas.openxmlformats.org/officeDocument/2006/relationships/image" Target="../media/image247.png"/><Relationship Id="rId3" Type="http://schemas.openxmlformats.org/officeDocument/2006/relationships/image" Target="../media/image242.png"/><Relationship Id="rId7" Type="http://schemas.openxmlformats.org/officeDocument/2006/relationships/image" Target="../media/image246.png"/><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image" Target="../media/image245.png"/><Relationship Id="rId11" Type="http://schemas.openxmlformats.org/officeDocument/2006/relationships/image" Target="../media/image250.png"/><Relationship Id="rId5" Type="http://schemas.openxmlformats.org/officeDocument/2006/relationships/image" Target="../media/image244.png"/><Relationship Id="rId10" Type="http://schemas.openxmlformats.org/officeDocument/2006/relationships/image" Target="../media/image249.jpeg"/><Relationship Id="rId4" Type="http://schemas.openxmlformats.org/officeDocument/2006/relationships/image" Target="../media/image243.png"/><Relationship Id="rId9" Type="http://schemas.openxmlformats.org/officeDocument/2006/relationships/image" Target="../media/image248.png"/></Relationships>
</file>

<file path=ppt/slides/_rels/slide153.xml.rels><?xml version="1.0" encoding="UTF-8" standalone="yes"?>
<Relationships xmlns="http://schemas.openxmlformats.org/package/2006/relationships"><Relationship Id="rId8" Type="http://schemas.openxmlformats.org/officeDocument/2006/relationships/image" Target="../media/image256.png"/><Relationship Id="rId13" Type="http://schemas.openxmlformats.org/officeDocument/2006/relationships/image" Target="../media/image260.png"/><Relationship Id="rId3" Type="http://schemas.openxmlformats.org/officeDocument/2006/relationships/image" Target="../media/image251.png"/><Relationship Id="rId7" Type="http://schemas.openxmlformats.org/officeDocument/2006/relationships/image" Target="../media/image255.png"/><Relationship Id="rId12" Type="http://schemas.openxmlformats.org/officeDocument/2006/relationships/image" Target="../media/image25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54.png"/><Relationship Id="rId11" Type="http://schemas.openxmlformats.org/officeDocument/2006/relationships/image" Target="../media/image231.png"/><Relationship Id="rId5" Type="http://schemas.openxmlformats.org/officeDocument/2006/relationships/image" Target="../media/image253.png"/><Relationship Id="rId15" Type="http://schemas.openxmlformats.org/officeDocument/2006/relationships/image" Target="../media/image220.jpeg"/><Relationship Id="rId10" Type="http://schemas.openxmlformats.org/officeDocument/2006/relationships/image" Target="../media/image258.png"/><Relationship Id="rId4" Type="http://schemas.openxmlformats.org/officeDocument/2006/relationships/image" Target="../media/image252.png"/><Relationship Id="rId9" Type="http://schemas.openxmlformats.org/officeDocument/2006/relationships/image" Target="../media/image257.png"/><Relationship Id="rId14" Type="http://schemas.openxmlformats.org/officeDocument/2006/relationships/image" Target="../media/image261.png"/></Relationships>
</file>

<file path=ppt/slides/_rels/slide154.xml.rels><?xml version="1.0" encoding="UTF-8" standalone="yes"?>
<Relationships xmlns="http://schemas.openxmlformats.org/package/2006/relationships"><Relationship Id="rId8" Type="http://schemas.openxmlformats.org/officeDocument/2006/relationships/image" Target="../media/image256.png"/><Relationship Id="rId13" Type="http://schemas.openxmlformats.org/officeDocument/2006/relationships/image" Target="../media/image260.png"/><Relationship Id="rId3" Type="http://schemas.openxmlformats.org/officeDocument/2006/relationships/image" Target="../media/image251.png"/><Relationship Id="rId7" Type="http://schemas.openxmlformats.org/officeDocument/2006/relationships/image" Target="../media/image255.png"/><Relationship Id="rId12" Type="http://schemas.openxmlformats.org/officeDocument/2006/relationships/image" Target="../media/image25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54.png"/><Relationship Id="rId11" Type="http://schemas.openxmlformats.org/officeDocument/2006/relationships/image" Target="../media/image231.png"/><Relationship Id="rId5" Type="http://schemas.openxmlformats.org/officeDocument/2006/relationships/image" Target="../media/image253.png"/><Relationship Id="rId15" Type="http://schemas.openxmlformats.org/officeDocument/2006/relationships/image" Target="../media/image220.jpeg"/><Relationship Id="rId10" Type="http://schemas.openxmlformats.org/officeDocument/2006/relationships/image" Target="../media/image258.png"/><Relationship Id="rId4" Type="http://schemas.openxmlformats.org/officeDocument/2006/relationships/image" Target="../media/image252.png"/><Relationship Id="rId9" Type="http://schemas.openxmlformats.org/officeDocument/2006/relationships/image" Target="../media/image257.png"/><Relationship Id="rId14" Type="http://schemas.openxmlformats.org/officeDocument/2006/relationships/image" Target="../media/image261.png"/></Relationships>
</file>

<file path=ppt/slides/_rels/slide155.xml.rels><?xml version="1.0" encoding="UTF-8" standalone="yes"?>
<Relationships xmlns="http://schemas.openxmlformats.org/package/2006/relationships"><Relationship Id="rId8" Type="http://schemas.openxmlformats.org/officeDocument/2006/relationships/image" Target="../media/image256.png"/><Relationship Id="rId13" Type="http://schemas.openxmlformats.org/officeDocument/2006/relationships/image" Target="../media/image260.png"/><Relationship Id="rId3" Type="http://schemas.openxmlformats.org/officeDocument/2006/relationships/image" Target="../media/image251.png"/><Relationship Id="rId7" Type="http://schemas.openxmlformats.org/officeDocument/2006/relationships/image" Target="../media/image255.png"/><Relationship Id="rId12" Type="http://schemas.openxmlformats.org/officeDocument/2006/relationships/image" Target="../media/image25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54.png"/><Relationship Id="rId11" Type="http://schemas.openxmlformats.org/officeDocument/2006/relationships/image" Target="../media/image231.png"/><Relationship Id="rId5" Type="http://schemas.openxmlformats.org/officeDocument/2006/relationships/image" Target="../media/image253.png"/><Relationship Id="rId15" Type="http://schemas.openxmlformats.org/officeDocument/2006/relationships/image" Target="../media/image220.jpeg"/><Relationship Id="rId10" Type="http://schemas.openxmlformats.org/officeDocument/2006/relationships/image" Target="../media/image258.png"/><Relationship Id="rId4" Type="http://schemas.openxmlformats.org/officeDocument/2006/relationships/image" Target="../media/image252.png"/><Relationship Id="rId9" Type="http://schemas.openxmlformats.org/officeDocument/2006/relationships/image" Target="../media/image257.png"/><Relationship Id="rId14" Type="http://schemas.openxmlformats.org/officeDocument/2006/relationships/image" Target="../media/image261.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oleObject" Target="../embeddings/oleObject1.bin"/><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4.bin"/><Relationship Id="rId5" Type="http://schemas.openxmlformats.org/officeDocument/2006/relationships/oleObject" Target="../embeddings/oleObject3.bin"/><Relationship Id="rId4" Type="http://schemas.openxmlformats.org/officeDocument/2006/relationships/oleObject" Target="../embeddings/oleObject2.bin"/><Relationship Id="rId9" Type="http://schemas.openxmlformats.org/officeDocument/2006/relationships/oleObject" Target="../embeddings/oleObject7.bin"/></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jpe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notesSlide" Target="../notesSlides/notesSlide3.xml"/><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7.jpeg"/><Relationship Id="rId11" Type="http://schemas.openxmlformats.org/officeDocument/2006/relationships/image" Target="../media/image12.jpe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notesSlide" Target="../notesSlides/notesSlide9.xml"/><Relationship Id="rId7" Type="http://schemas.openxmlformats.org/officeDocument/2006/relationships/diagramColors" Target="../diagrams/colors7.xml"/><Relationship Id="rId2" Type="http://schemas.openxmlformats.org/officeDocument/2006/relationships/slideLayout" Target="../slideLayouts/slideLayout2.xml"/><Relationship Id="rId1" Type="http://schemas.openxmlformats.org/officeDocument/2006/relationships/audio" Target="../media/audio1.wav"/><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5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2.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idx="4294967295"/>
          </p:nvPr>
        </p:nvSpPr>
        <p:spPr>
          <a:xfrm>
            <a:off x="0" y="2133600"/>
            <a:ext cx="9144000" cy="1295400"/>
          </a:xfrm>
        </p:spPr>
        <p:txBody>
          <a:bodyPr/>
          <a:lstStyle/>
          <a:p>
            <a:pPr algn="ctr" eaLnBrk="1" hangingPunct="1"/>
            <a:r>
              <a:rPr lang="zh-CN" altLang="en-US" sz="3600" dirty="0" smtClean="0">
                <a:solidFill>
                  <a:srgbClr val="FF9933"/>
                </a:solidFill>
                <a:latin typeface="黑体" pitchFamily="2" charset="-122"/>
                <a:ea typeface="黑体" pitchFamily="2" charset="-122"/>
              </a:rPr>
              <a:t>   来伊份</a:t>
            </a:r>
            <a:r>
              <a:rPr lang="en-US" altLang="zh-CN" sz="3600" dirty="0" smtClean="0">
                <a:solidFill>
                  <a:srgbClr val="FF9933"/>
                </a:solidFill>
                <a:latin typeface="黑体" pitchFamily="2" charset="-122"/>
                <a:ea typeface="黑体" pitchFamily="2" charset="-122"/>
              </a:rPr>
              <a:t>T-BPM</a:t>
            </a:r>
            <a:r>
              <a:rPr lang="zh-CN" altLang="en-US" sz="3600" dirty="0" smtClean="0">
                <a:solidFill>
                  <a:srgbClr val="FF9933"/>
                </a:solidFill>
                <a:latin typeface="黑体" pitchFamily="2" charset="-122"/>
                <a:ea typeface="黑体" pitchFamily="2" charset="-122"/>
              </a:rPr>
              <a:t>项目上线介绍</a:t>
            </a:r>
            <a:endParaRPr lang="zh-CN" altLang="de-DE" sz="3600" dirty="0" smtClean="0">
              <a:solidFill>
                <a:srgbClr val="FF9933"/>
              </a:solidFill>
              <a:latin typeface="黑体" pitchFamily="2" charset="-122"/>
              <a:ea typeface="黑体" pitchFamily="2" charset="-122"/>
            </a:endParaRPr>
          </a:p>
        </p:txBody>
      </p:sp>
      <p:sp>
        <p:nvSpPr>
          <p:cNvPr id="6147" name="Rectangle 3"/>
          <p:cNvSpPr>
            <a:spLocks noGrp="1" noChangeArrowheads="1"/>
          </p:cNvSpPr>
          <p:nvPr>
            <p:ph type="subTitle" idx="4294967295"/>
          </p:nvPr>
        </p:nvSpPr>
        <p:spPr>
          <a:xfrm>
            <a:off x="5786438" y="5426075"/>
            <a:ext cx="3357562" cy="811213"/>
          </a:xfrm>
        </p:spPr>
        <p:txBody>
          <a:bodyPr/>
          <a:lstStyle/>
          <a:p>
            <a:pPr eaLnBrk="1" hangingPunct="1">
              <a:buFont typeface="Wingdings" pitchFamily="2" charset="2"/>
              <a:buNone/>
            </a:pPr>
            <a:r>
              <a:rPr lang="zh-CN" altLang="en-US" dirty="0" smtClean="0">
                <a:solidFill>
                  <a:schemeClr val="bg1"/>
                </a:solidFill>
                <a:latin typeface="黑体" pitchFamily="2" charset="-122"/>
                <a:ea typeface="黑体" pitchFamily="2" charset="-122"/>
              </a:rPr>
              <a:t> </a:t>
            </a:r>
            <a:r>
              <a:rPr lang="en-US" altLang="zh-CN" dirty="0" smtClean="0">
                <a:solidFill>
                  <a:schemeClr val="bg1"/>
                </a:solidFill>
                <a:latin typeface="黑体" pitchFamily="2" charset="-122"/>
                <a:ea typeface="黑体" pitchFamily="2" charset="-122"/>
              </a:rPr>
              <a:t>T-BPM</a:t>
            </a:r>
            <a:r>
              <a:rPr lang="zh-CN" altLang="en-US" dirty="0" smtClean="0">
                <a:solidFill>
                  <a:schemeClr val="bg1"/>
                </a:solidFill>
                <a:latin typeface="黑体" pitchFamily="2" charset="-122"/>
                <a:ea typeface="黑体" pitchFamily="2" charset="-122"/>
              </a:rPr>
              <a:t>项目组</a:t>
            </a:r>
            <a:endParaRPr lang="en-US" altLang="zh-CN" dirty="0" smtClean="0">
              <a:solidFill>
                <a:schemeClr val="bg1"/>
              </a:solidFill>
              <a:latin typeface="黑体" pitchFamily="2" charset="-122"/>
              <a:ea typeface="黑体" pitchFamily="2" charset="-122"/>
            </a:endParaRPr>
          </a:p>
          <a:p>
            <a:pPr eaLnBrk="1" hangingPunct="1">
              <a:buFont typeface="Wingdings" pitchFamily="2" charset="2"/>
              <a:buNone/>
            </a:pPr>
            <a:r>
              <a:rPr lang="zh-CN" altLang="en-US" dirty="0" smtClean="0">
                <a:solidFill>
                  <a:schemeClr val="bg1"/>
                </a:solidFill>
                <a:latin typeface="黑体" pitchFamily="2" charset="-122"/>
                <a:ea typeface="黑体" pitchFamily="2" charset="-122"/>
              </a:rPr>
              <a:t> 日  期： </a:t>
            </a:r>
            <a:r>
              <a:rPr lang="en-US" altLang="zh-CN" dirty="0" smtClean="0">
                <a:solidFill>
                  <a:schemeClr val="bg1"/>
                </a:solidFill>
                <a:latin typeface="黑体" pitchFamily="2" charset="-122"/>
                <a:ea typeface="黑体" pitchFamily="2" charset="-122"/>
              </a:rPr>
              <a:t>2011.11.02</a:t>
            </a:r>
            <a:endParaRPr lang="de-DE" altLang="zh-CN" dirty="0" smtClean="0">
              <a:solidFill>
                <a:schemeClr val="bg1"/>
              </a:solidFill>
              <a:ea typeface="宋体" pitchFamily="2" charset="-122"/>
            </a:endParaRPr>
          </a:p>
        </p:txBody>
      </p:sp>
    </p:spTree>
  </p:cSld>
  <p:clrMapOvr>
    <a:masterClrMapping/>
  </p:clrMapOvr>
  <p:transition>
    <p:pull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271842"/>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380480"/>
          </a:xfrm>
        </p:spPr>
        <p:txBody>
          <a:bodyPr/>
          <a:lstStyle/>
          <a:p>
            <a:r>
              <a:rPr lang="zh-CN" altLang="en-US" dirty="0" smtClean="0"/>
              <a:t>业务集成性</a:t>
            </a:r>
            <a:endParaRPr lang="en-US" dirty="0"/>
          </a:p>
        </p:txBody>
      </p:sp>
      <p:cxnSp>
        <p:nvCxnSpPr>
          <p:cNvPr id="6" name="Straight Connector 5"/>
          <p:cNvCxnSpPr/>
          <p:nvPr/>
        </p:nvCxnSpPr>
        <p:spPr>
          <a:xfrm rot="5400000" flipH="1" flipV="1">
            <a:off x="2456325" y="3447597"/>
            <a:ext cx="3945598" cy="1588"/>
          </a:xfrm>
          <a:prstGeom prst="line">
            <a:avLst/>
          </a:prstGeom>
          <a:ln w="25400" cmpd="sng">
            <a:prstDash val="dash"/>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357422" y="5475326"/>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013793"/>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014162"/>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2" name="Right Arrow 11"/>
          <p:cNvSpPr>
            <a:spLocks noChangeAspect="1"/>
          </p:cNvSpPr>
          <p:nvPr/>
        </p:nvSpPr>
        <p:spPr>
          <a:xfrm>
            <a:off x="3929058" y="3260748"/>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16" name="Oval 15"/>
          <p:cNvSpPr/>
          <p:nvPr/>
        </p:nvSpPr>
        <p:spPr>
          <a:xfrm>
            <a:off x="6500826" y="5475326"/>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p:nvSpPr>
        <p:spPr>
          <a:xfrm>
            <a:off x="357158" y="2117740"/>
            <a:ext cx="3357586" cy="646331"/>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r>
              <a:rPr lang="zh-CN" altLang="en-US" b="1" dirty="0" smtClean="0"/>
              <a:t>内部业务均有不同的应用系统支撑，但数据分散</a:t>
            </a:r>
            <a:endParaRPr lang="en-US" b="1" dirty="0"/>
          </a:p>
        </p:txBody>
      </p:sp>
      <p:sp>
        <p:nvSpPr>
          <p:cNvPr id="18" name="TextBox 17"/>
          <p:cNvSpPr txBox="1"/>
          <p:nvPr/>
        </p:nvSpPr>
        <p:spPr>
          <a:xfrm>
            <a:off x="357158" y="3131106"/>
            <a:ext cx="3357586" cy="369332"/>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r>
              <a:rPr lang="zh-CN" altLang="en-US" b="1" dirty="0" smtClean="0"/>
              <a:t>造成流程孤立</a:t>
            </a:r>
            <a:endParaRPr lang="en-US" altLang="en-US" b="1" dirty="0" smtClean="0"/>
          </a:p>
        </p:txBody>
      </p:sp>
      <p:sp>
        <p:nvSpPr>
          <p:cNvPr id="19" name="TextBox 18"/>
          <p:cNvSpPr txBox="1"/>
          <p:nvPr/>
        </p:nvSpPr>
        <p:spPr>
          <a:xfrm>
            <a:off x="357158" y="3820110"/>
            <a:ext cx="3786214" cy="369332"/>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r>
              <a:rPr lang="zh-CN" altLang="en-US" b="1" dirty="0" smtClean="0"/>
              <a:t>造成重复劳动</a:t>
            </a:r>
            <a:endParaRPr lang="en-US" altLang="en-US" b="1" dirty="0" smtClean="0"/>
          </a:p>
        </p:txBody>
      </p:sp>
      <p:sp>
        <p:nvSpPr>
          <p:cNvPr id="20" name="TextBox 19"/>
          <p:cNvSpPr txBox="1"/>
          <p:nvPr/>
        </p:nvSpPr>
        <p:spPr>
          <a:xfrm>
            <a:off x="357158" y="4400367"/>
            <a:ext cx="3786214" cy="369332"/>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r>
              <a:rPr lang="zh-CN" altLang="en-US" b="1" dirty="0" smtClean="0"/>
              <a:t>易发生数据一致性错误</a:t>
            </a:r>
            <a:endParaRPr lang="en-US" altLang="en-US" b="1" dirty="0" smtClean="0"/>
          </a:p>
        </p:txBody>
      </p:sp>
      <p:sp>
        <p:nvSpPr>
          <p:cNvPr id="21" name="TextBox 20"/>
          <p:cNvSpPr txBox="1"/>
          <p:nvPr/>
        </p:nvSpPr>
        <p:spPr>
          <a:xfrm>
            <a:off x="5000628" y="1791290"/>
            <a:ext cx="3929090" cy="923330"/>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r>
              <a:rPr lang="zh-CN" altLang="en-US" b="1" dirty="0" smtClean="0"/>
              <a:t>业务数据层面：有针对性的构建统一的业务信息模型，实现人与系统间顺畅的信息交互和信息转换</a:t>
            </a:r>
            <a:endParaRPr lang="en-US" b="1" dirty="0"/>
          </a:p>
        </p:txBody>
      </p:sp>
      <p:sp>
        <p:nvSpPr>
          <p:cNvPr id="23" name="TextBox 22"/>
          <p:cNvSpPr txBox="1"/>
          <p:nvPr/>
        </p:nvSpPr>
        <p:spPr>
          <a:xfrm>
            <a:off x="5000628" y="2976389"/>
            <a:ext cx="3929090" cy="1200329"/>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r>
              <a:rPr lang="zh-CN" altLang="en-US" b="1" dirty="0" smtClean="0"/>
              <a:t>业务逻辑层面：梳理并定义不同的业务部分间的逻辑关系；明确各功能单元间的时间与调用关系；实现各主数据与流程过程的有机集成</a:t>
            </a:r>
            <a:endParaRPr lang="en-US" b="1" dirty="0"/>
          </a:p>
        </p:txBody>
      </p:sp>
      <p:sp>
        <p:nvSpPr>
          <p:cNvPr id="25" name="TextBox 24"/>
          <p:cNvSpPr txBox="1"/>
          <p:nvPr/>
        </p:nvSpPr>
        <p:spPr>
          <a:xfrm>
            <a:off x="5000628" y="4434496"/>
            <a:ext cx="3929090" cy="923330"/>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r>
              <a:rPr lang="zh-CN" altLang="en-US" b="1" dirty="0" smtClean="0"/>
              <a:t>业务交互层面：提供统一交互界面支持用户参与、管理、监控各个业务流程；满足未来拓展与定制的需要</a:t>
            </a:r>
            <a:endParaRPr lang="en-US" b="1" dirty="0"/>
          </a:p>
        </p:txBody>
      </p:sp>
      <p:sp>
        <p:nvSpPr>
          <p:cNvPr id="24" name="标题 1"/>
          <p:cNvSpPr txBox="1">
            <a:spLocks/>
          </p:cNvSpPr>
          <p:nvPr/>
        </p:nvSpPr>
        <p:spPr bwMode="auto">
          <a:xfrm>
            <a:off x="0" y="317500"/>
            <a:ext cx="7431088" cy="520700"/>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0" cap="none" spc="0" normalizeH="0" baseline="0" noProof="0" dirty="0" smtClean="0">
                <a:ln>
                  <a:noFill/>
                </a:ln>
                <a:solidFill>
                  <a:schemeClr val="bg1"/>
                </a:solidFill>
                <a:effectLst/>
                <a:uLnTx/>
                <a:uFillTx/>
                <a:latin typeface="黑体" pitchFamily="2" charset="-122"/>
                <a:ea typeface="黑体" pitchFamily="2" charset="-122"/>
                <a:cs typeface="+mj-cs"/>
              </a:rPr>
              <a:t>蓝图设计</a:t>
            </a:r>
            <a:r>
              <a:rPr lang="zh-CN" altLang="en-US" sz="2000" b="1" kern="0" dirty="0" smtClean="0">
                <a:solidFill>
                  <a:schemeClr val="bg1"/>
                </a:solidFill>
                <a:latin typeface="黑体" pitchFamily="2" charset="-122"/>
                <a:ea typeface="黑体" pitchFamily="2" charset="-122"/>
                <a:cs typeface="+mj-cs"/>
              </a:rPr>
              <a:t>变革改进指标</a:t>
            </a:r>
            <a:endParaRPr kumimoji="0" lang="zh-CN" altLang="en-US" sz="2000" b="1" i="0" u="none" strike="noStrike" kern="0" cap="none" spc="0" normalizeH="0" baseline="0" noProof="0" dirty="0" smtClean="0">
              <a:ln>
                <a:noFill/>
              </a:ln>
              <a:solidFill>
                <a:schemeClr val="bg1"/>
              </a:solidFill>
              <a:effectLst/>
              <a:uLnTx/>
              <a:uFillTx/>
              <a:latin typeface="黑体" pitchFamily="2" charset="-122"/>
              <a:ea typeface="黑体" pitchFamily="2" charset="-122"/>
              <a:cs typeface="+mj-cs"/>
            </a:endParaRPr>
          </a:p>
        </p:txBody>
      </p:sp>
    </p:spTree>
  </p:cSld>
  <p:clrMapOvr>
    <a:masterClrMapping/>
  </p:clrMapOvr>
  <p:transition>
    <p:pull dir="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780184"/>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380480"/>
          </a:xfrm>
        </p:spPr>
        <p:txBody>
          <a:bodyPr/>
          <a:lstStyle/>
          <a:p>
            <a:r>
              <a:rPr lang="zh-CN" altLang="en-US" dirty="0" smtClean="0"/>
              <a:t>表单填写业务信息规范化</a:t>
            </a:r>
            <a:endParaRPr lang="en-US" dirty="0"/>
          </a:p>
        </p:txBody>
      </p:sp>
      <p:sp>
        <p:nvSpPr>
          <p:cNvPr id="8" name="Oval 7"/>
          <p:cNvSpPr/>
          <p:nvPr/>
        </p:nvSpPr>
        <p:spPr>
          <a:xfrm>
            <a:off x="2357422" y="5912808"/>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912808"/>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itle 2"/>
          <p:cNvSpPr txBox="1">
            <a:spLocks/>
          </p:cNvSpPr>
          <p:nvPr/>
        </p:nvSpPr>
        <p:spPr bwMode="auto">
          <a:xfrm>
            <a:off x="0" y="188640"/>
            <a:ext cx="7695855" cy="672065"/>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eaLnBrk="0" hangingPunct="0"/>
            <a:r>
              <a:rPr lang="zh-CN" altLang="en-US" sz="2000" dirty="0" smtClean="0">
                <a:solidFill>
                  <a:schemeClr val="bg1"/>
                </a:solidFill>
                <a:latin typeface="黑体" pitchFamily="49" charset="-122"/>
                <a:ea typeface="黑体" pitchFamily="49" charset="-122"/>
              </a:rPr>
              <a:t>业务方案设计</a:t>
            </a:r>
            <a:r>
              <a:rPr lang="en-US" altLang="zh-CN" sz="2000" dirty="0" smtClean="0">
                <a:solidFill>
                  <a:schemeClr val="bg1"/>
                </a:solidFill>
                <a:latin typeface="黑体" pitchFamily="49" charset="-122"/>
                <a:ea typeface="黑体" pitchFamily="49" charset="-122"/>
              </a:rPr>
              <a:t>-</a:t>
            </a:r>
            <a:r>
              <a:rPr lang="zh-CN" altLang="en-US" sz="2000" dirty="0" smtClean="0">
                <a:solidFill>
                  <a:schemeClr val="bg1"/>
                </a:solidFill>
                <a:latin typeface="黑体" pitchFamily="49" charset="-122"/>
                <a:ea typeface="黑体" pitchFamily="49" charset="-122"/>
              </a:rPr>
              <a:t>标准新开店</a:t>
            </a:r>
            <a:endParaRPr kumimoji="0" lang="en-US" sz="2000" b="1" i="0" u="none" strike="noStrike" kern="0" cap="none" spc="0" normalizeH="0" baseline="0" noProof="0" dirty="0">
              <a:ln>
                <a:noFill/>
              </a:ln>
              <a:solidFill>
                <a:schemeClr val="bg1"/>
              </a:solidFill>
              <a:effectLst/>
              <a:uLnTx/>
              <a:uFillTx/>
              <a:latin typeface="黑体" pitchFamily="2" charset="-122"/>
              <a:ea typeface="黑体" pitchFamily="2" charset="-122"/>
              <a:cs typeface="+mj-cs"/>
            </a:endParaRPr>
          </a:p>
        </p:txBody>
      </p:sp>
      <p:sp>
        <p:nvSpPr>
          <p:cNvPr id="12" name="Right Arrow 11"/>
          <p:cNvSpPr>
            <a:spLocks noChangeAspect="1"/>
          </p:cNvSpPr>
          <p:nvPr/>
        </p:nvSpPr>
        <p:spPr>
          <a:xfrm>
            <a:off x="3888086" y="5938184"/>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15" name="TextBox 14"/>
          <p:cNvSpPr txBox="1"/>
          <p:nvPr/>
        </p:nvSpPr>
        <p:spPr>
          <a:xfrm>
            <a:off x="571472" y="1428736"/>
            <a:ext cx="7500990" cy="307777"/>
          </a:xfrm>
          <a:prstGeom prst="rect">
            <a:avLst/>
          </a:prstGeom>
          <a:solidFill>
            <a:srgbClr val="92D050"/>
          </a:solidFill>
          <a:ln>
            <a:solidFill>
              <a:schemeClr val="tx2"/>
            </a:solidFill>
          </a:ln>
        </p:spPr>
        <p:txBody>
          <a:bodyPr wrap="square" rtlCol="0">
            <a:spAutoFit/>
          </a:bodyPr>
          <a:lstStyle/>
          <a:p>
            <a:r>
              <a:rPr lang="zh-CN" altLang="en-US" sz="1400" b="1" dirty="0" smtClean="0"/>
              <a:t>标准新开店</a:t>
            </a:r>
            <a:r>
              <a:rPr lang="en-US" altLang="zh-CN" sz="1400" b="1" dirty="0" smtClean="0"/>
              <a:t>–</a:t>
            </a:r>
            <a:r>
              <a:rPr lang="zh-CN" altLang="en-US" sz="1400" b="1" dirty="0" smtClean="0"/>
              <a:t>设计证照办理表单，在网点文员补充完信息时，将证照信息提交到流程中</a:t>
            </a:r>
            <a:endParaRPr lang="en-US" sz="1400" b="1" dirty="0"/>
          </a:p>
        </p:txBody>
      </p:sp>
      <p:sp>
        <p:nvSpPr>
          <p:cNvPr id="17" name="TextBox 16"/>
          <p:cNvSpPr txBox="1"/>
          <p:nvPr/>
        </p:nvSpPr>
        <p:spPr>
          <a:xfrm>
            <a:off x="3635896" y="3356992"/>
            <a:ext cx="1872208" cy="369332"/>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r>
              <a:rPr lang="zh-CN" altLang="en-US" b="1" dirty="0" smtClean="0"/>
              <a:t>无证照办理表单</a:t>
            </a:r>
            <a:endParaRPr lang="en-US" b="1" dirty="0"/>
          </a:p>
        </p:txBody>
      </p:sp>
      <p:pic>
        <p:nvPicPr>
          <p:cNvPr id="30722" name="Picture 2" descr="C:\Users\King\AppData\Local\Temp\证照办理表单 (2).png"/>
          <p:cNvPicPr>
            <a:picLocks noChangeAspect="1" noChangeArrowheads="1"/>
          </p:cNvPicPr>
          <p:nvPr/>
        </p:nvPicPr>
        <p:blipFill>
          <a:blip r:embed="rId2" cstate="print"/>
          <a:srcRect/>
          <a:stretch>
            <a:fillRect/>
          </a:stretch>
        </p:blipFill>
        <p:spPr bwMode="auto">
          <a:xfrm>
            <a:off x="-1" y="1700808"/>
            <a:ext cx="9134307" cy="3672408"/>
          </a:xfrm>
          <a:prstGeom prst="rect">
            <a:avLst/>
          </a:prstGeom>
          <a:noFill/>
        </p:spPr>
      </p:pic>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0722"/>
                                        </p:tgtEl>
                                        <p:attrNameLst>
                                          <p:attrName>style.visibility</p:attrName>
                                        </p:attrNameLst>
                                      </p:cBhvr>
                                      <p:to>
                                        <p:strVal val="visible"/>
                                      </p:to>
                                    </p:set>
                                    <p:anim calcmode="lin" valueType="num">
                                      <p:cBhvr additive="base">
                                        <p:cTn id="7" dur="500" fill="hold"/>
                                        <p:tgtEl>
                                          <p:spTgt spid="30722"/>
                                        </p:tgtEl>
                                        <p:attrNameLst>
                                          <p:attrName>ppt_x</p:attrName>
                                        </p:attrNameLst>
                                      </p:cBhvr>
                                      <p:tavLst>
                                        <p:tav tm="0">
                                          <p:val>
                                            <p:strVal val="0-#ppt_w/2"/>
                                          </p:val>
                                        </p:tav>
                                        <p:tav tm="100000">
                                          <p:val>
                                            <p:strVal val="#ppt_x"/>
                                          </p:val>
                                        </p:tav>
                                      </p:tavLst>
                                    </p:anim>
                                    <p:anim calcmode="lin" valueType="num">
                                      <p:cBhvr additive="base">
                                        <p:cTn id="8" dur="500" fill="hold"/>
                                        <p:tgtEl>
                                          <p:spTgt spid="3072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animBg="1"/>
      <p:bldP spid="12"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780184"/>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380480"/>
          </a:xfrm>
        </p:spPr>
        <p:txBody>
          <a:bodyPr/>
          <a:lstStyle/>
          <a:p>
            <a:r>
              <a:rPr lang="zh-CN" altLang="en-US" dirty="0" smtClean="0"/>
              <a:t>表单填写业务信息规范化</a:t>
            </a:r>
            <a:endParaRPr lang="en-US" dirty="0"/>
          </a:p>
        </p:txBody>
      </p:sp>
      <p:sp>
        <p:nvSpPr>
          <p:cNvPr id="8" name="Oval 7"/>
          <p:cNvSpPr/>
          <p:nvPr/>
        </p:nvSpPr>
        <p:spPr>
          <a:xfrm>
            <a:off x="2357422" y="5912808"/>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912808"/>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itle 2"/>
          <p:cNvSpPr txBox="1">
            <a:spLocks/>
          </p:cNvSpPr>
          <p:nvPr/>
        </p:nvSpPr>
        <p:spPr bwMode="auto">
          <a:xfrm>
            <a:off x="0" y="188640"/>
            <a:ext cx="7695855" cy="672065"/>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eaLnBrk="0" hangingPunct="0"/>
            <a:r>
              <a:rPr lang="zh-CN" altLang="en-US" sz="2000" dirty="0" smtClean="0">
                <a:solidFill>
                  <a:schemeClr val="bg1"/>
                </a:solidFill>
                <a:latin typeface="黑体" pitchFamily="49" charset="-122"/>
                <a:ea typeface="黑体" pitchFamily="49" charset="-122"/>
              </a:rPr>
              <a:t>业务方案设计</a:t>
            </a:r>
            <a:r>
              <a:rPr lang="en-US" altLang="zh-CN" sz="2000" dirty="0" smtClean="0">
                <a:solidFill>
                  <a:schemeClr val="bg1"/>
                </a:solidFill>
                <a:latin typeface="黑体" pitchFamily="49" charset="-122"/>
                <a:ea typeface="黑体" pitchFamily="49" charset="-122"/>
              </a:rPr>
              <a:t>-</a:t>
            </a:r>
            <a:r>
              <a:rPr lang="zh-CN" altLang="en-US" sz="2000" dirty="0" smtClean="0">
                <a:solidFill>
                  <a:schemeClr val="bg1"/>
                </a:solidFill>
                <a:latin typeface="黑体" pitchFamily="49" charset="-122"/>
                <a:ea typeface="黑体" pitchFamily="49" charset="-122"/>
              </a:rPr>
              <a:t>标准新开店</a:t>
            </a:r>
            <a:endParaRPr kumimoji="0" lang="en-US" sz="2000" b="1" i="0" u="none" strike="noStrike" kern="0" cap="none" spc="0" normalizeH="0" baseline="0" noProof="0" dirty="0">
              <a:ln>
                <a:noFill/>
              </a:ln>
              <a:solidFill>
                <a:schemeClr val="bg1"/>
              </a:solidFill>
              <a:effectLst/>
              <a:uLnTx/>
              <a:uFillTx/>
              <a:latin typeface="黑体" pitchFamily="2" charset="-122"/>
              <a:ea typeface="黑体" pitchFamily="2" charset="-122"/>
              <a:cs typeface="+mj-cs"/>
            </a:endParaRPr>
          </a:p>
        </p:txBody>
      </p:sp>
      <p:sp>
        <p:nvSpPr>
          <p:cNvPr id="12" name="Right Arrow 11"/>
          <p:cNvSpPr>
            <a:spLocks noChangeAspect="1"/>
          </p:cNvSpPr>
          <p:nvPr/>
        </p:nvSpPr>
        <p:spPr>
          <a:xfrm>
            <a:off x="3888086" y="5938184"/>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15" name="TextBox 14"/>
          <p:cNvSpPr txBox="1"/>
          <p:nvPr/>
        </p:nvSpPr>
        <p:spPr>
          <a:xfrm>
            <a:off x="571472" y="1428736"/>
            <a:ext cx="7500990" cy="307777"/>
          </a:xfrm>
          <a:prstGeom prst="rect">
            <a:avLst/>
          </a:prstGeom>
          <a:solidFill>
            <a:srgbClr val="92D050"/>
          </a:solidFill>
          <a:ln>
            <a:solidFill>
              <a:schemeClr val="tx2"/>
            </a:solidFill>
          </a:ln>
        </p:spPr>
        <p:txBody>
          <a:bodyPr wrap="square" rtlCol="0">
            <a:spAutoFit/>
          </a:bodyPr>
          <a:lstStyle/>
          <a:p>
            <a:r>
              <a:rPr lang="zh-CN" altLang="en-US" sz="1400" b="1" dirty="0" smtClean="0"/>
              <a:t>标准新开店</a:t>
            </a:r>
            <a:r>
              <a:rPr lang="en-US" altLang="zh-CN" sz="1400" b="1" dirty="0" smtClean="0"/>
              <a:t>–</a:t>
            </a:r>
            <a:r>
              <a:rPr lang="zh-CN" altLang="en-US" sz="1400" b="1" dirty="0" smtClean="0"/>
              <a:t>设计宽带安装确认环节表单，如宽带用户名、密码等信息</a:t>
            </a:r>
            <a:endParaRPr lang="en-US" sz="1400" b="1" dirty="0"/>
          </a:p>
        </p:txBody>
      </p:sp>
      <p:sp>
        <p:nvSpPr>
          <p:cNvPr id="14" name="TextBox 13"/>
          <p:cNvSpPr txBox="1"/>
          <p:nvPr/>
        </p:nvSpPr>
        <p:spPr>
          <a:xfrm>
            <a:off x="3419872" y="3140968"/>
            <a:ext cx="2376264" cy="369332"/>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r>
              <a:rPr lang="zh-CN" altLang="en-US" b="1" dirty="0" smtClean="0"/>
              <a:t>无宽带安装对应表单</a:t>
            </a:r>
            <a:endParaRPr lang="en-US" b="1" dirty="0"/>
          </a:p>
        </p:txBody>
      </p:sp>
      <p:pic>
        <p:nvPicPr>
          <p:cNvPr id="31746" name="Picture 2" descr="C:\Users\King\AppData\Local\Temp\新开店ADSL安装表单 (2).png"/>
          <p:cNvPicPr>
            <a:picLocks noChangeAspect="1" noChangeArrowheads="1"/>
          </p:cNvPicPr>
          <p:nvPr/>
        </p:nvPicPr>
        <p:blipFill>
          <a:blip r:embed="rId2" cstate="print"/>
          <a:srcRect/>
          <a:stretch>
            <a:fillRect/>
          </a:stretch>
        </p:blipFill>
        <p:spPr bwMode="auto">
          <a:xfrm>
            <a:off x="467544" y="1916832"/>
            <a:ext cx="8172400" cy="3960440"/>
          </a:xfrm>
          <a:prstGeom prst="rect">
            <a:avLst/>
          </a:prstGeom>
          <a:noFill/>
        </p:spPr>
      </p:pic>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1746"/>
                                        </p:tgtEl>
                                        <p:attrNameLst>
                                          <p:attrName>style.visibility</p:attrName>
                                        </p:attrNameLst>
                                      </p:cBhvr>
                                      <p:to>
                                        <p:strVal val="visible"/>
                                      </p:to>
                                    </p:set>
                                    <p:anim calcmode="lin" valueType="num">
                                      <p:cBhvr additive="base">
                                        <p:cTn id="7" dur="500" fill="hold"/>
                                        <p:tgtEl>
                                          <p:spTgt spid="31746"/>
                                        </p:tgtEl>
                                        <p:attrNameLst>
                                          <p:attrName>ppt_x</p:attrName>
                                        </p:attrNameLst>
                                      </p:cBhvr>
                                      <p:tavLst>
                                        <p:tav tm="0">
                                          <p:val>
                                            <p:strVal val="0-#ppt_w/2"/>
                                          </p:val>
                                        </p:tav>
                                        <p:tav tm="100000">
                                          <p:val>
                                            <p:strVal val="#ppt_x"/>
                                          </p:val>
                                        </p:tav>
                                      </p:tavLst>
                                    </p:anim>
                                    <p:anim calcmode="lin" valueType="num">
                                      <p:cBhvr additive="base">
                                        <p:cTn id="8" dur="500" fill="hold"/>
                                        <p:tgtEl>
                                          <p:spTgt spid="3174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animBg="1"/>
      <p:bldP spid="12"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780184"/>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380480"/>
          </a:xfrm>
        </p:spPr>
        <p:txBody>
          <a:bodyPr/>
          <a:lstStyle/>
          <a:p>
            <a:r>
              <a:rPr lang="zh-CN" altLang="en-US" dirty="0" smtClean="0"/>
              <a:t>表单填写业务信息规范化</a:t>
            </a:r>
            <a:endParaRPr lang="en-US" dirty="0"/>
          </a:p>
        </p:txBody>
      </p:sp>
      <p:sp>
        <p:nvSpPr>
          <p:cNvPr id="8" name="Oval 7"/>
          <p:cNvSpPr/>
          <p:nvPr/>
        </p:nvSpPr>
        <p:spPr>
          <a:xfrm>
            <a:off x="2357422" y="5912808"/>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912808"/>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itle 2"/>
          <p:cNvSpPr txBox="1">
            <a:spLocks/>
          </p:cNvSpPr>
          <p:nvPr/>
        </p:nvSpPr>
        <p:spPr bwMode="auto">
          <a:xfrm>
            <a:off x="0" y="188640"/>
            <a:ext cx="7695855" cy="672065"/>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eaLnBrk="0" hangingPunct="0"/>
            <a:r>
              <a:rPr lang="zh-CN" altLang="en-US" sz="2000" dirty="0" smtClean="0">
                <a:solidFill>
                  <a:schemeClr val="bg1"/>
                </a:solidFill>
                <a:latin typeface="黑体" pitchFamily="49" charset="-122"/>
                <a:ea typeface="黑体" pitchFamily="49" charset="-122"/>
              </a:rPr>
              <a:t>业务方案设计</a:t>
            </a:r>
            <a:r>
              <a:rPr lang="en-US" altLang="zh-CN" sz="2000" dirty="0" smtClean="0">
                <a:solidFill>
                  <a:schemeClr val="bg1"/>
                </a:solidFill>
                <a:latin typeface="黑体" pitchFamily="49" charset="-122"/>
                <a:ea typeface="黑体" pitchFamily="49" charset="-122"/>
              </a:rPr>
              <a:t>-</a:t>
            </a:r>
            <a:r>
              <a:rPr lang="zh-CN" altLang="en-US" sz="2000" dirty="0" smtClean="0">
                <a:solidFill>
                  <a:schemeClr val="bg1"/>
                </a:solidFill>
                <a:latin typeface="黑体" pitchFamily="49" charset="-122"/>
                <a:ea typeface="黑体" pitchFamily="49" charset="-122"/>
              </a:rPr>
              <a:t>标准新开店</a:t>
            </a:r>
            <a:endParaRPr kumimoji="0" lang="en-US" sz="2000" b="1" i="0" u="none" strike="noStrike" kern="0" cap="none" spc="0" normalizeH="0" baseline="0" noProof="0" dirty="0">
              <a:ln>
                <a:noFill/>
              </a:ln>
              <a:solidFill>
                <a:schemeClr val="bg1"/>
              </a:solidFill>
              <a:effectLst/>
              <a:uLnTx/>
              <a:uFillTx/>
              <a:latin typeface="黑体" pitchFamily="2" charset="-122"/>
              <a:ea typeface="黑体" pitchFamily="2" charset="-122"/>
              <a:cs typeface="+mj-cs"/>
            </a:endParaRPr>
          </a:p>
        </p:txBody>
      </p:sp>
      <p:sp>
        <p:nvSpPr>
          <p:cNvPr id="12" name="Right Arrow 11"/>
          <p:cNvSpPr>
            <a:spLocks noChangeAspect="1"/>
          </p:cNvSpPr>
          <p:nvPr/>
        </p:nvSpPr>
        <p:spPr>
          <a:xfrm>
            <a:off x="3888086" y="5938184"/>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15" name="TextBox 14"/>
          <p:cNvSpPr txBox="1"/>
          <p:nvPr/>
        </p:nvSpPr>
        <p:spPr>
          <a:xfrm>
            <a:off x="571472" y="1428736"/>
            <a:ext cx="7500990" cy="307777"/>
          </a:xfrm>
          <a:prstGeom prst="rect">
            <a:avLst/>
          </a:prstGeom>
          <a:solidFill>
            <a:srgbClr val="92D050"/>
          </a:solidFill>
          <a:ln>
            <a:solidFill>
              <a:schemeClr val="tx2"/>
            </a:solidFill>
          </a:ln>
        </p:spPr>
        <p:txBody>
          <a:bodyPr wrap="square" rtlCol="0">
            <a:spAutoFit/>
          </a:bodyPr>
          <a:lstStyle/>
          <a:p>
            <a:r>
              <a:rPr lang="zh-CN" altLang="en-US" sz="1400" b="1" dirty="0" smtClean="0"/>
              <a:t>标准新开店</a:t>
            </a:r>
            <a:r>
              <a:rPr lang="en-US" altLang="zh-CN" sz="1400" b="1" dirty="0" smtClean="0"/>
              <a:t>–</a:t>
            </a:r>
            <a:r>
              <a:rPr lang="zh-CN" altLang="en-US" sz="1400" b="1" dirty="0" smtClean="0"/>
              <a:t>设计表单</a:t>
            </a:r>
            <a:r>
              <a:rPr lang="en-US" altLang="zh-CN" sz="1400" b="1" dirty="0" smtClean="0"/>
              <a:t>,</a:t>
            </a:r>
            <a:r>
              <a:rPr lang="zh-CN" altLang="en-US" sz="1400" b="1" dirty="0" smtClean="0"/>
              <a:t>在海信设备安装完成后，提交相关信息，如是否</a:t>
            </a:r>
            <a:r>
              <a:rPr lang="en-US" altLang="zh-CN" sz="1400" b="1" dirty="0" smtClean="0"/>
              <a:t>PC</a:t>
            </a:r>
            <a:r>
              <a:rPr lang="zh-CN" altLang="en-US" sz="1400" b="1" dirty="0" smtClean="0"/>
              <a:t>秤等</a:t>
            </a:r>
            <a:endParaRPr lang="en-US" sz="1400" b="1" dirty="0"/>
          </a:p>
        </p:txBody>
      </p:sp>
      <p:sp>
        <p:nvSpPr>
          <p:cNvPr id="14" name="TextBox 13"/>
          <p:cNvSpPr txBox="1"/>
          <p:nvPr/>
        </p:nvSpPr>
        <p:spPr>
          <a:xfrm>
            <a:off x="3419872" y="3140968"/>
            <a:ext cx="2376264" cy="646331"/>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r>
              <a:rPr lang="zh-CN" altLang="en-US" b="1" dirty="0" smtClean="0"/>
              <a:t>海信设备确认无对应表单</a:t>
            </a:r>
            <a:endParaRPr lang="en-US" b="1" dirty="0"/>
          </a:p>
        </p:txBody>
      </p:sp>
      <p:pic>
        <p:nvPicPr>
          <p:cNvPr id="32770" name="Picture 2" descr="C:\Users\King\AppData\Local\Temp\海信设备验收表单 (2).png"/>
          <p:cNvPicPr>
            <a:picLocks noChangeAspect="1" noChangeArrowheads="1"/>
          </p:cNvPicPr>
          <p:nvPr/>
        </p:nvPicPr>
        <p:blipFill>
          <a:blip r:embed="rId2" cstate="print"/>
          <a:srcRect/>
          <a:stretch>
            <a:fillRect/>
          </a:stretch>
        </p:blipFill>
        <p:spPr bwMode="auto">
          <a:xfrm>
            <a:off x="0" y="1772816"/>
            <a:ext cx="9144000" cy="4109116"/>
          </a:xfrm>
          <a:prstGeom prst="rect">
            <a:avLst/>
          </a:prstGeom>
          <a:noFill/>
        </p:spPr>
      </p:pic>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2770"/>
                                        </p:tgtEl>
                                        <p:attrNameLst>
                                          <p:attrName>style.visibility</p:attrName>
                                        </p:attrNameLst>
                                      </p:cBhvr>
                                      <p:to>
                                        <p:strVal val="visible"/>
                                      </p:to>
                                    </p:set>
                                    <p:anim calcmode="lin" valueType="num">
                                      <p:cBhvr additive="base">
                                        <p:cTn id="7" dur="500" fill="hold"/>
                                        <p:tgtEl>
                                          <p:spTgt spid="32770"/>
                                        </p:tgtEl>
                                        <p:attrNameLst>
                                          <p:attrName>ppt_x</p:attrName>
                                        </p:attrNameLst>
                                      </p:cBhvr>
                                      <p:tavLst>
                                        <p:tav tm="0">
                                          <p:val>
                                            <p:strVal val="0-#ppt_w/2"/>
                                          </p:val>
                                        </p:tav>
                                        <p:tav tm="100000">
                                          <p:val>
                                            <p:strVal val="#ppt_x"/>
                                          </p:val>
                                        </p:tav>
                                      </p:tavLst>
                                    </p:anim>
                                    <p:anim calcmode="lin" valueType="num">
                                      <p:cBhvr additive="base">
                                        <p:cTn id="8" dur="500" fill="hold"/>
                                        <p:tgtEl>
                                          <p:spTgt spid="3277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animBg="1"/>
      <p:bldP spid="12"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780184"/>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380480"/>
          </a:xfrm>
        </p:spPr>
        <p:txBody>
          <a:bodyPr/>
          <a:lstStyle/>
          <a:p>
            <a:r>
              <a:rPr lang="zh-CN" altLang="en-US" dirty="0" smtClean="0"/>
              <a:t>表单填写业务信息规范化</a:t>
            </a:r>
            <a:endParaRPr lang="en-US" dirty="0"/>
          </a:p>
        </p:txBody>
      </p:sp>
      <p:sp>
        <p:nvSpPr>
          <p:cNvPr id="8" name="Oval 7"/>
          <p:cNvSpPr/>
          <p:nvPr/>
        </p:nvSpPr>
        <p:spPr>
          <a:xfrm>
            <a:off x="2357422" y="5912808"/>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912808"/>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itle 2"/>
          <p:cNvSpPr txBox="1">
            <a:spLocks/>
          </p:cNvSpPr>
          <p:nvPr/>
        </p:nvSpPr>
        <p:spPr bwMode="auto">
          <a:xfrm>
            <a:off x="0" y="188640"/>
            <a:ext cx="7695855" cy="672065"/>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eaLnBrk="0" hangingPunct="0"/>
            <a:r>
              <a:rPr lang="zh-CN" altLang="en-US" sz="2000" dirty="0" smtClean="0">
                <a:solidFill>
                  <a:schemeClr val="bg1"/>
                </a:solidFill>
                <a:latin typeface="黑体" pitchFamily="49" charset="-122"/>
                <a:ea typeface="黑体" pitchFamily="49" charset="-122"/>
              </a:rPr>
              <a:t>业务方案设计</a:t>
            </a:r>
            <a:r>
              <a:rPr lang="en-US" altLang="zh-CN" sz="2000" dirty="0" smtClean="0">
                <a:solidFill>
                  <a:schemeClr val="bg1"/>
                </a:solidFill>
                <a:latin typeface="黑体" pitchFamily="49" charset="-122"/>
                <a:ea typeface="黑体" pitchFamily="49" charset="-122"/>
              </a:rPr>
              <a:t>-</a:t>
            </a:r>
            <a:r>
              <a:rPr lang="zh-CN" altLang="en-US" sz="2000" dirty="0" smtClean="0">
                <a:solidFill>
                  <a:schemeClr val="bg1"/>
                </a:solidFill>
                <a:latin typeface="黑体" pitchFamily="49" charset="-122"/>
                <a:ea typeface="黑体" pitchFamily="49" charset="-122"/>
              </a:rPr>
              <a:t>标准新开店</a:t>
            </a:r>
            <a:endParaRPr kumimoji="0" lang="en-US" sz="2000" b="1" i="0" u="none" strike="noStrike" kern="0" cap="none" spc="0" normalizeH="0" baseline="0" noProof="0" dirty="0">
              <a:ln>
                <a:noFill/>
              </a:ln>
              <a:solidFill>
                <a:schemeClr val="bg1"/>
              </a:solidFill>
              <a:effectLst/>
              <a:uLnTx/>
              <a:uFillTx/>
              <a:latin typeface="黑体" pitchFamily="2" charset="-122"/>
              <a:ea typeface="黑体" pitchFamily="2" charset="-122"/>
              <a:cs typeface="+mj-cs"/>
            </a:endParaRPr>
          </a:p>
        </p:txBody>
      </p:sp>
      <p:sp>
        <p:nvSpPr>
          <p:cNvPr id="12" name="Right Arrow 11"/>
          <p:cNvSpPr>
            <a:spLocks noChangeAspect="1"/>
          </p:cNvSpPr>
          <p:nvPr/>
        </p:nvSpPr>
        <p:spPr>
          <a:xfrm>
            <a:off x="3888086" y="5938184"/>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15" name="TextBox 14"/>
          <p:cNvSpPr txBox="1"/>
          <p:nvPr/>
        </p:nvSpPr>
        <p:spPr>
          <a:xfrm>
            <a:off x="571472" y="1428736"/>
            <a:ext cx="7500990" cy="307777"/>
          </a:xfrm>
          <a:prstGeom prst="rect">
            <a:avLst/>
          </a:prstGeom>
          <a:solidFill>
            <a:srgbClr val="92D050"/>
          </a:solidFill>
          <a:ln>
            <a:solidFill>
              <a:schemeClr val="tx2"/>
            </a:solidFill>
          </a:ln>
        </p:spPr>
        <p:txBody>
          <a:bodyPr wrap="square" rtlCol="0">
            <a:spAutoFit/>
          </a:bodyPr>
          <a:lstStyle/>
          <a:p>
            <a:r>
              <a:rPr lang="zh-CN" altLang="en-US" sz="1400" b="1" dirty="0" smtClean="0"/>
              <a:t>标准新开店</a:t>
            </a:r>
            <a:r>
              <a:rPr lang="en-US" altLang="zh-CN" sz="1400" b="1" dirty="0" smtClean="0"/>
              <a:t>–</a:t>
            </a:r>
            <a:r>
              <a:rPr lang="zh-CN" altLang="en-US" sz="1400" b="1" dirty="0" smtClean="0"/>
              <a:t>新增表单，在</a:t>
            </a:r>
            <a:r>
              <a:rPr lang="en-US" altLang="zh-CN" sz="1400" b="1" dirty="0" smtClean="0"/>
              <a:t>POS</a:t>
            </a:r>
            <a:r>
              <a:rPr lang="zh-CN" altLang="en-US" sz="1400" b="1" dirty="0" smtClean="0"/>
              <a:t>机安装完成提供</a:t>
            </a:r>
            <a:r>
              <a:rPr lang="en-US" altLang="zh-CN" sz="1400" b="1" dirty="0" smtClean="0"/>
              <a:t>POS</a:t>
            </a:r>
            <a:r>
              <a:rPr lang="zh-CN" altLang="en-US" sz="1400" b="1" dirty="0" smtClean="0"/>
              <a:t>机编号等信息</a:t>
            </a:r>
            <a:endParaRPr lang="en-US" sz="1400" b="1" dirty="0"/>
          </a:p>
        </p:txBody>
      </p:sp>
      <p:sp>
        <p:nvSpPr>
          <p:cNvPr id="14" name="TextBox 13"/>
          <p:cNvSpPr txBox="1"/>
          <p:nvPr/>
        </p:nvSpPr>
        <p:spPr>
          <a:xfrm>
            <a:off x="3419872" y="3140968"/>
            <a:ext cx="2376264" cy="646331"/>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r>
              <a:rPr lang="zh-CN" altLang="en-US" b="1" dirty="0" smtClean="0"/>
              <a:t>无</a:t>
            </a:r>
            <a:r>
              <a:rPr lang="en-US" altLang="zh-CN" b="1" dirty="0" smtClean="0"/>
              <a:t>POS</a:t>
            </a:r>
            <a:r>
              <a:rPr lang="zh-CN" altLang="en-US" b="1" dirty="0" smtClean="0"/>
              <a:t>机安装确认表单</a:t>
            </a:r>
            <a:endParaRPr lang="en-US" b="1" dirty="0"/>
          </a:p>
        </p:txBody>
      </p:sp>
      <p:pic>
        <p:nvPicPr>
          <p:cNvPr id="33794" name="Picture 2" descr="C:\Users\King\AppData\Local\Temp\POS机验收表单 (2).png"/>
          <p:cNvPicPr>
            <a:picLocks noChangeAspect="1" noChangeArrowheads="1"/>
          </p:cNvPicPr>
          <p:nvPr/>
        </p:nvPicPr>
        <p:blipFill>
          <a:blip r:embed="rId2" cstate="print"/>
          <a:srcRect/>
          <a:stretch>
            <a:fillRect/>
          </a:stretch>
        </p:blipFill>
        <p:spPr bwMode="auto">
          <a:xfrm>
            <a:off x="45144" y="1772816"/>
            <a:ext cx="9098856" cy="3744416"/>
          </a:xfrm>
          <a:prstGeom prst="rect">
            <a:avLst/>
          </a:prstGeom>
          <a:noFill/>
        </p:spPr>
      </p:pic>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3794"/>
                                        </p:tgtEl>
                                        <p:attrNameLst>
                                          <p:attrName>style.visibility</p:attrName>
                                        </p:attrNameLst>
                                      </p:cBhvr>
                                      <p:to>
                                        <p:strVal val="visible"/>
                                      </p:to>
                                    </p:set>
                                    <p:anim calcmode="lin" valueType="num">
                                      <p:cBhvr additive="base">
                                        <p:cTn id="7" dur="500" fill="hold"/>
                                        <p:tgtEl>
                                          <p:spTgt spid="33794"/>
                                        </p:tgtEl>
                                        <p:attrNameLst>
                                          <p:attrName>ppt_x</p:attrName>
                                        </p:attrNameLst>
                                      </p:cBhvr>
                                      <p:tavLst>
                                        <p:tav tm="0">
                                          <p:val>
                                            <p:strVal val="0-#ppt_w/2"/>
                                          </p:val>
                                        </p:tav>
                                        <p:tav tm="100000">
                                          <p:val>
                                            <p:strVal val="#ppt_x"/>
                                          </p:val>
                                        </p:tav>
                                      </p:tavLst>
                                    </p:anim>
                                    <p:anim calcmode="lin" valueType="num">
                                      <p:cBhvr additive="base">
                                        <p:cTn id="8" dur="500" fill="hold"/>
                                        <p:tgtEl>
                                          <p:spTgt spid="3379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animBg="1"/>
      <p:bldP spid="12"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p:cNvSpPr>
          <p:nvPr>
            <p:ph type="title"/>
          </p:nvPr>
        </p:nvSpPr>
        <p:spPr/>
        <p:txBody>
          <a:bodyPr/>
          <a:lstStyle/>
          <a:p>
            <a:r>
              <a:rPr lang="zh-CN" altLang="en-US" dirty="0" smtClean="0">
                <a:latin typeface="黑体" pitchFamily="49" charset="-122"/>
                <a:ea typeface="黑体" pitchFamily="49" charset="-122"/>
              </a:rPr>
              <a:t>业务方案设计</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拆店</a:t>
            </a:r>
          </a:p>
        </p:txBody>
      </p:sp>
      <p:sp>
        <p:nvSpPr>
          <p:cNvPr id="73731" name="内容占位符 2"/>
          <p:cNvSpPr>
            <a:spLocks noGrp="1"/>
          </p:cNvSpPr>
          <p:nvPr>
            <p:ph idx="1"/>
          </p:nvPr>
        </p:nvSpPr>
        <p:spPr>
          <a:xfrm>
            <a:off x="206375" y="962025"/>
            <a:ext cx="8745538" cy="2719582"/>
          </a:xfrm>
        </p:spPr>
        <p:txBody>
          <a:bodyPr/>
          <a:lstStyle/>
          <a:p>
            <a:pPr algn="ctr">
              <a:buFont typeface="Wingdings" pitchFamily="2" charset="2"/>
              <a:buNone/>
            </a:pPr>
            <a:r>
              <a:rPr lang="en-US" altLang="zh-CN" dirty="0" smtClean="0">
                <a:ea typeface="宋体" pitchFamily="2" charset="-122"/>
              </a:rPr>
              <a:t>CORDYS</a:t>
            </a:r>
            <a:r>
              <a:rPr lang="zh-CN" altLang="zh-CN" dirty="0" smtClean="0">
                <a:ea typeface="宋体" pitchFamily="2" charset="-122"/>
              </a:rPr>
              <a:t>模型</a:t>
            </a:r>
          </a:p>
          <a:p>
            <a:r>
              <a:rPr lang="zh-CN" altLang="zh-CN" dirty="0" smtClean="0">
                <a:ea typeface="宋体" pitchFamily="2" charset="-122"/>
              </a:rPr>
              <a:t>基于</a:t>
            </a:r>
            <a:r>
              <a:rPr lang="en-US" altLang="zh-CN" dirty="0" smtClean="0">
                <a:ea typeface="宋体" pitchFamily="2" charset="-122"/>
              </a:rPr>
              <a:t>ARIS</a:t>
            </a:r>
            <a:r>
              <a:rPr lang="zh-CN" altLang="zh-CN" dirty="0" smtClean="0">
                <a:ea typeface="宋体" pitchFamily="2" charset="-122"/>
              </a:rPr>
              <a:t>模型和业务理解，根据业务关联关系，将流程抽象为一个主流程，二个子流程。主流程模型图主要是将各个子流程进行衔接。</a:t>
            </a:r>
          </a:p>
          <a:p>
            <a:r>
              <a:rPr lang="zh-CN" altLang="zh-CN" dirty="0" smtClean="0">
                <a:ea typeface="宋体" pitchFamily="2" charset="-122"/>
              </a:rPr>
              <a:t>二个子流程根据功能的不同分为如下几个：申请门店拆店子流程、各部门拆店操作。</a:t>
            </a:r>
          </a:p>
          <a:p>
            <a:r>
              <a:rPr lang="zh-CN" altLang="zh-CN" dirty="0" smtClean="0">
                <a:ea typeface="宋体" pitchFamily="2" charset="-122"/>
              </a:rPr>
              <a:t>主流程</a:t>
            </a:r>
            <a:endParaRPr lang="zh-CN" altLang="en-US" dirty="0" smtClean="0">
              <a:ea typeface="宋体" pitchFamily="2" charset="-122"/>
            </a:endParaRPr>
          </a:p>
          <a:p>
            <a:endParaRPr lang="zh-CN" altLang="en-US" dirty="0" smtClean="0">
              <a:ea typeface="宋体" pitchFamily="2" charset="-122"/>
            </a:endParaRPr>
          </a:p>
        </p:txBody>
      </p:sp>
      <p:sp>
        <p:nvSpPr>
          <p:cNvPr id="73732" name="页脚占位符 3"/>
          <p:cNvSpPr>
            <a:spLocks noGrp="1"/>
          </p:cNvSpPr>
          <p:nvPr>
            <p:ph type="ftr"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pic>
        <p:nvPicPr>
          <p:cNvPr id="15362" name="Picture 2" descr="D:\SVN\TBPM\ProjectDoc\02 项目设计阶段\04 蓝图报告\LT-BPM\标准门店拆店.png"/>
          <p:cNvPicPr>
            <a:picLocks noChangeAspect="1" noChangeArrowheads="1"/>
          </p:cNvPicPr>
          <p:nvPr/>
        </p:nvPicPr>
        <p:blipFill>
          <a:blip r:embed="rId2" cstate="print"/>
          <a:srcRect/>
          <a:stretch>
            <a:fillRect/>
          </a:stretch>
        </p:blipFill>
        <p:spPr bwMode="auto">
          <a:xfrm>
            <a:off x="1115616" y="3212976"/>
            <a:ext cx="7191375" cy="3286125"/>
          </a:xfrm>
          <a:prstGeom prst="rect">
            <a:avLst/>
          </a:prstGeom>
          <a:noFill/>
        </p:spPr>
      </p:pic>
    </p:spTree>
  </p:cSld>
  <p:clrMapOvr>
    <a:masterClrMapping/>
  </p:clrMapOvr>
  <p:transition>
    <p:pull dir="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p:cNvSpPr>
          <p:nvPr>
            <p:ph type="title"/>
          </p:nvPr>
        </p:nvSpPr>
        <p:spPr/>
        <p:txBody>
          <a:bodyPr/>
          <a:lstStyle/>
          <a:p>
            <a:r>
              <a:rPr lang="zh-CN" altLang="en-US" smtClean="0">
                <a:latin typeface="黑体" pitchFamily="49" charset="-122"/>
                <a:ea typeface="黑体" pitchFamily="49" charset="-122"/>
              </a:rPr>
              <a:t>业务方案设计</a:t>
            </a:r>
            <a:r>
              <a:rPr lang="en-US" altLang="zh-CN" smtClean="0">
                <a:latin typeface="黑体" pitchFamily="49" charset="-122"/>
                <a:ea typeface="黑体" pitchFamily="49" charset="-122"/>
              </a:rPr>
              <a:t>-</a:t>
            </a:r>
            <a:r>
              <a:rPr lang="zh-CN" altLang="en-US" smtClean="0">
                <a:latin typeface="黑体" pitchFamily="49" charset="-122"/>
                <a:ea typeface="黑体" pitchFamily="49" charset="-122"/>
              </a:rPr>
              <a:t>拆店</a:t>
            </a:r>
          </a:p>
        </p:txBody>
      </p:sp>
      <p:sp>
        <p:nvSpPr>
          <p:cNvPr id="75779" name="内容占位符 2"/>
          <p:cNvSpPr>
            <a:spLocks noGrp="1"/>
          </p:cNvSpPr>
          <p:nvPr>
            <p:ph idx="1"/>
          </p:nvPr>
        </p:nvSpPr>
        <p:spPr>
          <a:xfrm>
            <a:off x="206375" y="962025"/>
            <a:ext cx="8745538" cy="381000"/>
          </a:xfrm>
        </p:spPr>
        <p:txBody>
          <a:bodyPr/>
          <a:lstStyle/>
          <a:p>
            <a:r>
              <a:rPr lang="zh-CN" altLang="zh-CN" smtClean="0">
                <a:ea typeface="宋体" pitchFamily="2" charset="-122"/>
              </a:rPr>
              <a:t>申请门店拆店子流程</a:t>
            </a:r>
            <a:endParaRPr lang="zh-CN" altLang="en-US" smtClean="0">
              <a:ea typeface="宋体" pitchFamily="2" charset="-122"/>
            </a:endParaRPr>
          </a:p>
        </p:txBody>
      </p:sp>
      <p:sp>
        <p:nvSpPr>
          <p:cNvPr id="75780" name="页脚占位符 3"/>
          <p:cNvSpPr>
            <a:spLocks noGrp="1"/>
          </p:cNvSpPr>
          <p:nvPr>
            <p:ph type="ftr"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pic>
        <p:nvPicPr>
          <p:cNvPr id="16386" name="Picture 2" descr="D:\SVN\TBPM\ProjectDoc\02 项目设计阶段\04 蓝图报告\LT-BPM\申请门店拆店.png"/>
          <p:cNvPicPr>
            <a:picLocks noChangeAspect="1" noChangeArrowheads="1"/>
          </p:cNvPicPr>
          <p:nvPr/>
        </p:nvPicPr>
        <p:blipFill>
          <a:blip r:embed="rId2" cstate="print"/>
          <a:srcRect/>
          <a:stretch>
            <a:fillRect/>
          </a:stretch>
        </p:blipFill>
        <p:spPr bwMode="auto">
          <a:xfrm>
            <a:off x="2915816" y="908720"/>
            <a:ext cx="5562353" cy="5600393"/>
          </a:xfrm>
          <a:prstGeom prst="rect">
            <a:avLst/>
          </a:prstGeom>
          <a:noFill/>
        </p:spPr>
      </p:pic>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638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p:cNvSpPr>
            <a:spLocks noGrp="1"/>
          </p:cNvSpPr>
          <p:nvPr>
            <p:ph type="title"/>
          </p:nvPr>
        </p:nvSpPr>
        <p:spPr/>
        <p:txBody>
          <a:bodyPr/>
          <a:lstStyle/>
          <a:p>
            <a:r>
              <a:rPr lang="zh-CN" altLang="en-US" smtClean="0">
                <a:latin typeface="黑体" pitchFamily="49" charset="-122"/>
                <a:ea typeface="黑体" pitchFamily="49" charset="-122"/>
              </a:rPr>
              <a:t>业务方案设计</a:t>
            </a:r>
            <a:r>
              <a:rPr lang="en-US" altLang="zh-CN" smtClean="0">
                <a:latin typeface="黑体" pitchFamily="49" charset="-122"/>
                <a:ea typeface="黑体" pitchFamily="49" charset="-122"/>
              </a:rPr>
              <a:t>-</a:t>
            </a:r>
            <a:r>
              <a:rPr lang="zh-CN" altLang="en-US" smtClean="0">
                <a:latin typeface="黑体" pitchFamily="49" charset="-122"/>
                <a:ea typeface="黑体" pitchFamily="49" charset="-122"/>
              </a:rPr>
              <a:t>拆店</a:t>
            </a:r>
          </a:p>
        </p:txBody>
      </p:sp>
      <p:sp>
        <p:nvSpPr>
          <p:cNvPr id="76803" name="内容占位符 2"/>
          <p:cNvSpPr>
            <a:spLocks noGrp="1"/>
          </p:cNvSpPr>
          <p:nvPr>
            <p:ph idx="1"/>
          </p:nvPr>
        </p:nvSpPr>
        <p:spPr>
          <a:xfrm>
            <a:off x="206375" y="962025"/>
            <a:ext cx="8745538" cy="381000"/>
          </a:xfrm>
        </p:spPr>
        <p:txBody>
          <a:bodyPr/>
          <a:lstStyle/>
          <a:p>
            <a:r>
              <a:rPr lang="zh-CN" altLang="zh-CN" smtClean="0">
                <a:ea typeface="宋体" pitchFamily="2" charset="-122"/>
              </a:rPr>
              <a:t>各部门拆店操作子流程</a:t>
            </a:r>
            <a:endParaRPr lang="zh-CN" altLang="en-US" smtClean="0">
              <a:ea typeface="宋体" pitchFamily="2" charset="-122"/>
            </a:endParaRPr>
          </a:p>
        </p:txBody>
      </p:sp>
      <p:sp>
        <p:nvSpPr>
          <p:cNvPr id="76804" name="页脚占位符 3"/>
          <p:cNvSpPr>
            <a:spLocks noGrp="1"/>
          </p:cNvSpPr>
          <p:nvPr>
            <p:ph type="ftr"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pic>
        <p:nvPicPr>
          <p:cNvPr id="17410" name="Picture 2" descr="D:\SVN\TBPM\ProjectDoc\02 项目设计阶段\04 蓝图报告\LT-BPM\各部门拆店操作.png"/>
          <p:cNvPicPr>
            <a:picLocks noChangeAspect="1" noChangeArrowheads="1"/>
          </p:cNvPicPr>
          <p:nvPr/>
        </p:nvPicPr>
        <p:blipFill>
          <a:blip r:embed="rId2" cstate="print"/>
          <a:srcRect/>
          <a:stretch>
            <a:fillRect/>
          </a:stretch>
        </p:blipFill>
        <p:spPr bwMode="auto">
          <a:xfrm>
            <a:off x="3203848" y="908720"/>
            <a:ext cx="4550718" cy="5680694"/>
          </a:xfrm>
          <a:prstGeom prst="rect">
            <a:avLst/>
          </a:prstGeom>
          <a:noFill/>
        </p:spPr>
      </p:pic>
    </p:spTree>
  </p:cSld>
  <p:clrMapOvr>
    <a:masterClrMapping/>
  </p:clrMapOvr>
  <p:transition>
    <p:pull dir="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572140"/>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380480"/>
          </a:xfrm>
        </p:spPr>
        <p:txBody>
          <a:bodyPr/>
          <a:lstStyle/>
          <a:p>
            <a:r>
              <a:rPr lang="zh-CN" altLang="en-US" dirty="0" smtClean="0"/>
              <a:t>提高流程执行效率，增强管控能力</a:t>
            </a:r>
            <a:endParaRPr lang="en-US" altLang="zh-CN" dirty="0"/>
          </a:p>
        </p:txBody>
      </p:sp>
      <p:cxnSp>
        <p:nvCxnSpPr>
          <p:cNvPr id="6" name="Straight Connector 5"/>
          <p:cNvCxnSpPr/>
          <p:nvPr/>
        </p:nvCxnSpPr>
        <p:spPr>
          <a:xfrm rot="5400000" flipH="1" flipV="1">
            <a:off x="2456325" y="3741423"/>
            <a:ext cx="3945598" cy="1588"/>
          </a:xfrm>
          <a:prstGeom prst="line">
            <a:avLst/>
          </a:prstGeom>
          <a:ln w="25400" cmpd="sng">
            <a:prstDash val="dash"/>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357422" y="5704764"/>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704764"/>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ight Arrow 11"/>
          <p:cNvSpPr>
            <a:spLocks noChangeAspect="1"/>
          </p:cNvSpPr>
          <p:nvPr/>
        </p:nvSpPr>
        <p:spPr>
          <a:xfrm>
            <a:off x="3888086" y="5730140"/>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15" name="TextBox 14"/>
          <p:cNvSpPr txBox="1"/>
          <p:nvPr/>
        </p:nvSpPr>
        <p:spPr>
          <a:xfrm>
            <a:off x="1142976" y="1428736"/>
            <a:ext cx="6215106" cy="307777"/>
          </a:xfrm>
          <a:prstGeom prst="rect">
            <a:avLst/>
          </a:prstGeom>
          <a:solidFill>
            <a:srgbClr val="92D050"/>
          </a:solidFill>
          <a:ln>
            <a:solidFill>
              <a:schemeClr val="tx2"/>
            </a:solidFill>
          </a:ln>
        </p:spPr>
        <p:txBody>
          <a:bodyPr wrap="square" rtlCol="0">
            <a:spAutoFit/>
          </a:bodyPr>
          <a:lstStyle/>
          <a:p>
            <a:r>
              <a:rPr lang="zh-CN" altLang="en-US" sz="1400" b="1" dirty="0" smtClean="0"/>
              <a:t>拆店</a:t>
            </a:r>
            <a:r>
              <a:rPr lang="en-US" altLang="zh-CN" sz="1400" b="1" dirty="0" smtClean="0"/>
              <a:t>–</a:t>
            </a:r>
            <a:r>
              <a:rPr lang="zh-CN" altLang="en-US" sz="1400" b="1" dirty="0" smtClean="0"/>
              <a:t>拆店执行时</a:t>
            </a:r>
            <a:r>
              <a:rPr lang="en-US" altLang="zh-CN" sz="1400" b="1" dirty="0" smtClean="0"/>
              <a:t>,</a:t>
            </a:r>
            <a:r>
              <a:rPr lang="zh-CN" altLang="en-US" sz="1400" b="1" dirty="0" smtClean="0"/>
              <a:t>各个中心执行的环节可以分别合并为一个确认环节</a:t>
            </a:r>
            <a:r>
              <a:rPr lang="en-US" altLang="zh-CN" sz="1400" b="1" dirty="0" smtClean="0"/>
              <a:t>.</a:t>
            </a:r>
            <a:endParaRPr lang="en-US" sz="1400" b="1" dirty="0"/>
          </a:p>
        </p:txBody>
      </p:sp>
      <p:sp>
        <p:nvSpPr>
          <p:cNvPr id="17" name="TextBox 16"/>
          <p:cNvSpPr txBox="1"/>
          <p:nvPr/>
        </p:nvSpPr>
        <p:spPr>
          <a:xfrm>
            <a:off x="4716016" y="1988841"/>
            <a:ext cx="3888432" cy="3693319"/>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r>
              <a:rPr lang="en-US" altLang="zh-CN" b="1" dirty="0" smtClean="0"/>
              <a:t>1.</a:t>
            </a:r>
            <a:r>
              <a:rPr lang="zh-CN" altLang="en-US" b="1" dirty="0" smtClean="0"/>
              <a:t>子公司营运自在退货完成由子公司营运区域经理进行确认</a:t>
            </a:r>
          </a:p>
          <a:p>
            <a:r>
              <a:rPr lang="en-US" altLang="zh-CN" b="1" dirty="0" smtClean="0"/>
              <a:t>2.POS</a:t>
            </a:r>
            <a:r>
              <a:rPr lang="zh-CN" altLang="en-US" b="1" dirty="0" smtClean="0"/>
              <a:t>机由子公司营运支持员进行确认</a:t>
            </a:r>
          </a:p>
          <a:p>
            <a:r>
              <a:rPr lang="en-US" altLang="zh-CN" b="1" dirty="0" smtClean="0"/>
              <a:t>3.</a:t>
            </a:r>
            <a:r>
              <a:rPr lang="zh-CN" altLang="en-US" b="1" dirty="0" smtClean="0"/>
              <a:t>海信设备由子公司行政部</a:t>
            </a:r>
            <a:r>
              <a:rPr lang="en-US" altLang="zh-CN" b="1" dirty="0" smtClean="0"/>
              <a:t>IT</a:t>
            </a:r>
            <a:r>
              <a:rPr lang="zh-CN" altLang="en-US" b="1" dirty="0" smtClean="0"/>
              <a:t>工程师进行确认</a:t>
            </a:r>
          </a:p>
          <a:p>
            <a:r>
              <a:rPr lang="en-US" altLang="zh-CN" b="1" dirty="0" smtClean="0"/>
              <a:t>4.</a:t>
            </a:r>
            <a:r>
              <a:rPr lang="zh-CN" altLang="en-US" b="1" dirty="0" smtClean="0"/>
              <a:t>空调等资产由子公司工程部经理进行确认</a:t>
            </a:r>
          </a:p>
          <a:p>
            <a:r>
              <a:rPr lang="en-US" altLang="zh-CN" b="1" dirty="0" smtClean="0"/>
              <a:t>5.</a:t>
            </a:r>
            <a:r>
              <a:rPr lang="zh-CN" altLang="en-US" b="1" dirty="0" smtClean="0"/>
              <a:t>证照由子公司网点文员进行确认</a:t>
            </a:r>
          </a:p>
          <a:p>
            <a:r>
              <a:rPr lang="en-US" altLang="zh-CN" b="1" dirty="0" smtClean="0"/>
              <a:t>6.</a:t>
            </a:r>
            <a:r>
              <a:rPr lang="zh-CN" altLang="en-US" b="1" dirty="0" smtClean="0"/>
              <a:t>人事由人事专员在</a:t>
            </a:r>
            <a:r>
              <a:rPr lang="en-US" altLang="zh-CN" b="1" dirty="0" smtClean="0"/>
              <a:t>SAP</a:t>
            </a:r>
            <a:r>
              <a:rPr lang="zh-CN" altLang="en-US" b="1" dirty="0" smtClean="0"/>
              <a:t>中完成后在流程中确认</a:t>
            </a:r>
          </a:p>
          <a:p>
            <a:r>
              <a:rPr lang="en-US" altLang="zh-CN" b="1" dirty="0" smtClean="0"/>
              <a:t>7.</a:t>
            </a:r>
            <a:r>
              <a:rPr lang="zh-CN" altLang="en-US" b="1" dirty="0" smtClean="0"/>
              <a:t>财务部分成本及利润中心冻结后确认</a:t>
            </a:r>
            <a:endParaRPr lang="en-US" b="1" dirty="0"/>
          </a:p>
        </p:txBody>
      </p:sp>
      <p:sp>
        <p:nvSpPr>
          <p:cNvPr id="18" name="TextBox 17"/>
          <p:cNvSpPr txBox="1"/>
          <p:nvPr/>
        </p:nvSpPr>
        <p:spPr>
          <a:xfrm>
            <a:off x="683568" y="3068960"/>
            <a:ext cx="3357586" cy="646331"/>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r>
              <a:rPr lang="zh-CN" altLang="en-US" b="1" dirty="0" smtClean="0"/>
              <a:t>拆店执行时</a:t>
            </a:r>
            <a:r>
              <a:rPr lang="en-US" altLang="zh-CN" b="1" dirty="0" smtClean="0"/>
              <a:t>,</a:t>
            </a:r>
            <a:r>
              <a:rPr lang="zh-CN" altLang="en-US" b="1" dirty="0" smtClean="0"/>
              <a:t>各个中心执行的环节都是线下操作环节</a:t>
            </a:r>
            <a:r>
              <a:rPr lang="en-US" altLang="zh-CN" b="1" dirty="0" smtClean="0"/>
              <a:t>.</a:t>
            </a:r>
            <a:endParaRPr lang="en-US" b="1" dirty="0"/>
          </a:p>
        </p:txBody>
      </p:sp>
      <p:sp>
        <p:nvSpPr>
          <p:cNvPr id="21" name="TextBox 20"/>
          <p:cNvSpPr txBox="1"/>
          <p:nvPr/>
        </p:nvSpPr>
        <p:spPr>
          <a:xfrm>
            <a:off x="4716016" y="2924944"/>
            <a:ext cx="3816424" cy="1800200"/>
          </a:xfrm>
          <a:prstGeom prst="rect">
            <a:avLst/>
          </a:prstGeom>
          <a:solidFill>
            <a:srgbClr val="92D050"/>
          </a:solidFill>
          <a:ln>
            <a:solidFill>
              <a:schemeClr val="tx2"/>
            </a:solidFill>
          </a:ln>
        </p:spPr>
        <p:txBody>
          <a:bodyPr wrap="square" rtlCol="0">
            <a:normAutofit/>
          </a:bodyPr>
          <a:lstStyle/>
          <a:p>
            <a:r>
              <a:rPr lang="en-US" altLang="zh-CN" sz="1400" b="1" dirty="0" smtClean="0"/>
              <a:t>1 .</a:t>
            </a:r>
            <a:r>
              <a:rPr lang="zh-CN" altLang="en-US" sz="1400" b="1" dirty="0" smtClean="0"/>
              <a:t>兼顾环节线下执行的实际情况</a:t>
            </a:r>
          </a:p>
          <a:p>
            <a:r>
              <a:rPr lang="en-US" altLang="zh-CN" sz="1400" b="1" dirty="0" smtClean="0"/>
              <a:t>2.</a:t>
            </a:r>
            <a:r>
              <a:rPr lang="zh-CN" altLang="en-US" sz="1400" b="1" dirty="0" smtClean="0"/>
              <a:t>流程实例完整性</a:t>
            </a:r>
          </a:p>
          <a:p>
            <a:r>
              <a:rPr lang="en-US" altLang="zh-CN" sz="1400" b="1" dirty="0" smtClean="0"/>
              <a:t>3.</a:t>
            </a:r>
            <a:r>
              <a:rPr lang="zh-CN" altLang="en-US" sz="1400" b="1" dirty="0" smtClean="0"/>
              <a:t>重要环节监控</a:t>
            </a:r>
            <a:endParaRPr lang="en-US" sz="1400" b="1" dirty="0"/>
          </a:p>
        </p:txBody>
      </p:sp>
      <p:sp>
        <p:nvSpPr>
          <p:cNvPr id="22" name="标题 1"/>
          <p:cNvSpPr txBox="1">
            <a:spLocks/>
          </p:cNvSpPr>
          <p:nvPr/>
        </p:nvSpPr>
        <p:spPr bwMode="auto">
          <a:xfrm>
            <a:off x="0" y="317500"/>
            <a:ext cx="7431088" cy="520700"/>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业务方案设计</a:t>
            </a:r>
            <a:r>
              <a:rPr kumimoji="0" lang="en-US" altLang="zh-CN"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a:t>
            </a:r>
            <a:r>
              <a:rPr kumimoji="0" lang="zh-CN" altLang="en-US"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拆店</a:t>
            </a:r>
            <a:endParaRPr kumimoji="0" lang="zh-CN" altLang="en-US" sz="2000" b="1" i="0" u="none" strike="noStrike" kern="0" cap="none" spc="0" normalizeH="0" baseline="0" noProof="0" dirty="0" smtClean="0">
              <a:ln>
                <a:noFill/>
              </a:ln>
              <a:solidFill>
                <a:schemeClr val="bg1"/>
              </a:solidFill>
              <a:effectLst/>
              <a:uLnTx/>
              <a:uFillTx/>
              <a:latin typeface="黑体" pitchFamily="49" charset="-122"/>
              <a:ea typeface="黑体" pitchFamily="49" charset="-122"/>
              <a:cs typeface="+mj-cs"/>
            </a:endParaRP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572140"/>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380480"/>
          </a:xfrm>
        </p:spPr>
        <p:txBody>
          <a:bodyPr/>
          <a:lstStyle/>
          <a:p>
            <a:r>
              <a:rPr lang="zh-CN" altLang="en-US" dirty="0" smtClean="0"/>
              <a:t>提高流程执行效率，增强管控能力</a:t>
            </a:r>
            <a:endParaRPr lang="en-US" altLang="zh-CN" dirty="0"/>
          </a:p>
        </p:txBody>
      </p:sp>
      <p:cxnSp>
        <p:nvCxnSpPr>
          <p:cNvPr id="6" name="Straight Connector 5"/>
          <p:cNvCxnSpPr/>
          <p:nvPr/>
        </p:nvCxnSpPr>
        <p:spPr>
          <a:xfrm rot="5400000" flipH="1" flipV="1">
            <a:off x="2456325" y="3741423"/>
            <a:ext cx="3945598" cy="1588"/>
          </a:xfrm>
          <a:prstGeom prst="line">
            <a:avLst/>
          </a:prstGeom>
          <a:ln w="25400" cmpd="sng">
            <a:prstDash val="dash"/>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357422" y="5704764"/>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704764"/>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ight Arrow 11"/>
          <p:cNvSpPr>
            <a:spLocks noChangeAspect="1"/>
          </p:cNvSpPr>
          <p:nvPr/>
        </p:nvSpPr>
        <p:spPr>
          <a:xfrm>
            <a:off x="3888086" y="5730140"/>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15" name="TextBox 14"/>
          <p:cNvSpPr txBox="1"/>
          <p:nvPr/>
        </p:nvSpPr>
        <p:spPr>
          <a:xfrm>
            <a:off x="1142976" y="1428736"/>
            <a:ext cx="6215106" cy="523220"/>
          </a:xfrm>
          <a:prstGeom prst="rect">
            <a:avLst/>
          </a:prstGeom>
          <a:solidFill>
            <a:srgbClr val="92D050"/>
          </a:solidFill>
          <a:ln>
            <a:solidFill>
              <a:schemeClr val="tx2"/>
            </a:solidFill>
          </a:ln>
        </p:spPr>
        <p:txBody>
          <a:bodyPr wrap="square" rtlCol="0">
            <a:spAutoFit/>
          </a:bodyPr>
          <a:lstStyle/>
          <a:p>
            <a:r>
              <a:rPr lang="zh-CN" altLang="en-US" sz="1400" b="1" dirty="0" smtClean="0"/>
              <a:t>拆店</a:t>
            </a:r>
            <a:r>
              <a:rPr lang="en-US" altLang="zh-CN" sz="1400" b="1" dirty="0" smtClean="0"/>
              <a:t>–</a:t>
            </a:r>
            <a:r>
              <a:rPr lang="zh-CN" altLang="en-US" sz="1400" b="1" dirty="0" smtClean="0"/>
              <a:t>把门店主数据变更子流程融合到流程环节中</a:t>
            </a:r>
            <a:r>
              <a:rPr lang="en-US" altLang="zh-CN" sz="1400" b="1" dirty="0" smtClean="0"/>
              <a:t>, </a:t>
            </a:r>
            <a:r>
              <a:rPr lang="zh-CN" altLang="en-US" sz="1400" b="1" dirty="0" smtClean="0"/>
              <a:t>并在各个中心执行的环节里自动处理门店主数据变更</a:t>
            </a:r>
            <a:endParaRPr lang="en-US" sz="1400" b="1" dirty="0"/>
          </a:p>
        </p:txBody>
      </p:sp>
      <p:pic>
        <p:nvPicPr>
          <p:cNvPr id="9218" name="Picture 2" descr="C:\Users\King\AppData\Local\Temp\拆店.png"/>
          <p:cNvPicPr>
            <a:picLocks noChangeAspect="1" noChangeArrowheads="1"/>
          </p:cNvPicPr>
          <p:nvPr/>
        </p:nvPicPr>
        <p:blipFill>
          <a:blip r:embed="rId2" cstate="print"/>
          <a:srcRect/>
          <a:stretch>
            <a:fillRect/>
          </a:stretch>
        </p:blipFill>
        <p:spPr bwMode="auto">
          <a:xfrm>
            <a:off x="179512" y="2420888"/>
            <a:ext cx="4177114" cy="2592288"/>
          </a:xfrm>
          <a:prstGeom prst="rect">
            <a:avLst/>
          </a:prstGeom>
          <a:noFill/>
        </p:spPr>
      </p:pic>
      <p:pic>
        <p:nvPicPr>
          <p:cNvPr id="9219" name="Picture 3" descr="C:\Users\King\AppData\Local\Temp\各部门拆店操作.png"/>
          <p:cNvPicPr>
            <a:picLocks noChangeAspect="1" noChangeArrowheads="1"/>
          </p:cNvPicPr>
          <p:nvPr/>
        </p:nvPicPr>
        <p:blipFill>
          <a:blip r:embed="rId3" cstate="print"/>
          <a:srcRect/>
          <a:stretch>
            <a:fillRect/>
          </a:stretch>
        </p:blipFill>
        <p:spPr bwMode="auto">
          <a:xfrm>
            <a:off x="4860032" y="1988840"/>
            <a:ext cx="2786066" cy="3477866"/>
          </a:xfrm>
          <a:prstGeom prst="rect">
            <a:avLst/>
          </a:prstGeom>
          <a:noFill/>
        </p:spPr>
      </p:pic>
      <p:sp>
        <p:nvSpPr>
          <p:cNvPr id="18" name="TextBox 17"/>
          <p:cNvSpPr txBox="1"/>
          <p:nvPr/>
        </p:nvSpPr>
        <p:spPr>
          <a:xfrm>
            <a:off x="4716016" y="2924944"/>
            <a:ext cx="3816424" cy="1800200"/>
          </a:xfrm>
          <a:prstGeom prst="rect">
            <a:avLst/>
          </a:prstGeom>
          <a:solidFill>
            <a:srgbClr val="92D050"/>
          </a:solidFill>
          <a:ln>
            <a:solidFill>
              <a:schemeClr val="tx2"/>
            </a:solidFill>
          </a:ln>
        </p:spPr>
        <p:txBody>
          <a:bodyPr wrap="square" rtlCol="0">
            <a:normAutofit/>
          </a:bodyPr>
          <a:lstStyle/>
          <a:p>
            <a:r>
              <a:rPr lang="zh-CN" altLang="en-US" sz="1400" b="1" dirty="0" smtClean="0"/>
              <a:t>实现自动处理门店主数据变更和减少引用子流程</a:t>
            </a:r>
            <a:endParaRPr lang="en-US" sz="1400" b="1" dirty="0"/>
          </a:p>
        </p:txBody>
      </p:sp>
      <p:sp>
        <p:nvSpPr>
          <p:cNvPr id="17" name="标题 1"/>
          <p:cNvSpPr txBox="1">
            <a:spLocks/>
          </p:cNvSpPr>
          <p:nvPr/>
        </p:nvSpPr>
        <p:spPr bwMode="auto">
          <a:xfrm>
            <a:off x="0" y="317500"/>
            <a:ext cx="7431088" cy="520700"/>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业务方案设计</a:t>
            </a:r>
            <a:r>
              <a:rPr kumimoji="0" lang="en-US" altLang="zh-CN"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a:t>
            </a:r>
            <a:r>
              <a:rPr kumimoji="0" lang="zh-CN" altLang="en-US"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拆店</a:t>
            </a:r>
            <a:endParaRPr kumimoji="0" lang="zh-CN" altLang="en-US" sz="2000" b="1" i="0" u="none" strike="noStrike" kern="0" cap="none" spc="0" normalizeH="0" baseline="0" noProof="0" dirty="0" smtClean="0">
              <a:ln>
                <a:noFill/>
              </a:ln>
              <a:solidFill>
                <a:schemeClr val="bg1"/>
              </a:solidFill>
              <a:effectLst/>
              <a:uLnTx/>
              <a:uFillTx/>
              <a:latin typeface="黑体" pitchFamily="49" charset="-122"/>
              <a:ea typeface="黑体" pitchFamily="49" charset="-122"/>
              <a:cs typeface="+mj-cs"/>
            </a:endParaRP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572140"/>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811367"/>
          </a:xfrm>
        </p:spPr>
        <p:txBody>
          <a:bodyPr/>
          <a:lstStyle/>
          <a:p>
            <a:r>
              <a:rPr lang="zh-CN" altLang="en-US" dirty="0" smtClean="0"/>
              <a:t>增强流程模型可见性</a:t>
            </a:r>
            <a:endParaRPr lang="en-US" altLang="zh-CN" dirty="0" smtClean="0"/>
          </a:p>
          <a:p>
            <a:endParaRPr lang="en-US" dirty="0"/>
          </a:p>
        </p:txBody>
      </p:sp>
      <p:cxnSp>
        <p:nvCxnSpPr>
          <p:cNvPr id="6" name="Straight Connector 5"/>
          <p:cNvCxnSpPr/>
          <p:nvPr/>
        </p:nvCxnSpPr>
        <p:spPr>
          <a:xfrm rot="5400000" flipH="1" flipV="1">
            <a:off x="2456325" y="3741423"/>
            <a:ext cx="3945598" cy="1588"/>
          </a:xfrm>
          <a:prstGeom prst="line">
            <a:avLst/>
          </a:prstGeom>
          <a:ln w="25400" cmpd="sng">
            <a:prstDash val="dash"/>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357422" y="5704764"/>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704764"/>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ight Arrow 11"/>
          <p:cNvSpPr>
            <a:spLocks noChangeAspect="1"/>
          </p:cNvSpPr>
          <p:nvPr/>
        </p:nvSpPr>
        <p:spPr>
          <a:xfrm>
            <a:off x="3888086" y="5730140"/>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15" name="TextBox 14"/>
          <p:cNvSpPr txBox="1"/>
          <p:nvPr/>
        </p:nvSpPr>
        <p:spPr>
          <a:xfrm>
            <a:off x="1142976" y="1428736"/>
            <a:ext cx="6215106" cy="523220"/>
          </a:xfrm>
          <a:prstGeom prst="rect">
            <a:avLst/>
          </a:prstGeom>
          <a:solidFill>
            <a:srgbClr val="92D050"/>
          </a:solidFill>
          <a:ln>
            <a:solidFill>
              <a:schemeClr val="tx2"/>
            </a:solidFill>
          </a:ln>
        </p:spPr>
        <p:txBody>
          <a:bodyPr wrap="square" rtlCol="0">
            <a:spAutoFit/>
          </a:bodyPr>
          <a:lstStyle/>
          <a:p>
            <a:r>
              <a:rPr lang="zh-CN" altLang="en-US" sz="1400" b="1" dirty="0" smtClean="0"/>
              <a:t>拆店</a:t>
            </a:r>
            <a:r>
              <a:rPr lang="en-US" altLang="zh-CN" sz="1400" b="1" dirty="0" smtClean="0"/>
              <a:t>–</a:t>
            </a:r>
            <a:r>
              <a:rPr lang="zh-CN" altLang="en-US" sz="1400" b="1" dirty="0" smtClean="0"/>
              <a:t>在门店整体翻新时</a:t>
            </a:r>
            <a:r>
              <a:rPr lang="en-US" altLang="zh-CN" sz="1400" b="1" dirty="0" smtClean="0"/>
              <a:t>,</a:t>
            </a:r>
            <a:r>
              <a:rPr lang="zh-CN" altLang="en-US" sz="1400" b="1" dirty="0" smtClean="0"/>
              <a:t>不需要将成本中心及利润中心冻结</a:t>
            </a:r>
            <a:r>
              <a:rPr lang="en-US" altLang="zh-CN" sz="1400" b="1" dirty="0" smtClean="0"/>
              <a:t>,</a:t>
            </a:r>
            <a:r>
              <a:rPr lang="zh-CN" altLang="en-US" sz="1400" b="1" dirty="0" smtClean="0"/>
              <a:t>在流程里增加判断条件</a:t>
            </a:r>
            <a:endParaRPr lang="en-US" sz="1400" b="1" dirty="0"/>
          </a:p>
        </p:txBody>
      </p:sp>
      <p:pic>
        <p:nvPicPr>
          <p:cNvPr id="10242" name="Picture 2"/>
          <p:cNvPicPr>
            <a:picLocks noChangeAspect="1" noChangeArrowheads="1"/>
          </p:cNvPicPr>
          <p:nvPr/>
        </p:nvPicPr>
        <p:blipFill>
          <a:blip r:embed="rId2" cstate="print"/>
          <a:srcRect/>
          <a:stretch>
            <a:fillRect/>
          </a:stretch>
        </p:blipFill>
        <p:spPr bwMode="auto">
          <a:xfrm>
            <a:off x="1331640" y="2060848"/>
            <a:ext cx="2394367" cy="3575695"/>
          </a:xfrm>
          <a:prstGeom prst="rect">
            <a:avLst/>
          </a:prstGeom>
          <a:noFill/>
          <a:ln w="9525">
            <a:noFill/>
            <a:miter lim="800000"/>
            <a:headEnd/>
            <a:tailEnd/>
          </a:ln>
        </p:spPr>
      </p:pic>
      <p:pic>
        <p:nvPicPr>
          <p:cNvPr id="10243" name="Picture 3" descr="C:\Users\King\AppData\Local\Temp\各部门拆店操作 (2).png"/>
          <p:cNvPicPr>
            <a:picLocks noChangeAspect="1" noChangeArrowheads="1"/>
          </p:cNvPicPr>
          <p:nvPr/>
        </p:nvPicPr>
        <p:blipFill>
          <a:blip r:embed="rId3" cstate="print"/>
          <a:srcRect/>
          <a:stretch>
            <a:fillRect/>
          </a:stretch>
        </p:blipFill>
        <p:spPr bwMode="auto">
          <a:xfrm>
            <a:off x="4716016" y="3068960"/>
            <a:ext cx="4427984" cy="1137854"/>
          </a:xfrm>
          <a:prstGeom prst="rect">
            <a:avLst/>
          </a:prstGeom>
          <a:noFill/>
        </p:spPr>
      </p:pic>
      <p:sp>
        <p:nvSpPr>
          <p:cNvPr id="18" name="TextBox 17"/>
          <p:cNvSpPr txBox="1"/>
          <p:nvPr/>
        </p:nvSpPr>
        <p:spPr>
          <a:xfrm>
            <a:off x="4716016" y="2924944"/>
            <a:ext cx="3816424" cy="1800200"/>
          </a:xfrm>
          <a:prstGeom prst="rect">
            <a:avLst/>
          </a:prstGeom>
          <a:solidFill>
            <a:srgbClr val="92D050"/>
          </a:solidFill>
          <a:ln>
            <a:solidFill>
              <a:schemeClr val="tx2"/>
            </a:solidFill>
          </a:ln>
        </p:spPr>
        <p:txBody>
          <a:bodyPr wrap="square" rtlCol="0">
            <a:normAutofit/>
          </a:bodyPr>
          <a:lstStyle/>
          <a:p>
            <a:r>
              <a:rPr lang="zh-CN" altLang="en-US" sz="1400" b="1" dirty="0" smtClean="0"/>
              <a:t>通过与</a:t>
            </a:r>
            <a:r>
              <a:rPr lang="en-US" altLang="zh-CN" sz="1400" b="1" dirty="0" smtClean="0"/>
              <a:t>SAP</a:t>
            </a:r>
            <a:r>
              <a:rPr lang="zh-CN" altLang="en-US" sz="1400" b="1" dirty="0" smtClean="0"/>
              <a:t>接口的对接，实现主数据的自动同步</a:t>
            </a:r>
            <a:endParaRPr lang="en-US" sz="1400" b="1" dirty="0"/>
          </a:p>
        </p:txBody>
      </p:sp>
      <p:sp>
        <p:nvSpPr>
          <p:cNvPr id="17" name="标题 1"/>
          <p:cNvSpPr txBox="1">
            <a:spLocks/>
          </p:cNvSpPr>
          <p:nvPr/>
        </p:nvSpPr>
        <p:spPr bwMode="auto">
          <a:xfrm>
            <a:off x="0" y="317500"/>
            <a:ext cx="7431088" cy="520700"/>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业务方案设计</a:t>
            </a:r>
            <a:r>
              <a:rPr kumimoji="0" lang="en-US" altLang="zh-CN"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a:t>
            </a:r>
            <a:r>
              <a:rPr kumimoji="0" lang="zh-CN" altLang="en-US"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拆店</a:t>
            </a:r>
            <a:endParaRPr kumimoji="0" lang="zh-CN" altLang="en-US" sz="2000" b="1" i="0" u="none" strike="noStrike" kern="0" cap="none" spc="0" normalizeH="0" baseline="0" noProof="0" dirty="0" smtClean="0">
              <a:ln>
                <a:noFill/>
              </a:ln>
              <a:solidFill>
                <a:schemeClr val="bg1"/>
              </a:solidFill>
              <a:effectLst/>
              <a:uLnTx/>
              <a:uFillTx/>
              <a:latin typeface="黑体" pitchFamily="49" charset="-122"/>
              <a:ea typeface="黑体" pitchFamily="49" charset="-122"/>
              <a:cs typeface="+mj-cs"/>
            </a:endParaRP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271842"/>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380480"/>
          </a:xfrm>
        </p:spPr>
        <p:txBody>
          <a:bodyPr/>
          <a:lstStyle/>
          <a:p>
            <a:r>
              <a:rPr lang="zh-CN" altLang="en-US" dirty="0" smtClean="0"/>
              <a:t>业务执行效率</a:t>
            </a:r>
            <a:endParaRPr lang="en-US" dirty="0"/>
          </a:p>
        </p:txBody>
      </p:sp>
      <p:cxnSp>
        <p:nvCxnSpPr>
          <p:cNvPr id="6" name="Straight Connector 5"/>
          <p:cNvCxnSpPr/>
          <p:nvPr/>
        </p:nvCxnSpPr>
        <p:spPr>
          <a:xfrm rot="5400000" flipH="1" flipV="1">
            <a:off x="2456325" y="3447597"/>
            <a:ext cx="3945598" cy="1588"/>
          </a:xfrm>
          <a:prstGeom prst="line">
            <a:avLst/>
          </a:prstGeom>
          <a:ln w="25400" cmpd="sng">
            <a:prstDash val="dash"/>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357422" y="5475326"/>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013793"/>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014162"/>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2" name="Right Arrow 11"/>
          <p:cNvSpPr>
            <a:spLocks noChangeAspect="1"/>
          </p:cNvSpPr>
          <p:nvPr/>
        </p:nvSpPr>
        <p:spPr>
          <a:xfrm>
            <a:off x="3929058" y="3260748"/>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16" name="Oval 15"/>
          <p:cNvSpPr/>
          <p:nvPr/>
        </p:nvSpPr>
        <p:spPr>
          <a:xfrm>
            <a:off x="6500826" y="5475326"/>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p:nvSpPr>
        <p:spPr>
          <a:xfrm>
            <a:off x="357158" y="1785926"/>
            <a:ext cx="3357586" cy="646331"/>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r>
              <a:rPr lang="zh-CN" altLang="en-US" b="1" dirty="0" smtClean="0"/>
              <a:t>业务流程设计不尽合理，在某些业务节点造成瓶颈</a:t>
            </a:r>
            <a:endParaRPr lang="en-US" b="1" dirty="0"/>
          </a:p>
        </p:txBody>
      </p:sp>
      <p:sp>
        <p:nvSpPr>
          <p:cNvPr id="18" name="TextBox 17"/>
          <p:cNvSpPr txBox="1"/>
          <p:nvPr/>
        </p:nvSpPr>
        <p:spPr>
          <a:xfrm>
            <a:off x="357158" y="2648546"/>
            <a:ext cx="3357586" cy="923330"/>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r>
              <a:rPr lang="zh-CN" altLang="en-US" b="1" dirty="0" smtClean="0"/>
              <a:t>随着企业规模扩大和业务量增长，导致整体运营效率的降低和极端情况下的业务中断</a:t>
            </a:r>
            <a:endParaRPr lang="en-US" altLang="en-US" b="1" dirty="0" smtClean="0"/>
          </a:p>
        </p:txBody>
      </p:sp>
      <p:sp>
        <p:nvSpPr>
          <p:cNvPr id="19" name="TextBox 18"/>
          <p:cNvSpPr txBox="1"/>
          <p:nvPr/>
        </p:nvSpPr>
        <p:spPr>
          <a:xfrm>
            <a:off x="357158" y="3774048"/>
            <a:ext cx="3929090" cy="369332"/>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r>
              <a:rPr lang="zh-CN" altLang="en-US" b="1" dirty="0" smtClean="0"/>
              <a:t>造成其他节点上人力和系统资源浪费</a:t>
            </a:r>
            <a:endParaRPr lang="en-US" altLang="en-US" b="1" dirty="0" smtClean="0"/>
          </a:p>
        </p:txBody>
      </p:sp>
      <p:sp>
        <p:nvSpPr>
          <p:cNvPr id="20" name="TextBox 19"/>
          <p:cNvSpPr txBox="1"/>
          <p:nvPr/>
        </p:nvSpPr>
        <p:spPr>
          <a:xfrm>
            <a:off x="357158" y="4354305"/>
            <a:ext cx="3786214" cy="646331"/>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r>
              <a:rPr lang="en-US" altLang="zh-CN" b="1" dirty="0" smtClean="0"/>
              <a:t>SLA</a:t>
            </a:r>
            <a:r>
              <a:rPr lang="zh-CN" altLang="en-US" b="1" dirty="0" smtClean="0"/>
              <a:t>基于纸面约束和人工考核，实时性欠缺</a:t>
            </a:r>
            <a:endParaRPr lang="en-US" altLang="en-US" b="1" dirty="0" smtClean="0"/>
          </a:p>
        </p:txBody>
      </p:sp>
      <p:sp>
        <p:nvSpPr>
          <p:cNvPr id="21" name="TextBox 20"/>
          <p:cNvSpPr txBox="1"/>
          <p:nvPr/>
        </p:nvSpPr>
        <p:spPr>
          <a:xfrm>
            <a:off x="5000628" y="1791290"/>
            <a:ext cx="3929090" cy="923330"/>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r>
              <a:rPr lang="zh-CN" altLang="en-US" b="1" dirty="0" smtClean="0"/>
              <a:t>梳理瓶颈环节，依据良好的业务流程模型，合理的设计与构建业务流程，预防瓶颈的产生</a:t>
            </a:r>
            <a:endParaRPr lang="en-US" b="1" dirty="0"/>
          </a:p>
        </p:txBody>
      </p:sp>
      <p:sp>
        <p:nvSpPr>
          <p:cNvPr id="23" name="TextBox 22"/>
          <p:cNvSpPr txBox="1"/>
          <p:nvPr/>
        </p:nvSpPr>
        <p:spPr>
          <a:xfrm>
            <a:off x="5000628" y="2934298"/>
            <a:ext cx="3929090" cy="923330"/>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r>
              <a:rPr lang="zh-CN" altLang="en-US" b="1" dirty="0" smtClean="0"/>
              <a:t>对于已发生的业务瓶颈，通过与相关部门的访谈沟通，构建面向未来便于业务操作的流程体系</a:t>
            </a:r>
            <a:endParaRPr lang="en-US" b="1" dirty="0"/>
          </a:p>
        </p:txBody>
      </p:sp>
      <p:sp>
        <p:nvSpPr>
          <p:cNvPr id="25" name="TextBox 24"/>
          <p:cNvSpPr txBox="1"/>
          <p:nvPr/>
        </p:nvSpPr>
        <p:spPr>
          <a:xfrm>
            <a:off x="5000628" y="4071942"/>
            <a:ext cx="3929090" cy="369332"/>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r>
              <a:rPr lang="zh-CN" altLang="en-US" b="1" dirty="0" smtClean="0"/>
              <a:t>系统自动管控，及时动作与预警</a:t>
            </a:r>
            <a:endParaRPr lang="en-US" b="1" dirty="0"/>
          </a:p>
        </p:txBody>
      </p:sp>
      <p:sp>
        <p:nvSpPr>
          <p:cNvPr id="22" name="TextBox 21"/>
          <p:cNvSpPr txBox="1"/>
          <p:nvPr/>
        </p:nvSpPr>
        <p:spPr>
          <a:xfrm>
            <a:off x="5000628" y="4643446"/>
            <a:ext cx="3929090" cy="646331"/>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r>
              <a:rPr lang="zh-CN" altLang="en-US" b="1" dirty="0" smtClean="0"/>
              <a:t>增加业务流程完成的确定性，从而有效的降低企业运营成本</a:t>
            </a:r>
            <a:endParaRPr lang="en-US" b="1" dirty="0"/>
          </a:p>
        </p:txBody>
      </p:sp>
      <p:sp>
        <p:nvSpPr>
          <p:cNvPr id="24" name="标题 1"/>
          <p:cNvSpPr txBox="1">
            <a:spLocks/>
          </p:cNvSpPr>
          <p:nvPr/>
        </p:nvSpPr>
        <p:spPr bwMode="auto">
          <a:xfrm>
            <a:off x="0" y="317500"/>
            <a:ext cx="7431088" cy="520700"/>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0" cap="none" spc="0" normalizeH="0" baseline="0" noProof="0" dirty="0" smtClean="0">
                <a:ln>
                  <a:noFill/>
                </a:ln>
                <a:solidFill>
                  <a:schemeClr val="bg1"/>
                </a:solidFill>
                <a:effectLst/>
                <a:uLnTx/>
                <a:uFillTx/>
                <a:latin typeface="黑体" pitchFamily="2" charset="-122"/>
                <a:ea typeface="黑体" pitchFamily="2" charset="-122"/>
                <a:cs typeface="+mj-cs"/>
              </a:rPr>
              <a:t>蓝图设计</a:t>
            </a:r>
            <a:r>
              <a:rPr lang="zh-CN" altLang="en-US" sz="2000" b="1" kern="0" dirty="0" smtClean="0">
                <a:solidFill>
                  <a:schemeClr val="bg1"/>
                </a:solidFill>
                <a:latin typeface="黑体" pitchFamily="2" charset="-122"/>
                <a:ea typeface="黑体" pitchFamily="2" charset="-122"/>
                <a:cs typeface="+mj-cs"/>
              </a:rPr>
              <a:t>变革改进指标</a:t>
            </a:r>
            <a:endParaRPr kumimoji="0" lang="zh-CN" altLang="en-US" sz="2000" b="1" i="0" u="none" strike="noStrike" kern="0" cap="none" spc="0" normalizeH="0" baseline="0" noProof="0" dirty="0" smtClean="0">
              <a:ln>
                <a:noFill/>
              </a:ln>
              <a:solidFill>
                <a:schemeClr val="bg1"/>
              </a:solidFill>
              <a:effectLst/>
              <a:uLnTx/>
              <a:uFillTx/>
              <a:latin typeface="黑体" pitchFamily="2" charset="-122"/>
              <a:ea typeface="黑体" pitchFamily="2" charset="-122"/>
              <a:cs typeface="+mj-cs"/>
            </a:endParaRPr>
          </a:p>
        </p:txBody>
      </p:sp>
    </p:spTree>
  </p:cSld>
  <p:clrMapOvr>
    <a:masterClrMapping/>
  </p:clrMapOvr>
  <p:transition>
    <p:pull dir="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572140"/>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380480"/>
          </a:xfrm>
        </p:spPr>
        <p:txBody>
          <a:bodyPr/>
          <a:lstStyle/>
          <a:p>
            <a:r>
              <a:rPr lang="zh-CN" altLang="en-US" dirty="0" smtClean="0"/>
              <a:t>流程环节操作简化</a:t>
            </a:r>
            <a:endParaRPr lang="en-US" dirty="0"/>
          </a:p>
        </p:txBody>
      </p:sp>
      <p:cxnSp>
        <p:nvCxnSpPr>
          <p:cNvPr id="6" name="Straight Connector 5"/>
          <p:cNvCxnSpPr/>
          <p:nvPr/>
        </p:nvCxnSpPr>
        <p:spPr>
          <a:xfrm rot="5400000" flipH="1" flipV="1">
            <a:off x="2456325" y="3741423"/>
            <a:ext cx="3945598" cy="1588"/>
          </a:xfrm>
          <a:prstGeom prst="line">
            <a:avLst/>
          </a:prstGeom>
          <a:ln w="25400" cmpd="sng">
            <a:prstDash val="dash"/>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357422" y="5704764"/>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704764"/>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ight Arrow 11"/>
          <p:cNvSpPr>
            <a:spLocks noChangeAspect="1"/>
          </p:cNvSpPr>
          <p:nvPr/>
        </p:nvSpPr>
        <p:spPr>
          <a:xfrm>
            <a:off x="3888086" y="5730140"/>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15" name="TextBox 14"/>
          <p:cNvSpPr txBox="1"/>
          <p:nvPr/>
        </p:nvSpPr>
        <p:spPr>
          <a:xfrm>
            <a:off x="1142976" y="1428736"/>
            <a:ext cx="6215106" cy="307777"/>
          </a:xfrm>
          <a:prstGeom prst="rect">
            <a:avLst/>
          </a:prstGeom>
          <a:solidFill>
            <a:srgbClr val="92D050"/>
          </a:solidFill>
          <a:ln>
            <a:solidFill>
              <a:schemeClr val="tx2"/>
            </a:solidFill>
          </a:ln>
        </p:spPr>
        <p:txBody>
          <a:bodyPr wrap="square" rtlCol="0">
            <a:spAutoFit/>
          </a:bodyPr>
          <a:lstStyle/>
          <a:p>
            <a:r>
              <a:rPr lang="zh-CN" altLang="en-US" sz="1400" b="1" dirty="0" smtClean="0"/>
              <a:t>拆店</a:t>
            </a:r>
            <a:r>
              <a:rPr lang="en-US" altLang="zh-CN" sz="1400" b="1" dirty="0" smtClean="0"/>
              <a:t>–</a:t>
            </a:r>
            <a:r>
              <a:rPr lang="zh-CN" altLang="en-US" sz="1400" b="1" dirty="0" smtClean="0"/>
              <a:t>进行租金与押金清算操作和进行缴费操作二个环节合并为一个环节</a:t>
            </a:r>
            <a:endParaRPr lang="en-US" sz="1400" b="1" dirty="0"/>
          </a:p>
        </p:txBody>
      </p:sp>
      <p:pic>
        <p:nvPicPr>
          <p:cNvPr id="2" name="Picture 2" descr="C:\Users\King\AppData\Local\Temp\拆店 (2).png"/>
          <p:cNvPicPr>
            <a:picLocks noChangeAspect="1" noChangeArrowheads="1"/>
          </p:cNvPicPr>
          <p:nvPr/>
        </p:nvPicPr>
        <p:blipFill>
          <a:blip r:embed="rId2" cstate="print"/>
          <a:srcRect/>
          <a:stretch>
            <a:fillRect/>
          </a:stretch>
        </p:blipFill>
        <p:spPr bwMode="auto">
          <a:xfrm>
            <a:off x="179512" y="2420888"/>
            <a:ext cx="4172895" cy="2448272"/>
          </a:xfrm>
          <a:prstGeom prst="rect">
            <a:avLst/>
          </a:prstGeom>
          <a:noFill/>
        </p:spPr>
      </p:pic>
      <p:pic>
        <p:nvPicPr>
          <p:cNvPr id="11267" name="Picture 3" descr="C:\Users\King\AppData\Local\Temp\申请门店拆店.png"/>
          <p:cNvPicPr>
            <a:picLocks noChangeAspect="1" noChangeArrowheads="1"/>
          </p:cNvPicPr>
          <p:nvPr/>
        </p:nvPicPr>
        <p:blipFill>
          <a:blip r:embed="rId3" cstate="print"/>
          <a:srcRect/>
          <a:stretch>
            <a:fillRect/>
          </a:stretch>
        </p:blipFill>
        <p:spPr bwMode="auto">
          <a:xfrm>
            <a:off x="4637324" y="2204863"/>
            <a:ext cx="4125676" cy="2827511"/>
          </a:xfrm>
          <a:prstGeom prst="rect">
            <a:avLst/>
          </a:prstGeom>
          <a:noFill/>
        </p:spPr>
      </p:pic>
      <p:sp>
        <p:nvSpPr>
          <p:cNvPr id="18" name="TextBox 17"/>
          <p:cNvSpPr txBox="1"/>
          <p:nvPr/>
        </p:nvSpPr>
        <p:spPr>
          <a:xfrm>
            <a:off x="4716016" y="2924944"/>
            <a:ext cx="3816424" cy="1800200"/>
          </a:xfrm>
          <a:prstGeom prst="rect">
            <a:avLst/>
          </a:prstGeom>
          <a:solidFill>
            <a:srgbClr val="92D050"/>
          </a:solidFill>
          <a:ln>
            <a:solidFill>
              <a:schemeClr val="tx2"/>
            </a:solidFill>
          </a:ln>
        </p:spPr>
        <p:txBody>
          <a:bodyPr wrap="square" rtlCol="0">
            <a:normAutofit/>
          </a:bodyPr>
          <a:lstStyle/>
          <a:p>
            <a:r>
              <a:rPr lang="zh-CN" altLang="en-US" sz="1400" b="1" dirty="0" smtClean="0"/>
              <a:t>减少流程的处理环节</a:t>
            </a:r>
            <a:endParaRPr lang="en-US" sz="1400" b="1" dirty="0"/>
          </a:p>
        </p:txBody>
      </p:sp>
      <p:sp>
        <p:nvSpPr>
          <p:cNvPr id="17" name="标题 1"/>
          <p:cNvSpPr txBox="1">
            <a:spLocks/>
          </p:cNvSpPr>
          <p:nvPr/>
        </p:nvSpPr>
        <p:spPr bwMode="auto">
          <a:xfrm>
            <a:off x="0" y="317500"/>
            <a:ext cx="7431088" cy="520700"/>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业务方案设计</a:t>
            </a:r>
            <a:r>
              <a:rPr kumimoji="0" lang="en-US" altLang="zh-CN"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a:t>
            </a:r>
            <a:r>
              <a:rPr kumimoji="0" lang="zh-CN" altLang="en-US"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拆店</a:t>
            </a:r>
            <a:endParaRPr kumimoji="0" lang="zh-CN" altLang="en-US" sz="2000" b="1" i="0" u="none" strike="noStrike" kern="0" cap="none" spc="0" normalizeH="0" baseline="0" noProof="0" dirty="0" smtClean="0">
              <a:ln>
                <a:noFill/>
              </a:ln>
              <a:solidFill>
                <a:schemeClr val="bg1"/>
              </a:solidFill>
              <a:effectLst/>
              <a:uLnTx/>
              <a:uFillTx/>
              <a:latin typeface="黑体" pitchFamily="49" charset="-122"/>
              <a:ea typeface="黑体" pitchFamily="49" charset="-122"/>
              <a:cs typeface="+mj-cs"/>
            </a:endParaRP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780184"/>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380480"/>
          </a:xfrm>
        </p:spPr>
        <p:txBody>
          <a:bodyPr/>
          <a:lstStyle/>
          <a:p>
            <a:r>
              <a:rPr lang="zh-CN" altLang="en-US" dirty="0" smtClean="0"/>
              <a:t>表单填写业务信息规范化</a:t>
            </a:r>
            <a:endParaRPr lang="en-US" dirty="0"/>
          </a:p>
        </p:txBody>
      </p:sp>
      <p:sp>
        <p:nvSpPr>
          <p:cNvPr id="8" name="Oval 7"/>
          <p:cNvSpPr/>
          <p:nvPr/>
        </p:nvSpPr>
        <p:spPr>
          <a:xfrm>
            <a:off x="2357422" y="5912808"/>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912808"/>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ight Arrow 11"/>
          <p:cNvSpPr>
            <a:spLocks noChangeAspect="1"/>
          </p:cNvSpPr>
          <p:nvPr/>
        </p:nvSpPr>
        <p:spPr>
          <a:xfrm>
            <a:off x="3888086" y="5938184"/>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15" name="TextBox 14"/>
          <p:cNvSpPr txBox="1"/>
          <p:nvPr/>
        </p:nvSpPr>
        <p:spPr>
          <a:xfrm>
            <a:off x="571472" y="1428736"/>
            <a:ext cx="7500990" cy="307777"/>
          </a:xfrm>
          <a:prstGeom prst="rect">
            <a:avLst/>
          </a:prstGeom>
          <a:solidFill>
            <a:srgbClr val="92D050"/>
          </a:solidFill>
          <a:ln>
            <a:solidFill>
              <a:schemeClr val="tx2"/>
            </a:solidFill>
          </a:ln>
        </p:spPr>
        <p:txBody>
          <a:bodyPr wrap="square" rtlCol="0">
            <a:spAutoFit/>
          </a:bodyPr>
          <a:lstStyle/>
          <a:p>
            <a:r>
              <a:rPr lang="zh-CN" altLang="en-US" sz="1400" b="1" dirty="0" smtClean="0"/>
              <a:t>拆店</a:t>
            </a:r>
            <a:r>
              <a:rPr lang="en-US" altLang="zh-CN" sz="1400" b="1" dirty="0" smtClean="0"/>
              <a:t>–</a:t>
            </a:r>
            <a:r>
              <a:rPr lang="zh-CN" altLang="en-US" sz="1400" b="1" dirty="0" smtClean="0"/>
              <a:t>拆点信息移交单，增加了签字确认字段</a:t>
            </a:r>
            <a:endParaRPr lang="en-US" sz="1400" b="1" dirty="0"/>
          </a:p>
        </p:txBody>
      </p:sp>
      <p:pic>
        <p:nvPicPr>
          <p:cNvPr id="17" name="Picture 1"/>
          <p:cNvPicPr>
            <a:picLocks noChangeAspect="1" noChangeArrowheads="1"/>
          </p:cNvPicPr>
          <p:nvPr/>
        </p:nvPicPr>
        <p:blipFill>
          <a:blip r:embed="rId2" cstate="print"/>
          <a:srcRect/>
          <a:stretch>
            <a:fillRect/>
          </a:stretch>
        </p:blipFill>
        <p:spPr bwMode="auto">
          <a:xfrm>
            <a:off x="467544" y="1772816"/>
            <a:ext cx="7670945" cy="4044824"/>
          </a:xfrm>
          <a:prstGeom prst="rect">
            <a:avLst/>
          </a:prstGeom>
          <a:noFill/>
          <a:ln w="1">
            <a:noFill/>
            <a:miter lim="800000"/>
            <a:headEnd/>
            <a:tailEnd type="none" w="med" len="med"/>
          </a:ln>
          <a:effectLst/>
        </p:spPr>
      </p:pic>
      <p:pic>
        <p:nvPicPr>
          <p:cNvPr id="34818" name="Picture 2" descr="C:\Users\King\AppData\Local\Temp\拆店信息移交单 (2).png"/>
          <p:cNvPicPr>
            <a:picLocks noChangeAspect="1" noChangeArrowheads="1"/>
          </p:cNvPicPr>
          <p:nvPr/>
        </p:nvPicPr>
        <p:blipFill>
          <a:blip r:embed="rId3" cstate="print"/>
          <a:srcRect/>
          <a:stretch>
            <a:fillRect/>
          </a:stretch>
        </p:blipFill>
        <p:spPr bwMode="auto">
          <a:xfrm>
            <a:off x="251520" y="1772816"/>
            <a:ext cx="8116277" cy="4104456"/>
          </a:xfrm>
          <a:prstGeom prst="rect">
            <a:avLst/>
          </a:prstGeom>
          <a:noFill/>
        </p:spPr>
      </p:pic>
      <p:sp>
        <p:nvSpPr>
          <p:cNvPr id="18" name="标题 1"/>
          <p:cNvSpPr txBox="1">
            <a:spLocks/>
          </p:cNvSpPr>
          <p:nvPr/>
        </p:nvSpPr>
        <p:spPr bwMode="auto">
          <a:xfrm>
            <a:off x="0" y="317500"/>
            <a:ext cx="7431088" cy="520700"/>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业务方案设计</a:t>
            </a:r>
            <a:r>
              <a:rPr kumimoji="0" lang="en-US" altLang="zh-CN"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a:t>
            </a:r>
            <a:r>
              <a:rPr kumimoji="0" lang="zh-CN" altLang="en-US"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拆店</a:t>
            </a:r>
            <a:endParaRPr kumimoji="0" lang="zh-CN" altLang="en-US" sz="2000" b="1" i="0" u="none" strike="noStrike" kern="0" cap="none" spc="0" normalizeH="0" baseline="0" noProof="0" dirty="0" smtClean="0">
              <a:ln>
                <a:noFill/>
              </a:ln>
              <a:solidFill>
                <a:schemeClr val="bg1"/>
              </a:solidFill>
              <a:effectLst/>
              <a:uLnTx/>
              <a:uFillTx/>
              <a:latin typeface="黑体" pitchFamily="49" charset="-122"/>
              <a:ea typeface="黑体" pitchFamily="49" charset="-122"/>
              <a:cs typeface="+mj-cs"/>
            </a:endParaRP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4818"/>
                                        </p:tgtEl>
                                        <p:attrNameLst>
                                          <p:attrName>style.visibility</p:attrName>
                                        </p:attrNameLst>
                                      </p:cBhvr>
                                      <p:to>
                                        <p:strVal val="visible"/>
                                      </p:to>
                                    </p:set>
                                    <p:anim calcmode="lin" valueType="num">
                                      <p:cBhvr additive="base">
                                        <p:cTn id="7" dur="500" fill="hold"/>
                                        <p:tgtEl>
                                          <p:spTgt spid="34818"/>
                                        </p:tgtEl>
                                        <p:attrNameLst>
                                          <p:attrName>ppt_x</p:attrName>
                                        </p:attrNameLst>
                                      </p:cBhvr>
                                      <p:tavLst>
                                        <p:tav tm="0">
                                          <p:val>
                                            <p:strVal val="0-#ppt_w/2"/>
                                          </p:val>
                                        </p:tav>
                                        <p:tav tm="100000">
                                          <p:val>
                                            <p:strVal val="#ppt_x"/>
                                          </p:val>
                                        </p:tav>
                                      </p:tavLst>
                                    </p:anim>
                                    <p:anim calcmode="lin" valueType="num">
                                      <p:cBhvr additive="base">
                                        <p:cTn id="8" dur="500" fill="hold"/>
                                        <p:tgtEl>
                                          <p:spTgt spid="3481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animBg="1"/>
      <p:bldP spid="12"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780184"/>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380480"/>
          </a:xfrm>
        </p:spPr>
        <p:txBody>
          <a:bodyPr/>
          <a:lstStyle/>
          <a:p>
            <a:r>
              <a:rPr lang="zh-CN" altLang="en-US" dirty="0" smtClean="0"/>
              <a:t>表单填写业务信息规范化</a:t>
            </a:r>
            <a:endParaRPr lang="en-US" dirty="0"/>
          </a:p>
        </p:txBody>
      </p:sp>
      <p:sp>
        <p:nvSpPr>
          <p:cNvPr id="8" name="Oval 7"/>
          <p:cNvSpPr/>
          <p:nvPr/>
        </p:nvSpPr>
        <p:spPr>
          <a:xfrm>
            <a:off x="2357422" y="5912808"/>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912808"/>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ight Arrow 11"/>
          <p:cNvSpPr>
            <a:spLocks noChangeAspect="1"/>
          </p:cNvSpPr>
          <p:nvPr/>
        </p:nvSpPr>
        <p:spPr>
          <a:xfrm>
            <a:off x="3888086" y="5938184"/>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15" name="TextBox 14"/>
          <p:cNvSpPr txBox="1"/>
          <p:nvPr/>
        </p:nvSpPr>
        <p:spPr>
          <a:xfrm>
            <a:off x="571472" y="1428736"/>
            <a:ext cx="7500990" cy="307777"/>
          </a:xfrm>
          <a:prstGeom prst="rect">
            <a:avLst/>
          </a:prstGeom>
          <a:solidFill>
            <a:srgbClr val="92D050"/>
          </a:solidFill>
          <a:ln>
            <a:solidFill>
              <a:schemeClr val="tx2"/>
            </a:solidFill>
          </a:ln>
        </p:spPr>
        <p:txBody>
          <a:bodyPr wrap="square" rtlCol="0">
            <a:spAutoFit/>
          </a:bodyPr>
          <a:lstStyle/>
          <a:p>
            <a:r>
              <a:rPr lang="zh-CN" altLang="en-US" sz="1400" b="1" dirty="0" smtClean="0"/>
              <a:t>拆店</a:t>
            </a:r>
            <a:r>
              <a:rPr lang="en-US" altLang="zh-CN" sz="1400" b="1" dirty="0" smtClean="0"/>
              <a:t>–</a:t>
            </a:r>
            <a:r>
              <a:rPr lang="zh-CN" altLang="en-US" sz="1400" b="1" dirty="0" smtClean="0"/>
              <a:t>设计拆店中的相应确认表单</a:t>
            </a:r>
            <a:endParaRPr lang="en-US" sz="1400" b="1" dirty="0"/>
          </a:p>
        </p:txBody>
      </p:sp>
      <p:sp>
        <p:nvSpPr>
          <p:cNvPr id="14" name="TextBox 13"/>
          <p:cNvSpPr txBox="1"/>
          <p:nvPr/>
        </p:nvSpPr>
        <p:spPr>
          <a:xfrm>
            <a:off x="3419872" y="3140968"/>
            <a:ext cx="2376264" cy="646331"/>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r>
              <a:rPr lang="zh-CN" altLang="en-US" b="1" dirty="0" smtClean="0"/>
              <a:t>拆店流程中无相应确认表单</a:t>
            </a:r>
            <a:endParaRPr lang="en-US" b="1" dirty="0"/>
          </a:p>
        </p:txBody>
      </p:sp>
      <p:pic>
        <p:nvPicPr>
          <p:cNvPr id="35842" name="Picture 2" descr="C:\Users\King\AppData\Local\Temp\海信设备退货确认表单.png"/>
          <p:cNvPicPr>
            <a:picLocks noChangeAspect="1" noChangeArrowheads="1"/>
          </p:cNvPicPr>
          <p:nvPr/>
        </p:nvPicPr>
        <p:blipFill>
          <a:blip r:embed="rId2" cstate="print"/>
          <a:srcRect/>
          <a:stretch>
            <a:fillRect/>
          </a:stretch>
        </p:blipFill>
        <p:spPr bwMode="auto">
          <a:xfrm>
            <a:off x="323528" y="1772816"/>
            <a:ext cx="8388424" cy="4047333"/>
          </a:xfrm>
          <a:prstGeom prst="rect">
            <a:avLst/>
          </a:prstGeom>
          <a:noFill/>
        </p:spPr>
      </p:pic>
      <p:pic>
        <p:nvPicPr>
          <p:cNvPr id="35843" name="Picture 3" descr="C:\Users\King\AppData\Local\Temp\移交POS机确认表单.png"/>
          <p:cNvPicPr>
            <a:picLocks noChangeAspect="1" noChangeArrowheads="1"/>
          </p:cNvPicPr>
          <p:nvPr/>
        </p:nvPicPr>
        <p:blipFill>
          <a:blip r:embed="rId3" cstate="print"/>
          <a:srcRect/>
          <a:stretch>
            <a:fillRect/>
          </a:stretch>
        </p:blipFill>
        <p:spPr bwMode="auto">
          <a:xfrm>
            <a:off x="1403648" y="1772816"/>
            <a:ext cx="7128792" cy="3749827"/>
          </a:xfrm>
          <a:prstGeom prst="rect">
            <a:avLst/>
          </a:prstGeom>
          <a:noFill/>
        </p:spPr>
      </p:pic>
      <p:pic>
        <p:nvPicPr>
          <p:cNvPr id="35844" name="Picture 4" descr="C:\Users\King\AppData\Local\Temp\空调等资产确认表单.png"/>
          <p:cNvPicPr>
            <a:picLocks noChangeAspect="1" noChangeArrowheads="1"/>
          </p:cNvPicPr>
          <p:nvPr/>
        </p:nvPicPr>
        <p:blipFill>
          <a:blip r:embed="rId4" cstate="print"/>
          <a:srcRect/>
          <a:stretch>
            <a:fillRect/>
          </a:stretch>
        </p:blipFill>
        <p:spPr bwMode="auto">
          <a:xfrm>
            <a:off x="1403648" y="1988840"/>
            <a:ext cx="7532340" cy="3448715"/>
          </a:xfrm>
          <a:prstGeom prst="rect">
            <a:avLst/>
          </a:prstGeom>
          <a:noFill/>
        </p:spPr>
      </p:pic>
      <p:pic>
        <p:nvPicPr>
          <p:cNvPr id="35845" name="Picture 5" descr="C:\Users\King\AppData\Local\Temp\财务信息确认单（拆店）.png"/>
          <p:cNvPicPr>
            <a:picLocks noChangeAspect="1" noChangeArrowheads="1"/>
          </p:cNvPicPr>
          <p:nvPr/>
        </p:nvPicPr>
        <p:blipFill>
          <a:blip r:embed="rId5" cstate="print"/>
          <a:srcRect/>
          <a:stretch>
            <a:fillRect/>
          </a:stretch>
        </p:blipFill>
        <p:spPr bwMode="auto">
          <a:xfrm>
            <a:off x="1187624" y="1916832"/>
            <a:ext cx="7704856" cy="3675650"/>
          </a:xfrm>
          <a:prstGeom prst="rect">
            <a:avLst/>
          </a:prstGeom>
          <a:noFill/>
        </p:spPr>
      </p:pic>
      <p:sp>
        <p:nvSpPr>
          <p:cNvPr id="18" name="标题 1"/>
          <p:cNvSpPr txBox="1">
            <a:spLocks/>
          </p:cNvSpPr>
          <p:nvPr/>
        </p:nvSpPr>
        <p:spPr bwMode="auto">
          <a:xfrm>
            <a:off x="0" y="317500"/>
            <a:ext cx="7431088" cy="520700"/>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业务方案设计</a:t>
            </a:r>
            <a:r>
              <a:rPr kumimoji="0" lang="en-US" altLang="zh-CN"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a:t>
            </a:r>
            <a:r>
              <a:rPr kumimoji="0" lang="zh-CN" altLang="en-US"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拆店</a:t>
            </a:r>
            <a:endParaRPr kumimoji="0" lang="zh-CN" altLang="en-US" sz="2000" b="1" i="0" u="none" strike="noStrike" kern="0" cap="none" spc="0" normalizeH="0" baseline="0" noProof="0" dirty="0" smtClean="0">
              <a:ln>
                <a:noFill/>
              </a:ln>
              <a:solidFill>
                <a:schemeClr val="bg1"/>
              </a:solidFill>
              <a:effectLst/>
              <a:uLnTx/>
              <a:uFillTx/>
              <a:latin typeface="黑体" pitchFamily="49" charset="-122"/>
              <a:ea typeface="黑体" pitchFamily="49" charset="-122"/>
              <a:cs typeface="+mj-cs"/>
            </a:endParaRP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5842"/>
                                        </p:tgtEl>
                                        <p:attrNameLst>
                                          <p:attrName>style.visibility</p:attrName>
                                        </p:attrNameLst>
                                      </p:cBhvr>
                                      <p:to>
                                        <p:strVal val="visible"/>
                                      </p:to>
                                    </p:set>
                                    <p:anim calcmode="lin" valueType="num">
                                      <p:cBhvr additive="base">
                                        <p:cTn id="7" dur="500" fill="hold"/>
                                        <p:tgtEl>
                                          <p:spTgt spid="35842"/>
                                        </p:tgtEl>
                                        <p:attrNameLst>
                                          <p:attrName>ppt_x</p:attrName>
                                        </p:attrNameLst>
                                      </p:cBhvr>
                                      <p:tavLst>
                                        <p:tav tm="0">
                                          <p:val>
                                            <p:strVal val="0-#ppt_w/2"/>
                                          </p:val>
                                        </p:tav>
                                        <p:tav tm="100000">
                                          <p:val>
                                            <p:strVal val="#ppt_x"/>
                                          </p:val>
                                        </p:tav>
                                      </p:tavLst>
                                    </p:anim>
                                    <p:anim calcmode="lin" valueType="num">
                                      <p:cBhvr additive="base">
                                        <p:cTn id="8" dur="500" fill="hold"/>
                                        <p:tgtEl>
                                          <p:spTgt spid="3584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5843"/>
                                        </p:tgtEl>
                                        <p:attrNameLst>
                                          <p:attrName>style.visibility</p:attrName>
                                        </p:attrNameLst>
                                      </p:cBhvr>
                                      <p:to>
                                        <p:strVal val="visible"/>
                                      </p:to>
                                    </p:set>
                                    <p:anim calcmode="lin" valueType="num">
                                      <p:cBhvr additive="base">
                                        <p:cTn id="25" dur="500" fill="hold"/>
                                        <p:tgtEl>
                                          <p:spTgt spid="35843"/>
                                        </p:tgtEl>
                                        <p:attrNameLst>
                                          <p:attrName>ppt_x</p:attrName>
                                        </p:attrNameLst>
                                      </p:cBhvr>
                                      <p:tavLst>
                                        <p:tav tm="0">
                                          <p:val>
                                            <p:strVal val="0-#ppt_w/2"/>
                                          </p:val>
                                        </p:tav>
                                        <p:tav tm="100000">
                                          <p:val>
                                            <p:strVal val="#ppt_x"/>
                                          </p:val>
                                        </p:tav>
                                      </p:tavLst>
                                    </p:anim>
                                    <p:anim calcmode="lin" valueType="num">
                                      <p:cBhvr additive="base">
                                        <p:cTn id="26" dur="500" fill="hold"/>
                                        <p:tgtEl>
                                          <p:spTgt spid="3584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5844"/>
                                        </p:tgtEl>
                                        <p:attrNameLst>
                                          <p:attrName>style.visibility</p:attrName>
                                        </p:attrNameLst>
                                      </p:cBhvr>
                                      <p:to>
                                        <p:strVal val="visible"/>
                                      </p:to>
                                    </p:set>
                                    <p:anim calcmode="lin" valueType="num">
                                      <p:cBhvr additive="base">
                                        <p:cTn id="31" dur="500" fill="hold"/>
                                        <p:tgtEl>
                                          <p:spTgt spid="35844"/>
                                        </p:tgtEl>
                                        <p:attrNameLst>
                                          <p:attrName>ppt_x</p:attrName>
                                        </p:attrNameLst>
                                      </p:cBhvr>
                                      <p:tavLst>
                                        <p:tav tm="0">
                                          <p:val>
                                            <p:strVal val="0-#ppt_w/2"/>
                                          </p:val>
                                        </p:tav>
                                        <p:tav tm="100000">
                                          <p:val>
                                            <p:strVal val="#ppt_x"/>
                                          </p:val>
                                        </p:tav>
                                      </p:tavLst>
                                    </p:anim>
                                    <p:anim calcmode="lin" valueType="num">
                                      <p:cBhvr additive="base">
                                        <p:cTn id="32" dur="500" fill="hold"/>
                                        <p:tgtEl>
                                          <p:spTgt spid="35844"/>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5845"/>
                                        </p:tgtEl>
                                        <p:attrNameLst>
                                          <p:attrName>style.visibility</p:attrName>
                                        </p:attrNameLst>
                                      </p:cBhvr>
                                      <p:to>
                                        <p:strVal val="visible"/>
                                      </p:to>
                                    </p:set>
                                    <p:anim calcmode="lin" valueType="num">
                                      <p:cBhvr additive="base">
                                        <p:cTn id="37" dur="500" fill="hold"/>
                                        <p:tgtEl>
                                          <p:spTgt spid="35845"/>
                                        </p:tgtEl>
                                        <p:attrNameLst>
                                          <p:attrName>ppt_x</p:attrName>
                                        </p:attrNameLst>
                                      </p:cBhvr>
                                      <p:tavLst>
                                        <p:tav tm="0">
                                          <p:val>
                                            <p:strVal val="0-#ppt_w/2"/>
                                          </p:val>
                                        </p:tav>
                                        <p:tav tm="100000">
                                          <p:val>
                                            <p:strVal val="#ppt_x"/>
                                          </p:val>
                                        </p:tav>
                                      </p:tavLst>
                                    </p:anim>
                                    <p:anim calcmode="lin" valueType="num">
                                      <p:cBhvr additive="base">
                                        <p:cTn id="38" dur="500" fill="hold"/>
                                        <p:tgtEl>
                                          <p:spTgt spid="358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animBg="1"/>
      <p:bldP spid="12"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p:nvPr>
        </p:nvSpPr>
        <p:spPr/>
        <p:txBody>
          <a:bodyPr/>
          <a:lstStyle/>
          <a:p>
            <a:r>
              <a:rPr lang="zh-CN" altLang="en-US" dirty="0" smtClean="0">
                <a:latin typeface="黑体" pitchFamily="49" charset="-122"/>
                <a:ea typeface="黑体" pitchFamily="49" charset="-122"/>
              </a:rPr>
              <a:t>业务方案设计</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促销主数据新增变更</a:t>
            </a:r>
          </a:p>
        </p:txBody>
      </p:sp>
      <p:sp>
        <p:nvSpPr>
          <p:cNvPr id="79875" name="内容占位符 2"/>
          <p:cNvSpPr>
            <a:spLocks noGrp="1"/>
          </p:cNvSpPr>
          <p:nvPr>
            <p:ph idx="1"/>
          </p:nvPr>
        </p:nvSpPr>
        <p:spPr>
          <a:xfrm>
            <a:off x="206375" y="962025"/>
            <a:ext cx="8745538" cy="811213"/>
          </a:xfrm>
        </p:spPr>
        <p:txBody>
          <a:bodyPr/>
          <a:lstStyle/>
          <a:p>
            <a:r>
              <a:rPr lang="en-US" altLang="zh-CN" smtClean="0">
                <a:ea typeface="宋体" pitchFamily="2" charset="-122"/>
              </a:rPr>
              <a:t>CORDYS</a:t>
            </a:r>
            <a:r>
              <a:rPr lang="zh-CN" altLang="zh-CN" smtClean="0">
                <a:ea typeface="宋体" pitchFamily="2" charset="-122"/>
              </a:rPr>
              <a:t>模型</a:t>
            </a:r>
          </a:p>
          <a:p>
            <a:endParaRPr lang="zh-CN" altLang="en-US" smtClean="0">
              <a:ea typeface="宋体" pitchFamily="2" charset="-122"/>
            </a:endParaRPr>
          </a:p>
        </p:txBody>
      </p:sp>
      <p:sp>
        <p:nvSpPr>
          <p:cNvPr id="79876" name="页脚占位符 3"/>
          <p:cNvSpPr>
            <a:spLocks noGrp="1"/>
          </p:cNvSpPr>
          <p:nvPr>
            <p:ph type="ftr"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pic>
        <p:nvPicPr>
          <p:cNvPr id="18434" name="Picture 2" descr="D:\SVN\TBPM\ProjectDoc\02 项目设计阶段\04 蓝图报告\LT-BPM\促销主数据新增变更.png"/>
          <p:cNvPicPr>
            <a:picLocks noChangeAspect="1" noChangeArrowheads="1"/>
          </p:cNvPicPr>
          <p:nvPr/>
        </p:nvPicPr>
        <p:blipFill>
          <a:blip r:embed="rId2" cstate="print"/>
          <a:srcRect/>
          <a:stretch>
            <a:fillRect/>
          </a:stretch>
        </p:blipFill>
        <p:spPr bwMode="auto">
          <a:xfrm>
            <a:off x="1691680" y="1268759"/>
            <a:ext cx="7452320" cy="5328897"/>
          </a:xfrm>
          <a:prstGeom prst="rect">
            <a:avLst/>
          </a:prstGeom>
          <a:noFill/>
        </p:spPr>
      </p:pic>
    </p:spTree>
  </p:cSld>
  <p:clrMapOvr>
    <a:masterClrMapping/>
  </p:clrMapOvr>
  <p:transition>
    <p:pull dir="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572140"/>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811367"/>
          </a:xfrm>
        </p:spPr>
        <p:txBody>
          <a:bodyPr/>
          <a:lstStyle/>
          <a:p>
            <a:r>
              <a:rPr lang="zh-CN" altLang="en-US" dirty="0" smtClean="0"/>
              <a:t>全面整合</a:t>
            </a:r>
            <a:r>
              <a:rPr lang="en-US" altLang="zh-CN" dirty="0" smtClean="0"/>
              <a:t>SAP</a:t>
            </a:r>
            <a:r>
              <a:rPr lang="zh-CN" altLang="en-US" dirty="0" smtClean="0"/>
              <a:t>实现主数据自动同步，提高流程执行效率和数据一致性</a:t>
            </a:r>
            <a:endParaRPr lang="en-US" altLang="zh-CN" dirty="0" smtClean="0"/>
          </a:p>
          <a:p>
            <a:endParaRPr lang="en-US" dirty="0"/>
          </a:p>
        </p:txBody>
      </p:sp>
      <p:cxnSp>
        <p:nvCxnSpPr>
          <p:cNvPr id="6" name="Straight Connector 5"/>
          <p:cNvCxnSpPr/>
          <p:nvPr/>
        </p:nvCxnSpPr>
        <p:spPr>
          <a:xfrm rot="5400000" flipH="1" flipV="1">
            <a:off x="2456325" y="3741423"/>
            <a:ext cx="3945598" cy="1588"/>
          </a:xfrm>
          <a:prstGeom prst="line">
            <a:avLst/>
          </a:prstGeom>
          <a:ln w="25400" cmpd="sng">
            <a:prstDash val="dash"/>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357422" y="5704764"/>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704764"/>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ight Arrow 11"/>
          <p:cNvSpPr>
            <a:spLocks noChangeAspect="1"/>
          </p:cNvSpPr>
          <p:nvPr/>
        </p:nvSpPr>
        <p:spPr>
          <a:xfrm>
            <a:off x="3888086" y="5730140"/>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15" name="TextBox 14"/>
          <p:cNvSpPr txBox="1"/>
          <p:nvPr/>
        </p:nvSpPr>
        <p:spPr>
          <a:xfrm>
            <a:off x="1142976" y="1428736"/>
            <a:ext cx="6215106" cy="523220"/>
          </a:xfrm>
          <a:prstGeom prst="rect">
            <a:avLst/>
          </a:prstGeom>
          <a:solidFill>
            <a:srgbClr val="92D050"/>
          </a:solidFill>
          <a:ln>
            <a:solidFill>
              <a:schemeClr val="tx2"/>
            </a:solidFill>
          </a:ln>
        </p:spPr>
        <p:txBody>
          <a:bodyPr wrap="square" rtlCol="0">
            <a:spAutoFit/>
          </a:bodyPr>
          <a:lstStyle/>
          <a:p>
            <a:r>
              <a:rPr lang="zh-CN" altLang="en-US" sz="1400" b="1" dirty="0" smtClean="0"/>
              <a:t>促销主数据新增变更</a:t>
            </a:r>
            <a:r>
              <a:rPr lang="en-US" altLang="zh-CN" sz="1400" b="1" dirty="0" smtClean="0"/>
              <a:t>–</a:t>
            </a:r>
            <a:r>
              <a:rPr lang="zh-CN" altLang="en-US" sz="1400" b="1" dirty="0" smtClean="0"/>
              <a:t>将促销主数据维护工作通过</a:t>
            </a:r>
            <a:r>
              <a:rPr lang="en-US" altLang="zh-CN" sz="1400" b="1" dirty="0" smtClean="0"/>
              <a:t>SAP</a:t>
            </a:r>
            <a:r>
              <a:rPr lang="zh-CN" altLang="en-US" sz="1400" b="1" dirty="0" smtClean="0"/>
              <a:t>接口自动写入到</a:t>
            </a:r>
            <a:r>
              <a:rPr lang="en-US" altLang="zh-CN" sz="1400" b="1" dirty="0" smtClean="0"/>
              <a:t>SAP</a:t>
            </a:r>
            <a:r>
              <a:rPr lang="zh-CN" altLang="en-US" sz="1400" b="1" dirty="0" smtClean="0"/>
              <a:t>系统</a:t>
            </a:r>
            <a:endParaRPr lang="en-US" sz="1400" b="1" dirty="0"/>
          </a:p>
        </p:txBody>
      </p:sp>
      <p:pic>
        <p:nvPicPr>
          <p:cNvPr id="13314" name="Picture 2"/>
          <p:cNvPicPr>
            <a:picLocks noChangeAspect="1" noChangeArrowheads="1"/>
          </p:cNvPicPr>
          <p:nvPr/>
        </p:nvPicPr>
        <p:blipFill>
          <a:blip r:embed="rId2" cstate="print"/>
          <a:srcRect/>
          <a:stretch>
            <a:fillRect/>
          </a:stretch>
        </p:blipFill>
        <p:spPr bwMode="auto">
          <a:xfrm>
            <a:off x="179512" y="2564904"/>
            <a:ext cx="4125661" cy="2376264"/>
          </a:xfrm>
          <a:prstGeom prst="rect">
            <a:avLst/>
          </a:prstGeom>
          <a:noFill/>
          <a:ln w="9525">
            <a:noFill/>
            <a:miter lim="800000"/>
            <a:headEnd/>
            <a:tailEnd/>
          </a:ln>
        </p:spPr>
      </p:pic>
      <p:pic>
        <p:nvPicPr>
          <p:cNvPr id="13315" name="Picture 3" descr="D:\SVN\TBPM\ProjectDoc\02 项目设计阶段\04 蓝图报告\LT-BPM\促销主数据新增变更.png"/>
          <p:cNvPicPr>
            <a:picLocks noChangeAspect="1" noChangeArrowheads="1"/>
          </p:cNvPicPr>
          <p:nvPr/>
        </p:nvPicPr>
        <p:blipFill>
          <a:blip r:embed="rId3" cstate="print"/>
          <a:srcRect/>
          <a:stretch>
            <a:fillRect/>
          </a:stretch>
        </p:blipFill>
        <p:spPr bwMode="auto">
          <a:xfrm>
            <a:off x="4572000" y="2132856"/>
            <a:ext cx="4142941" cy="2962474"/>
          </a:xfrm>
          <a:prstGeom prst="rect">
            <a:avLst/>
          </a:prstGeom>
          <a:noFill/>
        </p:spPr>
      </p:pic>
      <p:sp>
        <p:nvSpPr>
          <p:cNvPr id="17" name="TextBox 16"/>
          <p:cNvSpPr txBox="1"/>
          <p:nvPr/>
        </p:nvSpPr>
        <p:spPr>
          <a:xfrm>
            <a:off x="4716016" y="2924944"/>
            <a:ext cx="3816424" cy="1800200"/>
          </a:xfrm>
          <a:prstGeom prst="rect">
            <a:avLst/>
          </a:prstGeom>
          <a:solidFill>
            <a:srgbClr val="92D050"/>
          </a:solidFill>
          <a:ln>
            <a:solidFill>
              <a:schemeClr val="tx2"/>
            </a:solidFill>
          </a:ln>
        </p:spPr>
        <p:txBody>
          <a:bodyPr wrap="square" rtlCol="0">
            <a:normAutofit/>
          </a:bodyPr>
          <a:lstStyle/>
          <a:p>
            <a:r>
              <a:rPr lang="zh-CN" altLang="en-US" sz="1400" b="1" dirty="0" smtClean="0"/>
              <a:t>通过与</a:t>
            </a:r>
            <a:r>
              <a:rPr lang="en-US" altLang="zh-CN" sz="1400" b="1" dirty="0" smtClean="0"/>
              <a:t>SAP</a:t>
            </a:r>
            <a:r>
              <a:rPr lang="zh-CN" altLang="en-US" sz="1400" b="1" dirty="0" smtClean="0"/>
              <a:t>接口的对接，实现主数据的自动同步</a:t>
            </a:r>
            <a:endParaRPr lang="en-US" sz="1400" b="1" dirty="0"/>
          </a:p>
        </p:txBody>
      </p:sp>
      <p:sp>
        <p:nvSpPr>
          <p:cNvPr id="18" name="标题 1"/>
          <p:cNvSpPr txBox="1">
            <a:spLocks/>
          </p:cNvSpPr>
          <p:nvPr/>
        </p:nvSpPr>
        <p:spPr bwMode="auto">
          <a:xfrm>
            <a:off x="0" y="317500"/>
            <a:ext cx="7431088" cy="520700"/>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业务方案设计</a:t>
            </a:r>
            <a:r>
              <a:rPr kumimoji="0" lang="en-US" altLang="zh-CN"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a:t>
            </a:r>
            <a:r>
              <a:rPr kumimoji="0" lang="zh-CN" altLang="en-US"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促销主数据新增变更</a:t>
            </a:r>
            <a:endParaRPr kumimoji="0" lang="zh-CN" altLang="en-US" sz="2000" b="1" i="0" u="none" strike="noStrike" kern="0" cap="none" spc="0" normalizeH="0" baseline="0" noProof="0" dirty="0" smtClean="0">
              <a:ln>
                <a:noFill/>
              </a:ln>
              <a:solidFill>
                <a:schemeClr val="bg1"/>
              </a:solidFill>
              <a:effectLst/>
              <a:uLnTx/>
              <a:uFillTx/>
              <a:latin typeface="黑体" pitchFamily="49" charset="-122"/>
              <a:ea typeface="黑体" pitchFamily="49" charset="-122"/>
              <a:cs typeface="+mj-cs"/>
            </a:endParaRP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780184"/>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380480"/>
          </a:xfrm>
        </p:spPr>
        <p:txBody>
          <a:bodyPr/>
          <a:lstStyle/>
          <a:p>
            <a:r>
              <a:rPr lang="zh-CN" altLang="en-US" dirty="0" smtClean="0"/>
              <a:t>表单填写业务信息规范化</a:t>
            </a:r>
            <a:endParaRPr lang="en-US" dirty="0"/>
          </a:p>
        </p:txBody>
      </p:sp>
      <p:sp>
        <p:nvSpPr>
          <p:cNvPr id="8" name="Oval 7"/>
          <p:cNvSpPr/>
          <p:nvPr/>
        </p:nvSpPr>
        <p:spPr>
          <a:xfrm>
            <a:off x="2357422" y="5912808"/>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912808"/>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ight Arrow 11"/>
          <p:cNvSpPr>
            <a:spLocks noChangeAspect="1"/>
          </p:cNvSpPr>
          <p:nvPr/>
        </p:nvSpPr>
        <p:spPr>
          <a:xfrm>
            <a:off x="3888086" y="5938184"/>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15" name="TextBox 14"/>
          <p:cNvSpPr txBox="1"/>
          <p:nvPr/>
        </p:nvSpPr>
        <p:spPr>
          <a:xfrm>
            <a:off x="571472" y="1428736"/>
            <a:ext cx="7500990" cy="307777"/>
          </a:xfrm>
          <a:prstGeom prst="rect">
            <a:avLst/>
          </a:prstGeom>
          <a:solidFill>
            <a:srgbClr val="92D050"/>
          </a:solidFill>
          <a:ln>
            <a:solidFill>
              <a:schemeClr val="tx2"/>
            </a:solidFill>
          </a:ln>
        </p:spPr>
        <p:txBody>
          <a:bodyPr wrap="square" rtlCol="0">
            <a:spAutoFit/>
          </a:bodyPr>
          <a:lstStyle/>
          <a:p>
            <a:r>
              <a:rPr lang="zh-CN" altLang="en-US" sz="1400" b="1" dirty="0" smtClean="0"/>
              <a:t>促销主数据新增变更</a:t>
            </a:r>
            <a:r>
              <a:rPr lang="en-US" altLang="zh-CN" sz="1400" b="1" dirty="0" smtClean="0"/>
              <a:t>–</a:t>
            </a:r>
            <a:r>
              <a:rPr lang="zh-CN" altLang="en-US" sz="1400" b="1" dirty="0" smtClean="0"/>
              <a:t>按照“促销规则申请表（特殊促销）</a:t>
            </a:r>
            <a:r>
              <a:rPr lang="en-US" altLang="zh-CN" sz="1400" b="1" dirty="0" smtClean="0"/>
              <a:t>.</a:t>
            </a:r>
            <a:r>
              <a:rPr lang="en-US" altLang="zh-CN" sz="1400" b="1" dirty="0" err="1" smtClean="0"/>
              <a:t>xls</a:t>
            </a:r>
            <a:r>
              <a:rPr lang="en-US" altLang="zh-CN" sz="1400" b="1" dirty="0" smtClean="0"/>
              <a:t>”</a:t>
            </a:r>
            <a:r>
              <a:rPr lang="zh-CN" altLang="en-US" sz="1400" b="1" dirty="0" smtClean="0"/>
              <a:t>创建电子表单</a:t>
            </a:r>
            <a:endParaRPr lang="en-US" sz="1400" b="1" dirty="0"/>
          </a:p>
        </p:txBody>
      </p:sp>
      <p:sp>
        <p:nvSpPr>
          <p:cNvPr id="14" name="TextBox 13"/>
          <p:cNvSpPr txBox="1"/>
          <p:nvPr/>
        </p:nvSpPr>
        <p:spPr>
          <a:xfrm>
            <a:off x="3347864" y="2852936"/>
            <a:ext cx="2376264" cy="1200329"/>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r>
              <a:rPr lang="zh-CN" altLang="en-US" b="1" dirty="0" smtClean="0"/>
              <a:t>无电子表单，通过填写“促销规则申请表”</a:t>
            </a:r>
            <a:r>
              <a:rPr lang="en-US" altLang="zh-CN" b="1" dirty="0" smtClean="0"/>
              <a:t>excel</a:t>
            </a:r>
            <a:r>
              <a:rPr lang="zh-CN" altLang="en-US" b="1" dirty="0" smtClean="0"/>
              <a:t>表格来完成业务</a:t>
            </a:r>
            <a:endParaRPr lang="en-US" b="1" dirty="0"/>
          </a:p>
        </p:txBody>
      </p:sp>
      <p:pic>
        <p:nvPicPr>
          <p:cNvPr id="36866" name="Picture 2" descr="C:\Users\King\AppData\Local\Temp\促销规则申请表（特殊促销） (2).png"/>
          <p:cNvPicPr>
            <a:picLocks noChangeAspect="1" noChangeArrowheads="1"/>
          </p:cNvPicPr>
          <p:nvPr/>
        </p:nvPicPr>
        <p:blipFill>
          <a:blip r:embed="rId2" cstate="print"/>
          <a:srcRect/>
          <a:stretch>
            <a:fillRect/>
          </a:stretch>
        </p:blipFill>
        <p:spPr bwMode="auto">
          <a:xfrm>
            <a:off x="1331640" y="1772816"/>
            <a:ext cx="5976664" cy="4114218"/>
          </a:xfrm>
          <a:prstGeom prst="rect">
            <a:avLst/>
          </a:prstGeom>
          <a:noFill/>
        </p:spPr>
      </p:pic>
      <p:sp>
        <p:nvSpPr>
          <p:cNvPr id="17" name="标题 1"/>
          <p:cNvSpPr txBox="1">
            <a:spLocks/>
          </p:cNvSpPr>
          <p:nvPr/>
        </p:nvSpPr>
        <p:spPr bwMode="auto">
          <a:xfrm>
            <a:off x="0" y="317500"/>
            <a:ext cx="7431088" cy="520700"/>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业务方案设计</a:t>
            </a:r>
            <a:r>
              <a:rPr kumimoji="0" lang="en-US" altLang="zh-CN"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a:t>
            </a:r>
            <a:r>
              <a:rPr kumimoji="0" lang="zh-CN" altLang="en-US"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促销主数据新增变更</a:t>
            </a:r>
            <a:endParaRPr kumimoji="0" lang="zh-CN" altLang="en-US" sz="2000" b="1" i="0" u="none" strike="noStrike" kern="0" cap="none" spc="0" normalizeH="0" baseline="0" noProof="0" dirty="0" smtClean="0">
              <a:ln>
                <a:noFill/>
              </a:ln>
              <a:solidFill>
                <a:schemeClr val="bg1"/>
              </a:solidFill>
              <a:effectLst/>
              <a:uLnTx/>
              <a:uFillTx/>
              <a:latin typeface="黑体" pitchFamily="49" charset="-122"/>
              <a:ea typeface="黑体" pitchFamily="49" charset="-122"/>
              <a:cs typeface="+mj-cs"/>
            </a:endParaRP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6866"/>
                                        </p:tgtEl>
                                        <p:attrNameLst>
                                          <p:attrName>style.visibility</p:attrName>
                                        </p:attrNameLst>
                                      </p:cBhvr>
                                      <p:to>
                                        <p:strVal val="visible"/>
                                      </p:to>
                                    </p:set>
                                    <p:anim calcmode="lin" valueType="num">
                                      <p:cBhvr additive="base">
                                        <p:cTn id="7" dur="500" fill="hold"/>
                                        <p:tgtEl>
                                          <p:spTgt spid="36866"/>
                                        </p:tgtEl>
                                        <p:attrNameLst>
                                          <p:attrName>ppt_x</p:attrName>
                                        </p:attrNameLst>
                                      </p:cBhvr>
                                      <p:tavLst>
                                        <p:tav tm="0">
                                          <p:val>
                                            <p:strVal val="0-#ppt_w/2"/>
                                          </p:val>
                                        </p:tav>
                                        <p:tav tm="100000">
                                          <p:val>
                                            <p:strVal val="#ppt_x"/>
                                          </p:val>
                                        </p:tav>
                                      </p:tavLst>
                                    </p:anim>
                                    <p:anim calcmode="lin" valueType="num">
                                      <p:cBhvr additive="base">
                                        <p:cTn id="8" dur="500" fill="hold"/>
                                        <p:tgtEl>
                                          <p:spTgt spid="3686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animBg="1"/>
      <p:bldP spid="12"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p:cNvSpPr>
          <p:nvPr>
            <p:ph type="title"/>
          </p:nvPr>
        </p:nvSpPr>
        <p:spPr/>
        <p:txBody>
          <a:bodyPr/>
          <a:lstStyle/>
          <a:p>
            <a:r>
              <a:rPr lang="zh-CN" altLang="en-US" dirty="0" smtClean="0">
                <a:latin typeface="黑体" pitchFamily="49" charset="-122"/>
                <a:ea typeface="黑体" pitchFamily="49" charset="-122"/>
              </a:rPr>
              <a:t>业务方案设计</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门店续租</a:t>
            </a:r>
          </a:p>
        </p:txBody>
      </p:sp>
      <p:sp>
        <p:nvSpPr>
          <p:cNvPr id="82947" name="内容占位符 2"/>
          <p:cNvSpPr>
            <a:spLocks noGrp="1"/>
          </p:cNvSpPr>
          <p:nvPr>
            <p:ph idx="1"/>
          </p:nvPr>
        </p:nvSpPr>
        <p:spPr>
          <a:xfrm>
            <a:off x="206375" y="962025"/>
            <a:ext cx="8745538" cy="811213"/>
          </a:xfrm>
        </p:spPr>
        <p:txBody>
          <a:bodyPr/>
          <a:lstStyle/>
          <a:p>
            <a:r>
              <a:rPr lang="en-US" altLang="zh-CN" smtClean="0">
                <a:ea typeface="宋体" pitchFamily="2" charset="-122"/>
              </a:rPr>
              <a:t>CORDYS</a:t>
            </a:r>
            <a:r>
              <a:rPr lang="zh-CN" altLang="zh-CN" smtClean="0">
                <a:ea typeface="宋体" pitchFamily="2" charset="-122"/>
              </a:rPr>
              <a:t>模型</a:t>
            </a:r>
          </a:p>
          <a:p>
            <a:endParaRPr lang="zh-CN" altLang="en-US" smtClean="0">
              <a:ea typeface="宋体" pitchFamily="2" charset="-122"/>
            </a:endParaRPr>
          </a:p>
        </p:txBody>
      </p:sp>
      <p:sp>
        <p:nvSpPr>
          <p:cNvPr id="82948" name="页脚占位符 3"/>
          <p:cNvSpPr>
            <a:spLocks noGrp="1"/>
          </p:cNvSpPr>
          <p:nvPr>
            <p:ph type="ftr"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pic>
        <p:nvPicPr>
          <p:cNvPr id="19458" name="Picture 2" descr="D:\SVN\TBPM\ProjectDoc\02 项目设计阶段\04 蓝图报告\LT-BPM\门店续租.png"/>
          <p:cNvPicPr>
            <a:picLocks noChangeAspect="1" noChangeArrowheads="1"/>
          </p:cNvPicPr>
          <p:nvPr/>
        </p:nvPicPr>
        <p:blipFill>
          <a:blip r:embed="rId2" cstate="print"/>
          <a:srcRect/>
          <a:stretch>
            <a:fillRect/>
          </a:stretch>
        </p:blipFill>
        <p:spPr bwMode="auto">
          <a:xfrm>
            <a:off x="2123728" y="908720"/>
            <a:ext cx="3384376" cy="5704779"/>
          </a:xfrm>
          <a:prstGeom prst="rect">
            <a:avLst/>
          </a:prstGeom>
          <a:noFill/>
        </p:spPr>
      </p:pic>
    </p:spTree>
  </p:cSld>
  <p:clrMapOvr>
    <a:masterClrMapping/>
  </p:clrMapOvr>
  <p:transition>
    <p:pull dir="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572140"/>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380480"/>
          </a:xfrm>
        </p:spPr>
        <p:txBody>
          <a:bodyPr/>
          <a:lstStyle/>
          <a:p>
            <a:r>
              <a:rPr lang="zh-CN" altLang="en-US" dirty="0" smtClean="0"/>
              <a:t>提高流程执行效率，增强管控能力</a:t>
            </a:r>
            <a:endParaRPr lang="en-US" dirty="0"/>
          </a:p>
        </p:txBody>
      </p:sp>
      <p:cxnSp>
        <p:nvCxnSpPr>
          <p:cNvPr id="6" name="Straight Connector 5"/>
          <p:cNvCxnSpPr/>
          <p:nvPr/>
        </p:nvCxnSpPr>
        <p:spPr>
          <a:xfrm rot="5400000" flipH="1" flipV="1">
            <a:off x="2456325" y="3741423"/>
            <a:ext cx="3945598" cy="1588"/>
          </a:xfrm>
          <a:prstGeom prst="line">
            <a:avLst/>
          </a:prstGeom>
          <a:ln w="25400" cmpd="sng">
            <a:prstDash val="dash"/>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357422" y="5704764"/>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704764"/>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ight Arrow 11"/>
          <p:cNvSpPr>
            <a:spLocks noChangeAspect="1"/>
          </p:cNvSpPr>
          <p:nvPr/>
        </p:nvSpPr>
        <p:spPr>
          <a:xfrm>
            <a:off x="3888086" y="5730140"/>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15" name="TextBox 14"/>
          <p:cNvSpPr txBox="1"/>
          <p:nvPr/>
        </p:nvSpPr>
        <p:spPr>
          <a:xfrm>
            <a:off x="1142976" y="1428736"/>
            <a:ext cx="6215106" cy="523220"/>
          </a:xfrm>
          <a:prstGeom prst="rect">
            <a:avLst/>
          </a:prstGeom>
          <a:solidFill>
            <a:srgbClr val="92D050"/>
          </a:solidFill>
          <a:ln>
            <a:solidFill>
              <a:schemeClr val="tx2"/>
            </a:solidFill>
          </a:ln>
        </p:spPr>
        <p:txBody>
          <a:bodyPr wrap="square" rtlCol="0">
            <a:spAutoFit/>
          </a:bodyPr>
          <a:lstStyle/>
          <a:p>
            <a:r>
              <a:rPr lang="zh-CN" altLang="en-US" sz="1400" b="1" dirty="0" smtClean="0"/>
              <a:t>门店续租</a:t>
            </a:r>
            <a:r>
              <a:rPr lang="en-US" altLang="zh-CN" sz="1400" b="1" dirty="0" smtClean="0"/>
              <a:t>–</a:t>
            </a:r>
            <a:r>
              <a:rPr lang="zh-CN" altLang="en-US" sz="1400" b="1" dirty="0" smtClean="0"/>
              <a:t>在每个审批环节上增加“终止”操作，审批人可以根据业务状况，对流程进行终止。</a:t>
            </a:r>
            <a:endParaRPr lang="en-US" sz="1400" b="1" dirty="0"/>
          </a:p>
        </p:txBody>
      </p:sp>
      <p:pic>
        <p:nvPicPr>
          <p:cNvPr id="14338" name="Picture 2" descr="C:\Users\King\AppData\Local\Temp\门店续租.png"/>
          <p:cNvPicPr>
            <a:picLocks noChangeAspect="1" noChangeArrowheads="1"/>
          </p:cNvPicPr>
          <p:nvPr/>
        </p:nvPicPr>
        <p:blipFill>
          <a:blip r:embed="rId2" cstate="print"/>
          <a:srcRect/>
          <a:stretch>
            <a:fillRect/>
          </a:stretch>
        </p:blipFill>
        <p:spPr bwMode="auto">
          <a:xfrm>
            <a:off x="5292080" y="1988840"/>
            <a:ext cx="2160240" cy="3641348"/>
          </a:xfrm>
          <a:prstGeom prst="rect">
            <a:avLst/>
          </a:prstGeom>
          <a:noFill/>
        </p:spPr>
      </p:pic>
      <p:pic>
        <p:nvPicPr>
          <p:cNvPr id="14339" name="Picture 3" descr="C:\Users\King\AppData\Local\Temp\门店续租 (2).png"/>
          <p:cNvPicPr>
            <a:picLocks noChangeAspect="1" noChangeArrowheads="1"/>
          </p:cNvPicPr>
          <p:nvPr/>
        </p:nvPicPr>
        <p:blipFill>
          <a:blip r:embed="rId3" cstate="print"/>
          <a:srcRect/>
          <a:stretch>
            <a:fillRect/>
          </a:stretch>
        </p:blipFill>
        <p:spPr bwMode="auto">
          <a:xfrm>
            <a:off x="323528" y="1988840"/>
            <a:ext cx="3816424" cy="3474262"/>
          </a:xfrm>
          <a:prstGeom prst="rect">
            <a:avLst/>
          </a:prstGeom>
          <a:noFill/>
        </p:spPr>
      </p:pic>
      <p:sp>
        <p:nvSpPr>
          <p:cNvPr id="17" name="TextBox 16"/>
          <p:cNvSpPr txBox="1"/>
          <p:nvPr/>
        </p:nvSpPr>
        <p:spPr>
          <a:xfrm>
            <a:off x="4716016" y="2924944"/>
            <a:ext cx="3816424" cy="1800200"/>
          </a:xfrm>
          <a:prstGeom prst="rect">
            <a:avLst/>
          </a:prstGeom>
          <a:solidFill>
            <a:srgbClr val="92D050"/>
          </a:solidFill>
          <a:ln>
            <a:solidFill>
              <a:schemeClr val="tx2"/>
            </a:solidFill>
          </a:ln>
        </p:spPr>
        <p:txBody>
          <a:bodyPr wrap="square" rtlCol="0">
            <a:normAutofit/>
          </a:bodyPr>
          <a:lstStyle/>
          <a:p>
            <a:r>
              <a:rPr lang="zh-CN" altLang="en-US" sz="1400" b="1" dirty="0" smtClean="0"/>
              <a:t>依据与业务流程顾问的交流，在实际操作中，当合同谈判不能达成或谈判失败的情况，子公司网点开发部网点开发员将情况上报后，审批人应该有权限终止流程。因此建议在审批环节增加流程结束操作。</a:t>
            </a:r>
            <a:endParaRPr lang="en-US" sz="1400" b="1" dirty="0"/>
          </a:p>
        </p:txBody>
      </p:sp>
      <p:sp>
        <p:nvSpPr>
          <p:cNvPr id="18" name="标题 1"/>
          <p:cNvSpPr txBox="1">
            <a:spLocks/>
          </p:cNvSpPr>
          <p:nvPr/>
        </p:nvSpPr>
        <p:spPr bwMode="auto">
          <a:xfrm>
            <a:off x="0" y="317500"/>
            <a:ext cx="7431088" cy="520700"/>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业务方案设计</a:t>
            </a:r>
            <a:r>
              <a:rPr kumimoji="0" lang="en-US" altLang="zh-CN"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a:t>
            </a:r>
            <a:r>
              <a:rPr kumimoji="0" lang="zh-CN" altLang="en-US"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门店续租</a:t>
            </a:r>
            <a:endParaRPr kumimoji="0" lang="zh-CN" altLang="en-US" sz="2000" b="1" i="0" u="none" strike="noStrike" kern="0" cap="none" spc="0" normalizeH="0" baseline="0" noProof="0" dirty="0" smtClean="0">
              <a:ln>
                <a:noFill/>
              </a:ln>
              <a:solidFill>
                <a:schemeClr val="bg1"/>
              </a:solidFill>
              <a:effectLst/>
              <a:uLnTx/>
              <a:uFillTx/>
              <a:latin typeface="黑体" pitchFamily="49" charset="-122"/>
              <a:ea typeface="黑体" pitchFamily="49" charset="-122"/>
              <a:cs typeface="+mj-cs"/>
            </a:endParaRP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572140"/>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811367"/>
          </a:xfrm>
        </p:spPr>
        <p:txBody>
          <a:bodyPr/>
          <a:lstStyle/>
          <a:p>
            <a:r>
              <a:rPr lang="zh-CN" altLang="en-US" dirty="0" smtClean="0"/>
              <a:t>提高流程执行效率，增强管控能力</a:t>
            </a:r>
            <a:endParaRPr lang="en-US" altLang="zh-CN" dirty="0" smtClean="0"/>
          </a:p>
          <a:p>
            <a:endParaRPr lang="en-US" dirty="0"/>
          </a:p>
        </p:txBody>
      </p:sp>
      <p:cxnSp>
        <p:nvCxnSpPr>
          <p:cNvPr id="6" name="Straight Connector 5"/>
          <p:cNvCxnSpPr/>
          <p:nvPr/>
        </p:nvCxnSpPr>
        <p:spPr>
          <a:xfrm rot="5400000" flipH="1" flipV="1">
            <a:off x="2456325" y="3741423"/>
            <a:ext cx="3945598" cy="1588"/>
          </a:xfrm>
          <a:prstGeom prst="line">
            <a:avLst/>
          </a:prstGeom>
          <a:ln w="25400" cmpd="sng">
            <a:prstDash val="dash"/>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357422" y="5704764"/>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704764"/>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ight Arrow 11"/>
          <p:cNvSpPr>
            <a:spLocks noChangeAspect="1"/>
          </p:cNvSpPr>
          <p:nvPr/>
        </p:nvSpPr>
        <p:spPr>
          <a:xfrm>
            <a:off x="3888086" y="5730140"/>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15" name="TextBox 14"/>
          <p:cNvSpPr txBox="1"/>
          <p:nvPr/>
        </p:nvSpPr>
        <p:spPr>
          <a:xfrm>
            <a:off x="1142976" y="1428736"/>
            <a:ext cx="6215106" cy="523220"/>
          </a:xfrm>
          <a:prstGeom prst="rect">
            <a:avLst/>
          </a:prstGeom>
          <a:solidFill>
            <a:srgbClr val="92D050"/>
          </a:solidFill>
          <a:ln>
            <a:solidFill>
              <a:schemeClr val="tx2"/>
            </a:solidFill>
          </a:ln>
        </p:spPr>
        <p:txBody>
          <a:bodyPr wrap="square" rtlCol="0">
            <a:spAutoFit/>
          </a:bodyPr>
          <a:lstStyle/>
          <a:p>
            <a:r>
              <a:rPr lang="zh-CN" altLang="en-US" sz="1400" b="1" dirty="0" smtClean="0"/>
              <a:t>门店续租</a:t>
            </a:r>
            <a:r>
              <a:rPr lang="en-US" altLang="zh-CN" sz="1400" b="1" dirty="0" smtClean="0"/>
              <a:t>–</a:t>
            </a:r>
            <a:r>
              <a:rPr lang="zh-CN" altLang="en-US" sz="1400" b="1" dirty="0" smtClean="0"/>
              <a:t>去除“门店主数据变更”接口，总裁审批通过后系统自动执行门店主数据新增变更操作</a:t>
            </a:r>
            <a:endParaRPr lang="en-US" sz="1400" b="1" dirty="0"/>
          </a:p>
        </p:txBody>
      </p:sp>
      <p:pic>
        <p:nvPicPr>
          <p:cNvPr id="15363" name="Picture 3" descr="C:\Users\King\AppData\Local\Temp\门店续租 (3).png"/>
          <p:cNvPicPr>
            <a:picLocks noChangeAspect="1" noChangeArrowheads="1"/>
          </p:cNvPicPr>
          <p:nvPr/>
        </p:nvPicPr>
        <p:blipFill>
          <a:blip r:embed="rId2" cstate="print"/>
          <a:srcRect/>
          <a:stretch>
            <a:fillRect/>
          </a:stretch>
        </p:blipFill>
        <p:spPr bwMode="auto">
          <a:xfrm>
            <a:off x="179512" y="1988840"/>
            <a:ext cx="4062553" cy="2952328"/>
          </a:xfrm>
          <a:prstGeom prst="rect">
            <a:avLst/>
          </a:prstGeom>
          <a:noFill/>
        </p:spPr>
      </p:pic>
      <p:pic>
        <p:nvPicPr>
          <p:cNvPr id="15364" name="Picture 4" descr="C:\Users\King\AppData\Local\Temp\门店续租 (4).png"/>
          <p:cNvPicPr>
            <a:picLocks noChangeAspect="1" noChangeArrowheads="1"/>
          </p:cNvPicPr>
          <p:nvPr/>
        </p:nvPicPr>
        <p:blipFill>
          <a:blip r:embed="rId3" cstate="print"/>
          <a:srcRect/>
          <a:stretch>
            <a:fillRect/>
          </a:stretch>
        </p:blipFill>
        <p:spPr bwMode="auto">
          <a:xfrm>
            <a:off x="4572000" y="2636912"/>
            <a:ext cx="4039446" cy="930715"/>
          </a:xfrm>
          <a:prstGeom prst="rect">
            <a:avLst/>
          </a:prstGeom>
          <a:noFill/>
        </p:spPr>
      </p:pic>
      <p:sp>
        <p:nvSpPr>
          <p:cNvPr id="17" name="TextBox 16"/>
          <p:cNvSpPr txBox="1"/>
          <p:nvPr/>
        </p:nvSpPr>
        <p:spPr>
          <a:xfrm>
            <a:off x="4716016" y="2924944"/>
            <a:ext cx="3816424" cy="1800200"/>
          </a:xfrm>
          <a:prstGeom prst="rect">
            <a:avLst/>
          </a:prstGeom>
          <a:solidFill>
            <a:srgbClr val="92D050"/>
          </a:solidFill>
          <a:ln>
            <a:solidFill>
              <a:schemeClr val="tx2"/>
            </a:solidFill>
          </a:ln>
        </p:spPr>
        <p:txBody>
          <a:bodyPr wrap="square" rtlCol="0">
            <a:normAutofit/>
          </a:bodyPr>
          <a:lstStyle/>
          <a:p>
            <a:r>
              <a:rPr lang="zh-CN" altLang="en-US" sz="1400" b="1" dirty="0" smtClean="0"/>
              <a:t>通过与</a:t>
            </a:r>
            <a:r>
              <a:rPr lang="en-US" altLang="zh-CN" sz="1400" b="1" dirty="0" smtClean="0"/>
              <a:t>SAP</a:t>
            </a:r>
            <a:r>
              <a:rPr lang="zh-CN" altLang="en-US" sz="1400" b="1" dirty="0" smtClean="0"/>
              <a:t>接口的对接，实现主数据的自动同步</a:t>
            </a:r>
            <a:endParaRPr lang="en-US" sz="1400" b="1" dirty="0"/>
          </a:p>
        </p:txBody>
      </p:sp>
      <p:sp>
        <p:nvSpPr>
          <p:cNvPr id="18" name="标题 1"/>
          <p:cNvSpPr txBox="1">
            <a:spLocks/>
          </p:cNvSpPr>
          <p:nvPr/>
        </p:nvSpPr>
        <p:spPr bwMode="auto">
          <a:xfrm>
            <a:off x="0" y="317500"/>
            <a:ext cx="7431088" cy="520700"/>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业务方案设计</a:t>
            </a:r>
            <a:r>
              <a:rPr kumimoji="0" lang="en-US" altLang="zh-CN"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a:t>
            </a:r>
            <a:r>
              <a:rPr kumimoji="0" lang="zh-CN" altLang="en-US"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门店续租</a:t>
            </a:r>
            <a:endParaRPr kumimoji="0" lang="zh-CN" altLang="en-US" sz="2000" b="1" i="0" u="none" strike="noStrike" kern="0" cap="none" spc="0" normalizeH="0" baseline="0" noProof="0" dirty="0" smtClean="0">
              <a:ln>
                <a:noFill/>
              </a:ln>
              <a:solidFill>
                <a:schemeClr val="bg1"/>
              </a:solidFill>
              <a:effectLst/>
              <a:uLnTx/>
              <a:uFillTx/>
              <a:latin typeface="黑体" pitchFamily="49" charset="-122"/>
              <a:ea typeface="黑体" pitchFamily="49" charset="-122"/>
              <a:cs typeface="+mj-cs"/>
            </a:endParaRP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780184"/>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380480"/>
          </a:xfrm>
        </p:spPr>
        <p:txBody>
          <a:bodyPr/>
          <a:lstStyle/>
          <a:p>
            <a:r>
              <a:rPr lang="zh-CN" altLang="en-US" dirty="0" smtClean="0"/>
              <a:t>表单填写业务信息规范化</a:t>
            </a:r>
            <a:endParaRPr lang="en-US" dirty="0"/>
          </a:p>
        </p:txBody>
      </p:sp>
      <p:sp>
        <p:nvSpPr>
          <p:cNvPr id="8" name="Oval 7"/>
          <p:cNvSpPr/>
          <p:nvPr/>
        </p:nvSpPr>
        <p:spPr>
          <a:xfrm>
            <a:off x="2357422" y="5912808"/>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912808"/>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ight Arrow 11"/>
          <p:cNvSpPr>
            <a:spLocks noChangeAspect="1"/>
          </p:cNvSpPr>
          <p:nvPr/>
        </p:nvSpPr>
        <p:spPr>
          <a:xfrm>
            <a:off x="3888086" y="5938184"/>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15" name="TextBox 14"/>
          <p:cNvSpPr txBox="1"/>
          <p:nvPr/>
        </p:nvSpPr>
        <p:spPr>
          <a:xfrm>
            <a:off x="571472" y="1428736"/>
            <a:ext cx="7500990" cy="307777"/>
          </a:xfrm>
          <a:prstGeom prst="rect">
            <a:avLst/>
          </a:prstGeom>
          <a:solidFill>
            <a:srgbClr val="92D050"/>
          </a:solidFill>
          <a:ln>
            <a:solidFill>
              <a:schemeClr val="tx2"/>
            </a:solidFill>
          </a:ln>
        </p:spPr>
        <p:txBody>
          <a:bodyPr wrap="square" rtlCol="0">
            <a:spAutoFit/>
          </a:bodyPr>
          <a:lstStyle/>
          <a:p>
            <a:r>
              <a:rPr lang="zh-CN" altLang="en-US" sz="1400" b="1" dirty="0" smtClean="0"/>
              <a:t>门店续租</a:t>
            </a:r>
            <a:r>
              <a:rPr lang="en-US" altLang="zh-CN" sz="1400" b="1" dirty="0" smtClean="0"/>
              <a:t>–</a:t>
            </a:r>
            <a:r>
              <a:rPr lang="zh-CN" altLang="en-US" sz="1400" b="1" dirty="0" smtClean="0"/>
              <a:t>门店续租申请表，增加新合同到期时间</a:t>
            </a:r>
            <a:endParaRPr lang="en-US" sz="1400" b="1" dirty="0"/>
          </a:p>
        </p:txBody>
      </p:sp>
      <p:pic>
        <p:nvPicPr>
          <p:cNvPr id="37890" name="Picture 2" descr="C:\Users\King\AppData\Local\Temp\门店续租.JPG"/>
          <p:cNvPicPr>
            <a:picLocks noChangeAspect="1" noChangeArrowheads="1"/>
          </p:cNvPicPr>
          <p:nvPr/>
        </p:nvPicPr>
        <p:blipFill>
          <a:blip r:embed="rId2" cstate="print"/>
          <a:srcRect/>
          <a:stretch>
            <a:fillRect/>
          </a:stretch>
        </p:blipFill>
        <p:spPr bwMode="auto">
          <a:xfrm>
            <a:off x="3491880" y="1772816"/>
            <a:ext cx="2016224" cy="4040529"/>
          </a:xfrm>
          <a:prstGeom prst="rect">
            <a:avLst/>
          </a:prstGeom>
          <a:noFill/>
        </p:spPr>
      </p:pic>
      <p:sp>
        <p:nvSpPr>
          <p:cNvPr id="17" name="标题 1"/>
          <p:cNvSpPr txBox="1">
            <a:spLocks/>
          </p:cNvSpPr>
          <p:nvPr/>
        </p:nvSpPr>
        <p:spPr bwMode="auto">
          <a:xfrm>
            <a:off x="0" y="317500"/>
            <a:ext cx="7431088" cy="520700"/>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业务方案设计</a:t>
            </a:r>
            <a:r>
              <a:rPr kumimoji="0" lang="en-US" altLang="zh-CN"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a:t>
            </a:r>
            <a:r>
              <a:rPr kumimoji="0" lang="zh-CN" altLang="en-US"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门店续租</a:t>
            </a:r>
            <a:endParaRPr kumimoji="0" lang="zh-CN" altLang="en-US" sz="2000" b="1" i="0" u="none" strike="noStrike" kern="0" cap="none" spc="0" normalizeH="0" baseline="0" noProof="0" dirty="0" smtClean="0">
              <a:ln>
                <a:noFill/>
              </a:ln>
              <a:solidFill>
                <a:schemeClr val="bg1"/>
              </a:solidFill>
              <a:effectLst/>
              <a:uLnTx/>
              <a:uFillTx/>
              <a:latin typeface="黑体" pitchFamily="49" charset="-122"/>
              <a:ea typeface="黑体" pitchFamily="49" charset="-122"/>
              <a:cs typeface="+mj-cs"/>
            </a:endParaRPr>
          </a:p>
        </p:txBody>
      </p:sp>
      <p:pic>
        <p:nvPicPr>
          <p:cNvPr id="248834" name="Picture 2"/>
          <p:cNvPicPr>
            <a:picLocks noChangeAspect="1" noChangeArrowheads="1"/>
          </p:cNvPicPr>
          <p:nvPr/>
        </p:nvPicPr>
        <p:blipFill>
          <a:blip r:embed="rId3" cstate="print"/>
          <a:srcRect/>
          <a:stretch>
            <a:fillRect/>
          </a:stretch>
        </p:blipFill>
        <p:spPr bwMode="auto">
          <a:xfrm>
            <a:off x="0" y="908720"/>
            <a:ext cx="9144000" cy="5602252"/>
          </a:xfrm>
          <a:prstGeom prst="rect">
            <a:avLst/>
          </a:prstGeom>
          <a:noFill/>
          <a:ln w="9525">
            <a:noFill/>
            <a:miter lim="800000"/>
            <a:headEnd/>
            <a:tailEnd/>
          </a:ln>
        </p:spPr>
      </p:pic>
      <p:pic>
        <p:nvPicPr>
          <p:cNvPr id="248835" name="Picture 3"/>
          <p:cNvPicPr>
            <a:picLocks noChangeAspect="1" noChangeArrowheads="1"/>
          </p:cNvPicPr>
          <p:nvPr/>
        </p:nvPicPr>
        <p:blipFill>
          <a:blip r:embed="rId4" cstate="print"/>
          <a:srcRect/>
          <a:stretch>
            <a:fillRect/>
          </a:stretch>
        </p:blipFill>
        <p:spPr bwMode="auto">
          <a:xfrm>
            <a:off x="899592" y="908720"/>
            <a:ext cx="7552085" cy="5616352"/>
          </a:xfrm>
          <a:prstGeom prst="rect">
            <a:avLst/>
          </a:prstGeom>
          <a:noFill/>
          <a:ln w="9525">
            <a:noFill/>
            <a:miter lim="800000"/>
            <a:headEnd/>
            <a:tailEnd/>
          </a:ln>
        </p:spPr>
      </p:pic>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8834"/>
                                        </p:tgtEl>
                                        <p:attrNameLst>
                                          <p:attrName>style.visibility</p:attrName>
                                        </p:attrNameLst>
                                      </p:cBhvr>
                                      <p:to>
                                        <p:strVal val="visible"/>
                                      </p:to>
                                    </p:set>
                                    <p:anim calcmode="lin" valueType="num">
                                      <p:cBhvr additive="base">
                                        <p:cTn id="7" dur="500" fill="hold"/>
                                        <p:tgtEl>
                                          <p:spTgt spid="248834"/>
                                        </p:tgtEl>
                                        <p:attrNameLst>
                                          <p:attrName>ppt_x</p:attrName>
                                        </p:attrNameLst>
                                      </p:cBhvr>
                                      <p:tavLst>
                                        <p:tav tm="0">
                                          <p:val>
                                            <p:strVal val="0-#ppt_w/2"/>
                                          </p:val>
                                        </p:tav>
                                        <p:tav tm="100000">
                                          <p:val>
                                            <p:strVal val="#ppt_x"/>
                                          </p:val>
                                        </p:tav>
                                      </p:tavLst>
                                    </p:anim>
                                    <p:anim calcmode="lin" valueType="num">
                                      <p:cBhvr additive="base">
                                        <p:cTn id="8" dur="500" fill="hold"/>
                                        <p:tgtEl>
                                          <p:spTgt spid="24883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0-#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0-#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48835"/>
                                        </p:tgtEl>
                                        <p:attrNameLst>
                                          <p:attrName>style.visibility</p:attrName>
                                        </p:attrNameLst>
                                      </p:cBhvr>
                                      <p:to>
                                        <p:strVal val="visible"/>
                                      </p:to>
                                    </p:set>
                                    <p:anim calcmode="lin" valueType="num">
                                      <p:cBhvr additive="base">
                                        <p:cTn id="25" dur="500" fill="hold"/>
                                        <p:tgtEl>
                                          <p:spTgt spid="248835"/>
                                        </p:tgtEl>
                                        <p:attrNameLst>
                                          <p:attrName>ppt_x</p:attrName>
                                        </p:attrNameLst>
                                      </p:cBhvr>
                                      <p:tavLst>
                                        <p:tav tm="0">
                                          <p:val>
                                            <p:strVal val="0-#ppt_w/2"/>
                                          </p:val>
                                        </p:tav>
                                        <p:tav tm="100000">
                                          <p:val>
                                            <p:strVal val="#ppt_x"/>
                                          </p:val>
                                        </p:tav>
                                      </p:tavLst>
                                    </p:anim>
                                    <p:anim calcmode="lin" valueType="num">
                                      <p:cBhvr additive="base">
                                        <p:cTn id="26" dur="500" fill="hold"/>
                                        <p:tgtEl>
                                          <p:spTgt spid="2488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271842"/>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380480"/>
          </a:xfrm>
        </p:spPr>
        <p:txBody>
          <a:bodyPr/>
          <a:lstStyle/>
          <a:p>
            <a:r>
              <a:rPr lang="zh-CN" altLang="en-US" dirty="0" smtClean="0"/>
              <a:t>业务敏捷性</a:t>
            </a:r>
            <a:endParaRPr lang="en-US" dirty="0"/>
          </a:p>
        </p:txBody>
      </p:sp>
      <p:cxnSp>
        <p:nvCxnSpPr>
          <p:cNvPr id="6" name="Straight Connector 5"/>
          <p:cNvCxnSpPr/>
          <p:nvPr/>
        </p:nvCxnSpPr>
        <p:spPr>
          <a:xfrm rot="5400000" flipH="1" flipV="1">
            <a:off x="2456325" y="3447597"/>
            <a:ext cx="3945598" cy="1588"/>
          </a:xfrm>
          <a:prstGeom prst="line">
            <a:avLst/>
          </a:prstGeom>
          <a:ln w="25400" cmpd="sng">
            <a:prstDash val="dash"/>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357422" y="5475326"/>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013793"/>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业务要求</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014162"/>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2" name="Right Arrow 11"/>
          <p:cNvSpPr>
            <a:spLocks noChangeAspect="1"/>
          </p:cNvSpPr>
          <p:nvPr/>
        </p:nvSpPr>
        <p:spPr>
          <a:xfrm>
            <a:off x="3929058" y="3260748"/>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16" name="Oval 15"/>
          <p:cNvSpPr/>
          <p:nvPr/>
        </p:nvSpPr>
        <p:spPr>
          <a:xfrm>
            <a:off x="6500826" y="5475326"/>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p:nvSpPr>
        <p:spPr>
          <a:xfrm>
            <a:off x="357158" y="2014357"/>
            <a:ext cx="3357586" cy="1200329"/>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r>
              <a:rPr lang="zh-CN" altLang="en-US" b="1" dirty="0" smtClean="0"/>
              <a:t>对于零售型企业而言，业务流程需要具备高度的敏捷性和灵活性，才能应对日益变化的市场环境和企业内外环境</a:t>
            </a:r>
            <a:endParaRPr lang="en-US" b="1" dirty="0"/>
          </a:p>
        </p:txBody>
      </p:sp>
      <p:sp>
        <p:nvSpPr>
          <p:cNvPr id="19" name="TextBox 18"/>
          <p:cNvSpPr txBox="1"/>
          <p:nvPr/>
        </p:nvSpPr>
        <p:spPr>
          <a:xfrm>
            <a:off x="357158" y="3786190"/>
            <a:ext cx="3357586" cy="1200329"/>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r>
              <a:rPr lang="zh-CN" altLang="en-US" b="1" dirty="0" smtClean="0"/>
              <a:t>业务流程应该能够随着业务需求的变化灵活地的进行更改和调整，在较短时间内适应新的业务需求</a:t>
            </a:r>
            <a:endParaRPr lang="en-US" altLang="en-US" b="1" dirty="0" smtClean="0"/>
          </a:p>
        </p:txBody>
      </p:sp>
      <p:sp>
        <p:nvSpPr>
          <p:cNvPr id="21" name="TextBox 20"/>
          <p:cNvSpPr txBox="1"/>
          <p:nvPr/>
        </p:nvSpPr>
        <p:spPr>
          <a:xfrm>
            <a:off x="5000628" y="1791290"/>
            <a:ext cx="3929090" cy="923330"/>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r>
              <a:rPr lang="zh-CN" altLang="en-US" b="1" dirty="0" smtClean="0"/>
              <a:t>以</a:t>
            </a:r>
            <a:r>
              <a:rPr lang="en-US" altLang="zh-CN" b="1" dirty="0" smtClean="0"/>
              <a:t>SOA</a:t>
            </a:r>
            <a:r>
              <a:rPr lang="zh-CN" altLang="en-US" b="1" dirty="0" smtClean="0"/>
              <a:t>架构服务复用的思想指导人员、系统以及其他各项资源的设计，使其变为可灵活搭建的功能单元</a:t>
            </a:r>
            <a:endParaRPr lang="en-US" b="1" dirty="0"/>
          </a:p>
        </p:txBody>
      </p:sp>
      <p:sp>
        <p:nvSpPr>
          <p:cNvPr id="23" name="TextBox 22"/>
          <p:cNvSpPr txBox="1"/>
          <p:nvPr/>
        </p:nvSpPr>
        <p:spPr>
          <a:xfrm>
            <a:off x="5000628" y="3068421"/>
            <a:ext cx="3929090" cy="646331"/>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r>
              <a:rPr lang="zh-CN" altLang="en-US" b="1" dirty="0" smtClean="0"/>
              <a:t>将各种相关的资源统一化，在业务层面和功能层面重新规整和统一管理</a:t>
            </a:r>
            <a:endParaRPr lang="en-US" b="1" dirty="0"/>
          </a:p>
        </p:txBody>
      </p:sp>
      <p:sp>
        <p:nvSpPr>
          <p:cNvPr id="25" name="TextBox 24"/>
          <p:cNvSpPr txBox="1"/>
          <p:nvPr/>
        </p:nvSpPr>
        <p:spPr>
          <a:xfrm>
            <a:off x="5000628" y="4071942"/>
            <a:ext cx="3929090" cy="923330"/>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r>
              <a:rPr lang="zh-CN" altLang="en-US" b="1" dirty="0" smtClean="0"/>
              <a:t>适应本次项目的业务需求，同时为未来其他新的业务流程的构建打下良好的基础</a:t>
            </a:r>
            <a:endParaRPr lang="en-US" b="1" dirty="0"/>
          </a:p>
        </p:txBody>
      </p:sp>
      <p:sp>
        <p:nvSpPr>
          <p:cNvPr id="18" name="标题 1"/>
          <p:cNvSpPr txBox="1">
            <a:spLocks/>
          </p:cNvSpPr>
          <p:nvPr/>
        </p:nvSpPr>
        <p:spPr bwMode="auto">
          <a:xfrm>
            <a:off x="0" y="317500"/>
            <a:ext cx="7431088" cy="520700"/>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0" cap="none" spc="0" normalizeH="0" baseline="0" noProof="0" dirty="0" smtClean="0">
                <a:ln>
                  <a:noFill/>
                </a:ln>
                <a:solidFill>
                  <a:schemeClr val="bg1"/>
                </a:solidFill>
                <a:effectLst/>
                <a:uLnTx/>
                <a:uFillTx/>
                <a:latin typeface="黑体" pitchFamily="2" charset="-122"/>
                <a:ea typeface="黑体" pitchFamily="2" charset="-122"/>
                <a:cs typeface="+mj-cs"/>
              </a:rPr>
              <a:t>蓝图设计</a:t>
            </a:r>
            <a:r>
              <a:rPr lang="zh-CN" altLang="en-US" sz="2000" b="1" kern="0" dirty="0" smtClean="0">
                <a:solidFill>
                  <a:schemeClr val="bg1"/>
                </a:solidFill>
                <a:latin typeface="黑体" pitchFamily="2" charset="-122"/>
                <a:ea typeface="黑体" pitchFamily="2" charset="-122"/>
                <a:cs typeface="+mj-cs"/>
              </a:rPr>
              <a:t>变革改进指标</a:t>
            </a:r>
            <a:endParaRPr kumimoji="0" lang="zh-CN" altLang="en-US" sz="2000" b="1" i="0" u="none" strike="noStrike" kern="0" cap="none" spc="0" normalizeH="0" baseline="0" noProof="0" dirty="0" smtClean="0">
              <a:ln>
                <a:noFill/>
              </a:ln>
              <a:solidFill>
                <a:schemeClr val="bg1"/>
              </a:solidFill>
              <a:effectLst/>
              <a:uLnTx/>
              <a:uFillTx/>
              <a:latin typeface="黑体" pitchFamily="2" charset="-122"/>
              <a:ea typeface="黑体" pitchFamily="2" charset="-122"/>
              <a:cs typeface="+mj-cs"/>
            </a:endParaRPr>
          </a:p>
        </p:txBody>
      </p:sp>
    </p:spTree>
  </p:cSld>
  <p:clrMapOvr>
    <a:masterClrMapping/>
  </p:clrMapOvr>
  <p:transition>
    <p:pull dir="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780184"/>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380480"/>
          </a:xfrm>
        </p:spPr>
        <p:txBody>
          <a:bodyPr/>
          <a:lstStyle/>
          <a:p>
            <a:r>
              <a:rPr lang="zh-CN" altLang="en-US" dirty="0" smtClean="0"/>
              <a:t>表单填写业务信息规范化</a:t>
            </a:r>
            <a:endParaRPr lang="en-US" dirty="0"/>
          </a:p>
        </p:txBody>
      </p:sp>
      <p:sp>
        <p:nvSpPr>
          <p:cNvPr id="8" name="Oval 7"/>
          <p:cNvSpPr/>
          <p:nvPr/>
        </p:nvSpPr>
        <p:spPr>
          <a:xfrm>
            <a:off x="2357422" y="5912808"/>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912808"/>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ight Arrow 11"/>
          <p:cNvSpPr>
            <a:spLocks noChangeAspect="1"/>
          </p:cNvSpPr>
          <p:nvPr/>
        </p:nvSpPr>
        <p:spPr>
          <a:xfrm>
            <a:off x="3888086" y="5938184"/>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15" name="TextBox 14"/>
          <p:cNvSpPr txBox="1"/>
          <p:nvPr/>
        </p:nvSpPr>
        <p:spPr>
          <a:xfrm>
            <a:off x="571472" y="1428736"/>
            <a:ext cx="7500990" cy="307777"/>
          </a:xfrm>
          <a:prstGeom prst="rect">
            <a:avLst/>
          </a:prstGeom>
          <a:solidFill>
            <a:srgbClr val="92D050"/>
          </a:solidFill>
          <a:ln>
            <a:solidFill>
              <a:schemeClr val="tx2"/>
            </a:solidFill>
          </a:ln>
        </p:spPr>
        <p:txBody>
          <a:bodyPr wrap="square" rtlCol="0">
            <a:spAutoFit/>
          </a:bodyPr>
          <a:lstStyle/>
          <a:p>
            <a:r>
              <a:rPr lang="zh-CN" altLang="en-US" sz="1400" b="1" dirty="0" smtClean="0"/>
              <a:t>门店续租</a:t>
            </a:r>
            <a:r>
              <a:rPr lang="en-US" altLang="zh-CN" sz="1400" b="1" dirty="0" smtClean="0"/>
              <a:t>–</a:t>
            </a:r>
            <a:r>
              <a:rPr lang="zh-CN" altLang="en-US" sz="1400" b="1" dirty="0" smtClean="0"/>
              <a:t>设计创建续租门店谈判人分配单</a:t>
            </a:r>
            <a:endParaRPr lang="en-US" sz="1400" b="1" dirty="0"/>
          </a:p>
        </p:txBody>
      </p:sp>
      <p:sp>
        <p:nvSpPr>
          <p:cNvPr id="14" name="TextBox 13"/>
          <p:cNvSpPr txBox="1"/>
          <p:nvPr/>
        </p:nvSpPr>
        <p:spPr>
          <a:xfrm>
            <a:off x="3419872" y="3140968"/>
            <a:ext cx="2376264" cy="369332"/>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r>
              <a:rPr lang="zh-CN" altLang="en-US" b="1" dirty="0" smtClean="0"/>
              <a:t>无指定谈判人页面</a:t>
            </a:r>
            <a:endParaRPr lang="en-US" b="1" dirty="0"/>
          </a:p>
        </p:txBody>
      </p:sp>
      <p:sp>
        <p:nvSpPr>
          <p:cNvPr id="17" name="标题 1"/>
          <p:cNvSpPr txBox="1">
            <a:spLocks/>
          </p:cNvSpPr>
          <p:nvPr/>
        </p:nvSpPr>
        <p:spPr bwMode="auto">
          <a:xfrm>
            <a:off x="0" y="317500"/>
            <a:ext cx="7431088" cy="520700"/>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业务方案设计</a:t>
            </a:r>
            <a:r>
              <a:rPr kumimoji="0" lang="en-US" altLang="zh-CN"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a:t>
            </a:r>
            <a:r>
              <a:rPr kumimoji="0" lang="zh-CN" altLang="en-US"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门店续租</a:t>
            </a:r>
            <a:endParaRPr kumimoji="0" lang="zh-CN" altLang="en-US" sz="2000" b="1" i="0" u="none" strike="noStrike" kern="0" cap="none" spc="0" normalizeH="0" baseline="0" noProof="0" dirty="0" smtClean="0">
              <a:ln>
                <a:noFill/>
              </a:ln>
              <a:solidFill>
                <a:schemeClr val="bg1"/>
              </a:solidFill>
              <a:effectLst/>
              <a:uLnTx/>
              <a:uFillTx/>
              <a:latin typeface="黑体" pitchFamily="49" charset="-122"/>
              <a:ea typeface="黑体" pitchFamily="49" charset="-122"/>
              <a:cs typeface="+mj-cs"/>
            </a:endParaRPr>
          </a:p>
        </p:txBody>
      </p:sp>
      <p:pic>
        <p:nvPicPr>
          <p:cNvPr id="249858" name="Picture 2"/>
          <p:cNvPicPr>
            <a:picLocks noChangeAspect="1" noChangeArrowheads="1"/>
          </p:cNvPicPr>
          <p:nvPr/>
        </p:nvPicPr>
        <p:blipFill>
          <a:blip r:embed="rId2" cstate="print"/>
          <a:srcRect/>
          <a:stretch>
            <a:fillRect/>
          </a:stretch>
        </p:blipFill>
        <p:spPr bwMode="auto">
          <a:xfrm>
            <a:off x="0" y="1052513"/>
            <a:ext cx="9099775" cy="4032671"/>
          </a:xfrm>
          <a:prstGeom prst="rect">
            <a:avLst/>
          </a:prstGeom>
          <a:noFill/>
          <a:ln w="9525">
            <a:noFill/>
            <a:miter lim="800000"/>
            <a:headEnd/>
            <a:tailEnd/>
          </a:ln>
        </p:spPr>
      </p:pic>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9858"/>
                                        </p:tgtEl>
                                        <p:attrNameLst>
                                          <p:attrName>style.visibility</p:attrName>
                                        </p:attrNameLst>
                                      </p:cBhvr>
                                      <p:to>
                                        <p:strVal val="visible"/>
                                      </p:to>
                                    </p:set>
                                    <p:anim calcmode="lin" valueType="num">
                                      <p:cBhvr additive="base">
                                        <p:cTn id="7" dur="500" fill="hold"/>
                                        <p:tgtEl>
                                          <p:spTgt spid="249858"/>
                                        </p:tgtEl>
                                        <p:attrNameLst>
                                          <p:attrName>ppt_x</p:attrName>
                                        </p:attrNameLst>
                                      </p:cBhvr>
                                      <p:tavLst>
                                        <p:tav tm="0">
                                          <p:val>
                                            <p:strVal val="0-#ppt_w/2"/>
                                          </p:val>
                                        </p:tav>
                                        <p:tav tm="100000">
                                          <p:val>
                                            <p:strVal val="#ppt_x"/>
                                          </p:val>
                                        </p:tav>
                                      </p:tavLst>
                                    </p:anim>
                                    <p:anim calcmode="lin" valueType="num">
                                      <p:cBhvr additive="base">
                                        <p:cTn id="8" dur="500" fill="hold"/>
                                        <p:tgtEl>
                                          <p:spTgt spid="24985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animBg="1"/>
      <p:bldP spid="12"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p:cNvSpPr>
            <a:spLocks noGrp="1"/>
          </p:cNvSpPr>
          <p:nvPr>
            <p:ph type="title"/>
          </p:nvPr>
        </p:nvSpPr>
        <p:spPr/>
        <p:txBody>
          <a:bodyPr/>
          <a:lstStyle/>
          <a:p>
            <a:r>
              <a:rPr lang="zh-CN" altLang="en-US" dirty="0" smtClean="0">
                <a:latin typeface="黑体" pitchFamily="49" charset="-122"/>
                <a:ea typeface="黑体" pitchFamily="49" charset="-122"/>
              </a:rPr>
              <a:t>业务方案设计</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门店整体翻新</a:t>
            </a:r>
          </a:p>
        </p:txBody>
      </p:sp>
      <p:sp>
        <p:nvSpPr>
          <p:cNvPr id="86019" name="内容占位符 2"/>
          <p:cNvSpPr>
            <a:spLocks noGrp="1"/>
          </p:cNvSpPr>
          <p:nvPr>
            <p:ph idx="1"/>
          </p:nvPr>
        </p:nvSpPr>
        <p:spPr>
          <a:xfrm>
            <a:off x="206375" y="962025"/>
            <a:ext cx="8745538" cy="811213"/>
          </a:xfrm>
        </p:spPr>
        <p:txBody>
          <a:bodyPr/>
          <a:lstStyle/>
          <a:p>
            <a:r>
              <a:rPr lang="en-US" altLang="zh-CN" smtClean="0">
                <a:ea typeface="宋体" pitchFamily="2" charset="-122"/>
              </a:rPr>
              <a:t>CORDYS</a:t>
            </a:r>
            <a:r>
              <a:rPr lang="zh-CN" altLang="zh-CN" smtClean="0">
                <a:ea typeface="宋体" pitchFamily="2" charset="-122"/>
              </a:rPr>
              <a:t>模型</a:t>
            </a:r>
          </a:p>
          <a:p>
            <a:endParaRPr lang="zh-CN" altLang="en-US" smtClean="0">
              <a:ea typeface="宋体" pitchFamily="2" charset="-122"/>
            </a:endParaRPr>
          </a:p>
        </p:txBody>
      </p:sp>
      <p:sp>
        <p:nvSpPr>
          <p:cNvPr id="86020" name="页脚占位符 3"/>
          <p:cNvSpPr>
            <a:spLocks noGrp="1"/>
          </p:cNvSpPr>
          <p:nvPr>
            <p:ph type="ftr"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pic>
        <p:nvPicPr>
          <p:cNvPr id="20482" name="Picture 2" descr="D:\SVN\TBPM\ProjectDoc\02 项目设计阶段\04 蓝图报告\LT-BPM\门店整体翻新.png"/>
          <p:cNvPicPr>
            <a:picLocks noChangeAspect="1" noChangeArrowheads="1"/>
          </p:cNvPicPr>
          <p:nvPr/>
        </p:nvPicPr>
        <p:blipFill>
          <a:blip r:embed="rId2" cstate="print"/>
          <a:srcRect/>
          <a:stretch>
            <a:fillRect/>
          </a:stretch>
        </p:blipFill>
        <p:spPr bwMode="auto">
          <a:xfrm>
            <a:off x="2123728" y="908720"/>
            <a:ext cx="3960440" cy="5684924"/>
          </a:xfrm>
          <a:prstGeom prst="rect">
            <a:avLst/>
          </a:prstGeom>
          <a:noFill/>
        </p:spPr>
      </p:pic>
    </p:spTree>
  </p:cSld>
  <p:clrMapOvr>
    <a:masterClrMapping/>
  </p:clrMapOvr>
  <p:transition>
    <p:pull dir="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572140"/>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380480"/>
          </a:xfrm>
        </p:spPr>
        <p:txBody>
          <a:bodyPr/>
          <a:lstStyle/>
          <a:p>
            <a:r>
              <a:rPr lang="zh-CN" altLang="en-US" dirty="0" smtClean="0"/>
              <a:t>简化流程操作</a:t>
            </a:r>
            <a:endParaRPr lang="en-US" dirty="0"/>
          </a:p>
        </p:txBody>
      </p:sp>
      <p:cxnSp>
        <p:nvCxnSpPr>
          <p:cNvPr id="6" name="Straight Connector 5"/>
          <p:cNvCxnSpPr/>
          <p:nvPr/>
        </p:nvCxnSpPr>
        <p:spPr>
          <a:xfrm rot="5400000" flipH="1" flipV="1">
            <a:off x="2456325" y="3741423"/>
            <a:ext cx="3945598" cy="1588"/>
          </a:xfrm>
          <a:prstGeom prst="line">
            <a:avLst/>
          </a:prstGeom>
          <a:ln w="25400" cmpd="sng">
            <a:prstDash val="dash"/>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357422" y="5704764"/>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704764"/>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ight Arrow 11"/>
          <p:cNvSpPr>
            <a:spLocks noChangeAspect="1"/>
          </p:cNvSpPr>
          <p:nvPr/>
        </p:nvSpPr>
        <p:spPr>
          <a:xfrm>
            <a:off x="3888086" y="5730140"/>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15" name="TextBox 14"/>
          <p:cNvSpPr txBox="1"/>
          <p:nvPr/>
        </p:nvSpPr>
        <p:spPr>
          <a:xfrm>
            <a:off x="1142976" y="1428736"/>
            <a:ext cx="6215106" cy="523220"/>
          </a:xfrm>
          <a:prstGeom prst="rect">
            <a:avLst/>
          </a:prstGeom>
          <a:solidFill>
            <a:srgbClr val="92D050"/>
          </a:solidFill>
          <a:ln>
            <a:solidFill>
              <a:schemeClr val="tx2"/>
            </a:solidFill>
          </a:ln>
        </p:spPr>
        <p:txBody>
          <a:bodyPr wrap="square" rtlCol="0">
            <a:spAutoFit/>
          </a:bodyPr>
          <a:lstStyle/>
          <a:p>
            <a:r>
              <a:rPr lang="zh-CN" altLang="en-US" sz="1400" b="1" dirty="0" smtClean="0"/>
              <a:t>商品预置键主数据新增变更</a:t>
            </a:r>
            <a:r>
              <a:rPr lang="en-US" altLang="zh-CN" sz="1400" b="1" dirty="0" smtClean="0"/>
              <a:t>–</a:t>
            </a:r>
            <a:r>
              <a:rPr lang="zh-CN" altLang="en-US" sz="1400" b="1" dirty="0" smtClean="0"/>
              <a:t>“维护商品预置键主数据”环节是在海信系统中操作，不在流程中体现</a:t>
            </a:r>
            <a:endParaRPr lang="en-US" sz="1400" b="1" dirty="0"/>
          </a:p>
        </p:txBody>
      </p:sp>
      <p:pic>
        <p:nvPicPr>
          <p:cNvPr id="16386" name="Picture 2" descr="C:\Users\King\AppData\Local\Temp\商品预置键主数据新增变更.png"/>
          <p:cNvPicPr>
            <a:picLocks noChangeAspect="1" noChangeArrowheads="1"/>
          </p:cNvPicPr>
          <p:nvPr/>
        </p:nvPicPr>
        <p:blipFill>
          <a:blip r:embed="rId2" cstate="print"/>
          <a:srcRect/>
          <a:stretch>
            <a:fillRect/>
          </a:stretch>
        </p:blipFill>
        <p:spPr bwMode="auto">
          <a:xfrm>
            <a:off x="395536" y="2044382"/>
            <a:ext cx="3866202" cy="3571499"/>
          </a:xfrm>
          <a:prstGeom prst="rect">
            <a:avLst/>
          </a:prstGeom>
          <a:noFill/>
        </p:spPr>
      </p:pic>
      <p:sp>
        <p:nvSpPr>
          <p:cNvPr id="18" name="标题 1"/>
          <p:cNvSpPr txBox="1">
            <a:spLocks/>
          </p:cNvSpPr>
          <p:nvPr/>
        </p:nvSpPr>
        <p:spPr bwMode="auto">
          <a:xfrm>
            <a:off x="0" y="317500"/>
            <a:ext cx="7431088" cy="520700"/>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业务方案设计</a:t>
            </a:r>
            <a:r>
              <a:rPr kumimoji="0" lang="en-US" altLang="zh-CN"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a:t>
            </a:r>
            <a:r>
              <a:rPr kumimoji="0" lang="zh-CN" altLang="en-US"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商品预置键主数据新增变更</a:t>
            </a:r>
            <a:endParaRPr kumimoji="0" lang="zh-CN" altLang="en-US" sz="2000" b="1" i="0" u="none" strike="noStrike" kern="0" cap="none" spc="0" normalizeH="0" baseline="0" noProof="0" dirty="0" smtClean="0">
              <a:ln>
                <a:noFill/>
              </a:ln>
              <a:solidFill>
                <a:schemeClr val="bg1"/>
              </a:solidFill>
              <a:effectLst/>
              <a:uLnTx/>
              <a:uFillTx/>
              <a:latin typeface="黑体" pitchFamily="49" charset="-122"/>
              <a:ea typeface="黑体" pitchFamily="49" charset="-122"/>
              <a:cs typeface="+mj-cs"/>
            </a:endParaRPr>
          </a:p>
        </p:txBody>
      </p:sp>
      <p:pic>
        <p:nvPicPr>
          <p:cNvPr id="250883" name="Picture 3"/>
          <p:cNvPicPr>
            <a:picLocks noChangeAspect="1" noChangeArrowheads="1"/>
          </p:cNvPicPr>
          <p:nvPr/>
        </p:nvPicPr>
        <p:blipFill>
          <a:blip r:embed="rId3"/>
          <a:srcRect/>
          <a:stretch>
            <a:fillRect/>
          </a:stretch>
        </p:blipFill>
        <p:spPr bwMode="auto">
          <a:xfrm>
            <a:off x="4572000" y="2285992"/>
            <a:ext cx="2990850" cy="2828925"/>
          </a:xfrm>
          <a:prstGeom prst="rect">
            <a:avLst/>
          </a:prstGeom>
          <a:noFill/>
          <a:ln w="9525">
            <a:solidFill>
              <a:srgbClr val="C00000"/>
            </a:solidFill>
            <a:miter lim="800000"/>
            <a:headEnd/>
            <a:tailEnd/>
          </a:ln>
        </p:spPr>
      </p:pic>
      <p:sp>
        <p:nvSpPr>
          <p:cNvPr id="19" name="Rounded Rectangle 18"/>
          <p:cNvSpPr/>
          <p:nvPr/>
        </p:nvSpPr>
        <p:spPr bwMode="auto">
          <a:xfrm>
            <a:off x="5286380" y="3643314"/>
            <a:ext cx="1500198" cy="857256"/>
          </a:xfrm>
          <a:prstGeom prst="roundRect">
            <a:avLst/>
          </a:prstGeom>
          <a:noFill/>
          <a:ln w="9525">
            <a:solidFill>
              <a:srgbClr val="C00000"/>
            </a:solidFill>
            <a:round/>
            <a:headEnd/>
            <a:tailEnd/>
          </a:ln>
        </p:spPr>
        <p:txBody>
          <a:bodyPr wrap="none" rtlCol="0" anchor="ctr"/>
          <a:lstStyle/>
          <a:p>
            <a:pPr algn="ctr"/>
            <a:endParaRPr kumimoji="1" lang="zh-CN" altLang="en-US" sz="1200" dirty="0">
              <a:latin typeface="Times New Roman" pitchFamily="18" charset="0"/>
              <a:ea typeface="宋体" pitchFamily="2" charset="-122"/>
            </a:endParaRPr>
          </a:p>
        </p:txBody>
      </p:sp>
      <p:sp>
        <p:nvSpPr>
          <p:cNvPr id="17" name="TextBox 16"/>
          <p:cNvSpPr txBox="1"/>
          <p:nvPr/>
        </p:nvSpPr>
        <p:spPr>
          <a:xfrm>
            <a:off x="4214810" y="2928934"/>
            <a:ext cx="3816424" cy="1800200"/>
          </a:xfrm>
          <a:prstGeom prst="rect">
            <a:avLst/>
          </a:prstGeom>
          <a:solidFill>
            <a:srgbClr val="92D050"/>
          </a:solidFill>
          <a:ln>
            <a:solidFill>
              <a:schemeClr val="tx2"/>
            </a:solidFill>
          </a:ln>
        </p:spPr>
        <p:txBody>
          <a:bodyPr wrap="square" rtlCol="0">
            <a:normAutofit/>
          </a:bodyPr>
          <a:lstStyle/>
          <a:p>
            <a:r>
              <a:rPr lang="zh-CN" altLang="en-US" sz="1400" b="1" dirty="0" smtClean="0"/>
              <a:t>环节优化</a:t>
            </a:r>
            <a:r>
              <a:rPr lang="en-US" altLang="zh-CN" sz="1400" b="1" dirty="0" smtClean="0"/>
              <a:t>,</a:t>
            </a:r>
            <a:r>
              <a:rPr lang="zh-CN" altLang="en-US" sz="1400" b="1" dirty="0" smtClean="0"/>
              <a:t>通过系统的网格服务将数据直接写入到海信系统</a:t>
            </a:r>
            <a:endParaRPr lang="en-US" sz="1400" b="1" dirty="0"/>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checkerboard(across)">
                                      <p:cBhvr>
                                        <p:cTn id="7" dur="500"/>
                                        <p:tgtEl>
                                          <p:spTgt spid="1638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50883"/>
                                        </p:tgtEl>
                                        <p:attrNameLst>
                                          <p:attrName>style.visibility</p:attrName>
                                        </p:attrNameLst>
                                      </p:cBhvr>
                                      <p:to>
                                        <p:strVal val="visible"/>
                                      </p:to>
                                    </p:set>
                                    <p:animEffect transition="in" filter="checkerboard(across)">
                                      <p:cBhvr>
                                        <p:cTn id="12" dur="500"/>
                                        <p:tgtEl>
                                          <p:spTgt spid="250883"/>
                                        </p:tgtEl>
                                      </p:cBhvr>
                                    </p:animEffect>
                                  </p:childTnLst>
                                </p:cTn>
                              </p:par>
                              <p:par>
                                <p:cTn id="13" presetID="5" presetClass="entr" presetSubtype="1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checkerboard(across)">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blinds(horizontal)">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7"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780184"/>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380480"/>
          </a:xfrm>
        </p:spPr>
        <p:txBody>
          <a:bodyPr/>
          <a:lstStyle/>
          <a:p>
            <a:r>
              <a:rPr lang="zh-CN" altLang="en-US" dirty="0" smtClean="0"/>
              <a:t>表单填写业务信息规范化</a:t>
            </a:r>
            <a:endParaRPr lang="en-US" dirty="0"/>
          </a:p>
        </p:txBody>
      </p:sp>
      <p:sp>
        <p:nvSpPr>
          <p:cNvPr id="8" name="Oval 7"/>
          <p:cNvSpPr/>
          <p:nvPr/>
        </p:nvSpPr>
        <p:spPr>
          <a:xfrm>
            <a:off x="2357422" y="5912808"/>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912808"/>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ight Arrow 11"/>
          <p:cNvSpPr>
            <a:spLocks noChangeAspect="1"/>
          </p:cNvSpPr>
          <p:nvPr/>
        </p:nvSpPr>
        <p:spPr>
          <a:xfrm>
            <a:off x="3888086" y="5938184"/>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15" name="TextBox 14"/>
          <p:cNvSpPr txBox="1"/>
          <p:nvPr/>
        </p:nvSpPr>
        <p:spPr>
          <a:xfrm>
            <a:off x="571472" y="1428736"/>
            <a:ext cx="7500990" cy="523220"/>
          </a:xfrm>
          <a:prstGeom prst="rect">
            <a:avLst/>
          </a:prstGeom>
          <a:solidFill>
            <a:srgbClr val="92D050"/>
          </a:solidFill>
          <a:ln>
            <a:solidFill>
              <a:schemeClr val="tx2"/>
            </a:solidFill>
          </a:ln>
        </p:spPr>
        <p:txBody>
          <a:bodyPr wrap="square" rtlCol="0">
            <a:spAutoFit/>
          </a:bodyPr>
          <a:lstStyle/>
          <a:p>
            <a:r>
              <a:rPr lang="zh-CN" altLang="en-US" sz="1400" b="1" dirty="0" smtClean="0"/>
              <a:t>商品预置键主数据新增变更</a:t>
            </a:r>
            <a:r>
              <a:rPr lang="en-US" altLang="zh-CN" sz="1400" b="1" dirty="0" smtClean="0"/>
              <a:t>–</a:t>
            </a:r>
            <a:r>
              <a:rPr lang="zh-CN" altLang="en-US" sz="1400" b="1" dirty="0" smtClean="0"/>
              <a:t>商品预置键信息，参考</a:t>
            </a:r>
            <a:r>
              <a:rPr lang="en-US" altLang="zh-CN" sz="1400" b="1" dirty="0" smtClean="0"/>
              <a:t>excel</a:t>
            </a:r>
            <a:r>
              <a:rPr lang="zh-CN" altLang="en-US" sz="1400" b="1" dirty="0" smtClean="0"/>
              <a:t>表格，创建“商品预置键主数据申请表”</a:t>
            </a:r>
            <a:endParaRPr lang="en-US" sz="1400" b="1" dirty="0"/>
          </a:p>
        </p:txBody>
      </p:sp>
      <p:sp>
        <p:nvSpPr>
          <p:cNvPr id="18" name="TextBox 17"/>
          <p:cNvSpPr txBox="1"/>
          <p:nvPr/>
        </p:nvSpPr>
        <p:spPr>
          <a:xfrm>
            <a:off x="3419872" y="3140968"/>
            <a:ext cx="2376264" cy="923330"/>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r>
              <a:rPr lang="zh-CN" altLang="en-US" b="1" dirty="0" smtClean="0"/>
              <a:t>无电子表单，填写物料状态修改申请表</a:t>
            </a:r>
            <a:r>
              <a:rPr lang="en-US" altLang="zh-CN" b="1" dirty="0" smtClean="0"/>
              <a:t>Excel</a:t>
            </a:r>
            <a:r>
              <a:rPr lang="zh-CN" altLang="en-US" b="1" dirty="0" smtClean="0"/>
              <a:t>表格</a:t>
            </a:r>
            <a:endParaRPr lang="en-US" b="1" dirty="0"/>
          </a:p>
        </p:txBody>
      </p:sp>
      <p:pic>
        <p:nvPicPr>
          <p:cNvPr id="45057" name="Picture 1" descr="C:\Users\King\AppData\Local\Temp\商品预置键主数据申请表 (2).png"/>
          <p:cNvPicPr>
            <a:picLocks noChangeAspect="1" noChangeArrowheads="1"/>
          </p:cNvPicPr>
          <p:nvPr/>
        </p:nvPicPr>
        <p:blipFill>
          <a:blip r:embed="rId2" cstate="print"/>
          <a:srcRect/>
          <a:stretch>
            <a:fillRect/>
          </a:stretch>
        </p:blipFill>
        <p:spPr bwMode="auto">
          <a:xfrm>
            <a:off x="323528" y="836712"/>
            <a:ext cx="8028384" cy="5236824"/>
          </a:xfrm>
          <a:prstGeom prst="rect">
            <a:avLst/>
          </a:prstGeom>
          <a:noFill/>
        </p:spPr>
      </p:pic>
      <p:sp>
        <p:nvSpPr>
          <p:cNvPr id="17" name="标题 1"/>
          <p:cNvSpPr txBox="1">
            <a:spLocks/>
          </p:cNvSpPr>
          <p:nvPr/>
        </p:nvSpPr>
        <p:spPr bwMode="auto">
          <a:xfrm>
            <a:off x="0" y="317500"/>
            <a:ext cx="7431088" cy="520700"/>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业务方案设计</a:t>
            </a:r>
            <a:r>
              <a:rPr kumimoji="0" lang="en-US" altLang="zh-CN"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a:t>
            </a:r>
            <a:r>
              <a:rPr kumimoji="0" lang="zh-CN" altLang="en-US"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商品预置键主数据新增变更</a:t>
            </a:r>
            <a:endParaRPr kumimoji="0" lang="zh-CN" altLang="en-US" sz="2000" b="1" i="0" u="none" strike="noStrike" kern="0" cap="none" spc="0" normalizeH="0" baseline="0" noProof="0" dirty="0" smtClean="0">
              <a:ln>
                <a:noFill/>
              </a:ln>
              <a:solidFill>
                <a:schemeClr val="bg1"/>
              </a:solidFill>
              <a:effectLst/>
              <a:uLnTx/>
              <a:uFillTx/>
              <a:latin typeface="黑体" pitchFamily="49" charset="-122"/>
              <a:ea typeface="黑体" pitchFamily="49" charset="-122"/>
              <a:cs typeface="+mj-cs"/>
            </a:endParaRP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5057"/>
                                        </p:tgtEl>
                                        <p:attrNameLst>
                                          <p:attrName>style.visibility</p:attrName>
                                        </p:attrNameLst>
                                      </p:cBhvr>
                                      <p:to>
                                        <p:strVal val="visible"/>
                                      </p:to>
                                    </p:set>
                                    <p:anim calcmode="lin" valueType="num">
                                      <p:cBhvr additive="base">
                                        <p:cTn id="7" dur="500" fill="hold"/>
                                        <p:tgtEl>
                                          <p:spTgt spid="45057"/>
                                        </p:tgtEl>
                                        <p:attrNameLst>
                                          <p:attrName>ppt_x</p:attrName>
                                        </p:attrNameLst>
                                      </p:cBhvr>
                                      <p:tavLst>
                                        <p:tav tm="0">
                                          <p:val>
                                            <p:strVal val="0-#ppt_w/2"/>
                                          </p:val>
                                        </p:tav>
                                        <p:tav tm="100000">
                                          <p:val>
                                            <p:strVal val="#ppt_x"/>
                                          </p:val>
                                        </p:tav>
                                      </p:tavLst>
                                    </p:anim>
                                    <p:anim calcmode="lin" valueType="num">
                                      <p:cBhvr additive="base">
                                        <p:cTn id="8" dur="500" fill="hold"/>
                                        <p:tgtEl>
                                          <p:spTgt spid="4505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animBg="1"/>
      <p:bldP spid="12"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标题 1"/>
          <p:cNvSpPr>
            <a:spLocks noGrp="1"/>
          </p:cNvSpPr>
          <p:nvPr>
            <p:ph type="title"/>
          </p:nvPr>
        </p:nvSpPr>
        <p:spPr/>
        <p:txBody>
          <a:bodyPr/>
          <a:lstStyle/>
          <a:p>
            <a:r>
              <a:rPr lang="zh-CN" altLang="en-US" dirty="0" smtClean="0">
                <a:latin typeface="黑体" pitchFamily="49" charset="-122"/>
                <a:ea typeface="黑体" pitchFamily="49" charset="-122"/>
              </a:rPr>
              <a:t>业务方案设计</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暂闭店</a:t>
            </a:r>
          </a:p>
        </p:txBody>
      </p:sp>
      <p:sp>
        <p:nvSpPr>
          <p:cNvPr id="99331" name="内容占位符 2"/>
          <p:cNvSpPr>
            <a:spLocks noGrp="1"/>
          </p:cNvSpPr>
          <p:nvPr>
            <p:ph idx="1"/>
          </p:nvPr>
        </p:nvSpPr>
        <p:spPr>
          <a:xfrm>
            <a:off x="206375" y="962025"/>
            <a:ext cx="8745538" cy="2289175"/>
          </a:xfrm>
        </p:spPr>
        <p:txBody>
          <a:bodyPr/>
          <a:lstStyle/>
          <a:p>
            <a:pPr algn="ctr">
              <a:buFont typeface="Wingdings" pitchFamily="2" charset="2"/>
              <a:buNone/>
            </a:pPr>
            <a:r>
              <a:rPr lang="en-US" altLang="zh-CN" dirty="0" smtClean="0">
                <a:ea typeface="宋体" pitchFamily="2" charset="-122"/>
              </a:rPr>
              <a:t>CORDYS</a:t>
            </a:r>
            <a:r>
              <a:rPr lang="zh-CN" altLang="zh-CN" dirty="0" smtClean="0">
                <a:ea typeface="宋体" pitchFamily="2" charset="-122"/>
              </a:rPr>
              <a:t>模型</a:t>
            </a:r>
          </a:p>
          <a:p>
            <a:r>
              <a:rPr lang="zh-CN" altLang="zh-CN" dirty="0" smtClean="0">
                <a:ea typeface="宋体" pitchFamily="2" charset="-122"/>
              </a:rPr>
              <a:t>基于</a:t>
            </a:r>
            <a:r>
              <a:rPr lang="en-US" altLang="zh-CN" dirty="0" smtClean="0">
                <a:ea typeface="宋体" pitchFamily="2" charset="-122"/>
              </a:rPr>
              <a:t>ARIS</a:t>
            </a:r>
            <a:r>
              <a:rPr lang="zh-CN" altLang="zh-CN" dirty="0" smtClean="0">
                <a:ea typeface="宋体" pitchFamily="2" charset="-122"/>
              </a:rPr>
              <a:t>模型和业务理解，根据业务关联关系，将流程抽象为一个主流程，二个子流程。主流程模型图主要是将各个子流程进行衔接。</a:t>
            </a:r>
          </a:p>
          <a:p>
            <a:r>
              <a:rPr lang="zh-CN" altLang="zh-CN" dirty="0" smtClean="0">
                <a:ea typeface="宋体" pitchFamily="2" charset="-122"/>
              </a:rPr>
              <a:t>子流程根据功能的不同分为如下几个：房东原因和证照不齐暂闭店子流程、校园门店暂闭店子流程。</a:t>
            </a:r>
          </a:p>
          <a:p>
            <a:endParaRPr lang="zh-CN" altLang="en-US" dirty="0" smtClean="0">
              <a:ea typeface="宋体" pitchFamily="2" charset="-122"/>
            </a:endParaRPr>
          </a:p>
        </p:txBody>
      </p:sp>
      <p:sp>
        <p:nvSpPr>
          <p:cNvPr id="99332" name="页脚占位符 3"/>
          <p:cNvSpPr>
            <a:spLocks noGrp="1"/>
          </p:cNvSpPr>
          <p:nvPr>
            <p:ph type="ftr"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Tree>
  </p:cSld>
  <p:clrMapOvr>
    <a:masterClrMapping/>
  </p:clrMapOvr>
  <p:transition>
    <p:pull dir="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标题 1"/>
          <p:cNvSpPr>
            <a:spLocks noGrp="1"/>
          </p:cNvSpPr>
          <p:nvPr>
            <p:ph type="title"/>
          </p:nvPr>
        </p:nvSpPr>
        <p:spPr/>
        <p:txBody>
          <a:bodyPr/>
          <a:lstStyle/>
          <a:p>
            <a:r>
              <a:rPr lang="zh-CN" altLang="en-US" smtClean="0">
                <a:latin typeface="黑体" pitchFamily="49" charset="-122"/>
                <a:ea typeface="黑体" pitchFamily="49" charset="-122"/>
              </a:rPr>
              <a:t>业务方案设计</a:t>
            </a:r>
            <a:r>
              <a:rPr lang="en-US" altLang="zh-CN" smtClean="0">
                <a:latin typeface="黑体" pitchFamily="49" charset="-122"/>
                <a:ea typeface="黑体" pitchFamily="49" charset="-122"/>
              </a:rPr>
              <a:t>-</a:t>
            </a:r>
            <a:r>
              <a:rPr lang="zh-CN" altLang="en-US" smtClean="0">
                <a:latin typeface="黑体" pitchFamily="49" charset="-122"/>
                <a:ea typeface="黑体" pitchFamily="49" charset="-122"/>
              </a:rPr>
              <a:t>暂闭店</a:t>
            </a:r>
          </a:p>
        </p:txBody>
      </p:sp>
      <p:sp>
        <p:nvSpPr>
          <p:cNvPr id="100355" name="内容占位符 2"/>
          <p:cNvSpPr>
            <a:spLocks noGrp="1"/>
          </p:cNvSpPr>
          <p:nvPr>
            <p:ph idx="1"/>
          </p:nvPr>
        </p:nvSpPr>
        <p:spPr>
          <a:xfrm>
            <a:off x="206375" y="962025"/>
            <a:ext cx="8745538" cy="381000"/>
          </a:xfrm>
        </p:spPr>
        <p:txBody>
          <a:bodyPr/>
          <a:lstStyle/>
          <a:p>
            <a:r>
              <a:rPr lang="zh-CN" altLang="zh-CN" smtClean="0">
                <a:ea typeface="宋体" pitchFamily="2" charset="-122"/>
              </a:rPr>
              <a:t>主流程</a:t>
            </a:r>
            <a:endParaRPr lang="zh-CN" altLang="en-US" smtClean="0">
              <a:ea typeface="宋体" pitchFamily="2" charset="-122"/>
            </a:endParaRPr>
          </a:p>
        </p:txBody>
      </p:sp>
      <p:sp>
        <p:nvSpPr>
          <p:cNvPr id="100356" name="页脚占位符 3"/>
          <p:cNvSpPr>
            <a:spLocks noGrp="1"/>
          </p:cNvSpPr>
          <p:nvPr>
            <p:ph type="ftr"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pic>
        <p:nvPicPr>
          <p:cNvPr id="246786" name="Picture 2" descr="D:\来一份\SVNManagements\ProjectDoc\02 项目设计阶段\04 蓝图报告\LT-BPM\标准暂闭店.png"/>
          <p:cNvPicPr>
            <a:picLocks noChangeAspect="1" noChangeArrowheads="1"/>
          </p:cNvPicPr>
          <p:nvPr/>
        </p:nvPicPr>
        <p:blipFill>
          <a:blip r:embed="rId2" cstate="print"/>
          <a:srcRect/>
          <a:stretch>
            <a:fillRect/>
          </a:stretch>
        </p:blipFill>
        <p:spPr bwMode="auto">
          <a:xfrm>
            <a:off x="1475656" y="1159910"/>
            <a:ext cx="5400600" cy="5149410"/>
          </a:xfrm>
          <a:prstGeom prst="rect">
            <a:avLst/>
          </a:prstGeom>
          <a:noFill/>
        </p:spPr>
      </p:pic>
    </p:spTree>
  </p:cSld>
  <p:clrMapOvr>
    <a:masterClrMapping/>
  </p:clrMapOvr>
  <p:transition>
    <p:pull dir="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标题 1"/>
          <p:cNvSpPr>
            <a:spLocks noGrp="1"/>
          </p:cNvSpPr>
          <p:nvPr>
            <p:ph type="title"/>
          </p:nvPr>
        </p:nvSpPr>
        <p:spPr/>
        <p:txBody>
          <a:bodyPr/>
          <a:lstStyle/>
          <a:p>
            <a:r>
              <a:rPr lang="zh-CN" altLang="en-US" smtClean="0">
                <a:latin typeface="黑体" pitchFamily="49" charset="-122"/>
                <a:ea typeface="黑体" pitchFamily="49" charset="-122"/>
              </a:rPr>
              <a:t>业务方案设计</a:t>
            </a:r>
            <a:r>
              <a:rPr lang="en-US" altLang="zh-CN" smtClean="0">
                <a:latin typeface="黑体" pitchFamily="49" charset="-122"/>
                <a:ea typeface="黑体" pitchFamily="49" charset="-122"/>
              </a:rPr>
              <a:t>-</a:t>
            </a:r>
            <a:r>
              <a:rPr lang="zh-CN" altLang="en-US" smtClean="0">
                <a:latin typeface="黑体" pitchFamily="49" charset="-122"/>
                <a:ea typeface="黑体" pitchFamily="49" charset="-122"/>
              </a:rPr>
              <a:t>暂闭店</a:t>
            </a:r>
          </a:p>
        </p:txBody>
      </p:sp>
      <p:sp>
        <p:nvSpPr>
          <p:cNvPr id="101379" name="内容占位符 2"/>
          <p:cNvSpPr>
            <a:spLocks noGrp="1"/>
          </p:cNvSpPr>
          <p:nvPr>
            <p:ph idx="1"/>
          </p:nvPr>
        </p:nvSpPr>
        <p:spPr>
          <a:xfrm>
            <a:off x="206375" y="962025"/>
            <a:ext cx="8745538" cy="381000"/>
          </a:xfrm>
        </p:spPr>
        <p:txBody>
          <a:bodyPr/>
          <a:lstStyle/>
          <a:p>
            <a:r>
              <a:rPr lang="zh-CN" altLang="zh-CN" smtClean="0">
                <a:ea typeface="宋体" pitchFamily="2" charset="-122"/>
              </a:rPr>
              <a:t>房东原因和证照不齐暂闭店子流程</a:t>
            </a:r>
            <a:endParaRPr lang="zh-CN" altLang="en-US" smtClean="0">
              <a:ea typeface="宋体" pitchFamily="2" charset="-122"/>
            </a:endParaRPr>
          </a:p>
        </p:txBody>
      </p:sp>
      <p:sp>
        <p:nvSpPr>
          <p:cNvPr id="101380" name="页脚占位符 3"/>
          <p:cNvSpPr>
            <a:spLocks noGrp="1"/>
          </p:cNvSpPr>
          <p:nvPr>
            <p:ph type="ftr"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pic>
        <p:nvPicPr>
          <p:cNvPr id="247810" name="Picture 2" descr="D:\来一份\SVNManagements\ProjectDoc\02 项目设计阶段\04 蓝图报告\LT-BPM\房东原因和证照不齐暂闭店.png"/>
          <p:cNvPicPr>
            <a:picLocks noChangeAspect="1" noChangeArrowheads="1"/>
          </p:cNvPicPr>
          <p:nvPr/>
        </p:nvPicPr>
        <p:blipFill>
          <a:blip r:embed="rId2" cstate="print"/>
          <a:srcRect/>
          <a:stretch>
            <a:fillRect/>
          </a:stretch>
        </p:blipFill>
        <p:spPr bwMode="auto">
          <a:xfrm>
            <a:off x="1115617" y="1476558"/>
            <a:ext cx="6912768" cy="5018550"/>
          </a:xfrm>
          <a:prstGeom prst="rect">
            <a:avLst/>
          </a:prstGeom>
          <a:noFill/>
        </p:spPr>
      </p:pic>
    </p:spTree>
  </p:cSld>
  <p:clrMapOvr>
    <a:masterClrMapping/>
  </p:clrMapOvr>
  <p:transition>
    <p:pull dir="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1"/>
          <p:cNvSpPr>
            <a:spLocks noGrp="1"/>
          </p:cNvSpPr>
          <p:nvPr>
            <p:ph type="title"/>
          </p:nvPr>
        </p:nvSpPr>
        <p:spPr/>
        <p:txBody>
          <a:bodyPr/>
          <a:lstStyle/>
          <a:p>
            <a:r>
              <a:rPr lang="zh-CN" altLang="en-US" smtClean="0">
                <a:latin typeface="黑体" pitchFamily="49" charset="-122"/>
                <a:ea typeface="黑体" pitchFamily="49" charset="-122"/>
              </a:rPr>
              <a:t>业务方案设计</a:t>
            </a:r>
            <a:r>
              <a:rPr lang="en-US" altLang="zh-CN" smtClean="0">
                <a:latin typeface="黑体" pitchFamily="49" charset="-122"/>
                <a:ea typeface="黑体" pitchFamily="49" charset="-122"/>
              </a:rPr>
              <a:t>-</a:t>
            </a:r>
            <a:r>
              <a:rPr lang="zh-CN" altLang="en-US" smtClean="0">
                <a:latin typeface="黑体" pitchFamily="49" charset="-122"/>
                <a:ea typeface="黑体" pitchFamily="49" charset="-122"/>
              </a:rPr>
              <a:t>暂闭店</a:t>
            </a:r>
          </a:p>
        </p:txBody>
      </p:sp>
      <p:sp>
        <p:nvSpPr>
          <p:cNvPr id="102403" name="内容占位符 2"/>
          <p:cNvSpPr>
            <a:spLocks noGrp="1"/>
          </p:cNvSpPr>
          <p:nvPr>
            <p:ph idx="1"/>
          </p:nvPr>
        </p:nvSpPr>
        <p:spPr>
          <a:xfrm>
            <a:off x="206375" y="962025"/>
            <a:ext cx="8745538" cy="381000"/>
          </a:xfrm>
        </p:spPr>
        <p:txBody>
          <a:bodyPr/>
          <a:lstStyle/>
          <a:p>
            <a:r>
              <a:rPr lang="zh-CN" altLang="zh-CN" smtClean="0">
                <a:ea typeface="宋体" pitchFamily="2" charset="-122"/>
              </a:rPr>
              <a:t>校园门店暂闭店子流程</a:t>
            </a:r>
            <a:endParaRPr lang="zh-CN" altLang="en-US" smtClean="0">
              <a:ea typeface="宋体" pitchFamily="2" charset="-122"/>
            </a:endParaRPr>
          </a:p>
        </p:txBody>
      </p:sp>
      <p:sp>
        <p:nvSpPr>
          <p:cNvPr id="102404" name="页脚占位符 3"/>
          <p:cNvSpPr>
            <a:spLocks noGrp="1"/>
          </p:cNvSpPr>
          <p:nvPr>
            <p:ph type="ftr"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pic>
        <p:nvPicPr>
          <p:cNvPr id="248834" name="Picture 2" descr="D:\来一份\SVNManagements\ProjectDoc\02 项目设计阶段\04 蓝图报告\LT-BPM\校园门店暂闭店.png"/>
          <p:cNvPicPr>
            <a:picLocks noChangeAspect="1" noChangeArrowheads="1"/>
          </p:cNvPicPr>
          <p:nvPr/>
        </p:nvPicPr>
        <p:blipFill>
          <a:blip r:embed="rId2" cstate="print"/>
          <a:srcRect/>
          <a:stretch>
            <a:fillRect/>
          </a:stretch>
        </p:blipFill>
        <p:spPr bwMode="auto">
          <a:xfrm>
            <a:off x="1403648" y="1320287"/>
            <a:ext cx="6192688" cy="5277065"/>
          </a:xfrm>
          <a:prstGeom prst="rect">
            <a:avLst/>
          </a:prstGeom>
          <a:noFill/>
        </p:spPr>
      </p:pic>
    </p:spTree>
  </p:cSld>
  <p:clrMapOvr>
    <a:masterClrMapping/>
  </p:clrMapOvr>
  <p:transition>
    <p:pull dir="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572140"/>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380480"/>
          </a:xfrm>
        </p:spPr>
        <p:txBody>
          <a:bodyPr/>
          <a:lstStyle/>
          <a:p>
            <a:r>
              <a:rPr lang="zh-CN" altLang="en-US" dirty="0" smtClean="0"/>
              <a:t>简化流程操作环节</a:t>
            </a:r>
            <a:endParaRPr lang="en-US" dirty="0"/>
          </a:p>
        </p:txBody>
      </p:sp>
      <p:cxnSp>
        <p:nvCxnSpPr>
          <p:cNvPr id="6" name="Straight Connector 5"/>
          <p:cNvCxnSpPr/>
          <p:nvPr/>
        </p:nvCxnSpPr>
        <p:spPr>
          <a:xfrm rot="5400000" flipH="1" flipV="1">
            <a:off x="2456325" y="3741423"/>
            <a:ext cx="3945598" cy="1588"/>
          </a:xfrm>
          <a:prstGeom prst="line">
            <a:avLst/>
          </a:prstGeom>
          <a:ln w="25400" cmpd="sng">
            <a:prstDash val="dash"/>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357422" y="5704764"/>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704764"/>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ight Arrow 11"/>
          <p:cNvSpPr>
            <a:spLocks noChangeAspect="1"/>
          </p:cNvSpPr>
          <p:nvPr/>
        </p:nvSpPr>
        <p:spPr>
          <a:xfrm>
            <a:off x="3888086" y="5730140"/>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15" name="TextBox 14"/>
          <p:cNvSpPr txBox="1"/>
          <p:nvPr/>
        </p:nvSpPr>
        <p:spPr>
          <a:xfrm>
            <a:off x="1142976" y="1428736"/>
            <a:ext cx="6215106" cy="307777"/>
          </a:xfrm>
          <a:prstGeom prst="rect">
            <a:avLst/>
          </a:prstGeom>
          <a:solidFill>
            <a:srgbClr val="92D050"/>
          </a:solidFill>
          <a:ln>
            <a:solidFill>
              <a:schemeClr val="tx2"/>
            </a:solidFill>
          </a:ln>
        </p:spPr>
        <p:txBody>
          <a:bodyPr wrap="square" rtlCol="0">
            <a:spAutoFit/>
          </a:bodyPr>
          <a:lstStyle/>
          <a:p>
            <a:r>
              <a:rPr lang="zh-CN" altLang="en-US" sz="1400" b="1" dirty="0" smtClean="0"/>
              <a:t>暂闭店</a:t>
            </a:r>
            <a:r>
              <a:rPr lang="en-US" altLang="zh-CN" sz="1400" b="1" dirty="0" smtClean="0"/>
              <a:t>–</a:t>
            </a:r>
            <a:r>
              <a:rPr lang="zh-CN" altLang="en-US" sz="1400" b="1" dirty="0" smtClean="0"/>
              <a:t>环节优化</a:t>
            </a:r>
            <a:r>
              <a:rPr lang="en-US" altLang="zh-CN" sz="1400" b="1" dirty="0" smtClean="0"/>
              <a:t>,</a:t>
            </a:r>
            <a:r>
              <a:rPr lang="zh-CN" altLang="en-US" sz="1400" b="1" dirty="0" smtClean="0"/>
              <a:t>通知子公司营运部区域经理继续营业环节不需要监控</a:t>
            </a:r>
            <a:endParaRPr lang="en-US" sz="1400" b="1" dirty="0"/>
          </a:p>
        </p:txBody>
      </p:sp>
      <p:pic>
        <p:nvPicPr>
          <p:cNvPr id="22530" name="Picture 2" descr="C:\Users\King\AppData\Local\Temp\暂闭店.png"/>
          <p:cNvPicPr>
            <a:picLocks noChangeAspect="1" noChangeArrowheads="1"/>
          </p:cNvPicPr>
          <p:nvPr/>
        </p:nvPicPr>
        <p:blipFill>
          <a:blip r:embed="rId2" cstate="print"/>
          <a:srcRect/>
          <a:stretch>
            <a:fillRect/>
          </a:stretch>
        </p:blipFill>
        <p:spPr bwMode="auto">
          <a:xfrm>
            <a:off x="179512" y="1916832"/>
            <a:ext cx="4186939" cy="3030116"/>
          </a:xfrm>
          <a:prstGeom prst="rect">
            <a:avLst/>
          </a:prstGeom>
          <a:noFill/>
        </p:spPr>
      </p:pic>
      <p:pic>
        <p:nvPicPr>
          <p:cNvPr id="22531" name="Picture 3" descr="C:\Users\King\AppData\Local\Temp\房东原因和证照不齐暂闭店.png"/>
          <p:cNvPicPr>
            <a:picLocks noChangeAspect="1" noChangeArrowheads="1"/>
          </p:cNvPicPr>
          <p:nvPr/>
        </p:nvPicPr>
        <p:blipFill>
          <a:blip r:embed="rId3" cstate="print"/>
          <a:srcRect/>
          <a:stretch>
            <a:fillRect/>
          </a:stretch>
        </p:blipFill>
        <p:spPr bwMode="auto">
          <a:xfrm>
            <a:off x="4572000" y="2636912"/>
            <a:ext cx="4427984" cy="1893818"/>
          </a:xfrm>
          <a:prstGeom prst="rect">
            <a:avLst/>
          </a:prstGeom>
          <a:noFill/>
        </p:spPr>
      </p:pic>
      <p:sp>
        <p:nvSpPr>
          <p:cNvPr id="17" name="TextBox 16"/>
          <p:cNvSpPr txBox="1"/>
          <p:nvPr/>
        </p:nvSpPr>
        <p:spPr>
          <a:xfrm>
            <a:off x="4786314" y="2857496"/>
            <a:ext cx="3816424" cy="1800200"/>
          </a:xfrm>
          <a:prstGeom prst="rect">
            <a:avLst/>
          </a:prstGeom>
          <a:solidFill>
            <a:srgbClr val="92D050"/>
          </a:solidFill>
          <a:ln>
            <a:solidFill>
              <a:schemeClr val="tx2"/>
            </a:solidFill>
          </a:ln>
        </p:spPr>
        <p:txBody>
          <a:bodyPr wrap="square" rtlCol="0">
            <a:normAutofit/>
          </a:bodyPr>
          <a:lstStyle/>
          <a:p>
            <a:r>
              <a:rPr lang="zh-CN" altLang="en-US" sz="1400" b="1" dirty="0" smtClean="0"/>
              <a:t>在审批通过后</a:t>
            </a:r>
            <a:r>
              <a:rPr lang="en-US" altLang="zh-CN" sz="1400" b="1" dirty="0" smtClean="0"/>
              <a:t>,</a:t>
            </a:r>
            <a:r>
              <a:rPr lang="zh-CN" altLang="en-US" sz="1400" b="1" dirty="0" smtClean="0"/>
              <a:t>通过</a:t>
            </a:r>
            <a:r>
              <a:rPr lang="en-US" altLang="zh-CN" sz="1400" b="1" dirty="0" smtClean="0"/>
              <a:t>SAP</a:t>
            </a:r>
            <a:r>
              <a:rPr lang="zh-CN" altLang="en-US" sz="1400" b="1" dirty="0" smtClean="0"/>
              <a:t>接口调用</a:t>
            </a:r>
            <a:r>
              <a:rPr lang="en-US" altLang="zh-CN" sz="1400" b="1" dirty="0" smtClean="0"/>
              <a:t>,</a:t>
            </a:r>
            <a:r>
              <a:rPr lang="zh-CN" altLang="en-US" sz="1400" b="1" dirty="0" smtClean="0"/>
              <a:t>实现主数据状态的自动变更</a:t>
            </a:r>
            <a:endParaRPr lang="en-US" sz="1400" b="1" dirty="0"/>
          </a:p>
        </p:txBody>
      </p:sp>
      <p:sp>
        <p:nvSpPr>
          <p:cNvPr id="18" name="标题 1"/>
          <p:cNvSpPr txBox="1">
            <a:spLocks/>
          </p:cNvSpPr>
          <p:nvPr/>
        </p:nvSpPr>
        <p:spPr bwMode="auto">
          <a:xfrm>
            <a:off x="0" y="317500"/>
            <a:ext cx="7431088" cy="520700"/>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业务方案设计</a:t>
            </a:r>
            <a:r>
              <a:rPr kumimoji="0" lang="en-US" altLang="zh-CN"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a:t>
            </a:r>
            <a:r>
              <a:rPr kumimoji="0" lang="zh-CN" altLang="en-US"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暂闭店</a:t>
            </a:r>
            <a:endParaRPr kumimoji="0" lang="zh-CN" altLang="en-US" sz="2000" b="1" i="0" u="none" strike="noStrike" kern="0" cap="none" spc="0" normalizeH="0" baseline="0" noProof="0" dirty="0" smtClean="0">
              <a:ln>
                <a:noFill/>
              </a:ln>
              <a:solidFill>
                <a:schemeClr val="bg1"/>
              </a:solidFill>
              <a:effectLst/>
              <a:uLnTx/>
              <a:uFillTx/>
              <a:latin typeface="黑体" pitchFamily="49" charset="-122"/>
              <a:ea typeface="黑体" pitchFamily="49" charset="-122"/>
              <a:cs typeface="+mj-cs"/>
            </a:endParaRP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572140"/>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811367"/>
          </a:xfrm>
        </p:spPr>
        <p:txBody>
          <a:bodyPr/>
          <a:lstStyle/>
          <a:p>
            <a:r>
              <a:rPr lang="zh-CN" altLang="en-US" dirty="0" smtClean="0"/>
              <a:t>提高流程执行效率，增强管控能力</a:t>
            </a:r>
            <a:endParaRPr lang="en-US" altLang="zh-CN" dirty="0" smtClean="0"/>
          </a:p>
          <a:p>
            <a:endParaRPr lang="en-US" dirty="0"/>
          </a:p>
        </p:txBody>
      </p:sp>
      <p:cxnSp>
        <p:nvCxnSpPr>
          <p:cNvPr id="6" name="Straight Connector 5"/>
          <p:cNvCxnSpPr/>
          <p:nvPr/>
        </p:nvCxnSpPr>
        <p:spPr>
          <a:xfrm rot="5400000" flipH="1" flipV="1">
            <a:off x="2456325" y="3741423"/>
            <a:ext cx="3945598" cy="1588"/>
          </a:xfrm>
          <a:prstGeom prst="line">
            <a:avLst/>
          </a:prstGeom>
          <a:ln w="25400" cmpd="sng">
            <a:prstDash val="dash"/>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357422" y="5704764"/>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704764"/>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ight Arrow 11"/>
          <p:cNvSpPr>
            <a:spLocks noChangeAspect="1"/>
          </p:cNvSpPr>
          <p:nvPr/>
        </p:nvSpPr>
        <p:spPr>
          <a:xfrm>
            <a:off x="3888086" y="5730140"/>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15" name="TextBox 14"/>
          <p:cNvSpPr txBox="1"/>
          <p:nvPr/>
        </p:nvSpPr>
        <p:spPr>
          <a:xfrm>
            <a:off x="1142976" y="1428736"/>
            <a:ext cx="6215106" cy="307777"/>
          </a:xfrm>
          <a:prstGeom prst="rect">
            <a:avLst/>
          </a:prstGeom>
          <a:solidFill>
            <a:srgbClr val="92D050"/>
          </a:solidFill>
          <a:ln>
            <a:solidFill>
              <a:schemeClr val="tx2"/>
            </a:solidFill>
          </a:ln>
        </p:spPr>
        <p:txBody>
          <a:bodyPr wrap="square" rtlCol="0">
            <a:spAutoFit/>
          </a:bodyPr>
          <a:lstStyle/>
          <a:p>
            <a:r>
              <a:rPr lang="zh-CN" altLang="en-US" sz="1400" b="1" dirty="0" smtClean="0"/>
              <a:t>暂闭店</a:t>
            </a:r>
            <a:r>
              <a:rPr lang="en-US" altLang="zh-CN" sz="1400" b="1" dirty="0" smtClean="0"/>
              <a:t>–</a:t>
            </a:r>
            <a:r>
              <a:rPr lang="zh-CN" altLang="en-US" sz="1400" b="1" dirty="0" smtClean="0"/>
              <a:t>房东原因和证照不齐两个分支进行合并</a:t>
            </a:r>
            <a:endParaRPr lang="en-US" sz="1400" b="1" dirty="0"/>
          </a:p>
        </p:txBody>
      </p:sp>
      <p:pic>
        <p:nvPicPr>
          <p:cNvPr id="23554" name="Picture 2" descr="C:\Users\King\AppData\Local\Temp\房东原因和证照不齐暂闭店 (3).png"/>
          <p:cNvPicPr>
            <a:picLocks noChangeAspect="1" noChangeArrowheads="1"/>
          </p:cNvPicPr>
          <p:nvPr/>
        </p:nvPicPr>
        <p:blipFill>
          <a:blip r:embed="rId2" cstate="print"/>
          <a:srcRect/>
          <a:stretch>
            <a:fillRect/>
          </a:stretch>
        </p:blipFill>
        <p:spPr bwMode="auto">
          <a:xfrm>
            <a:off x="4572000" y="2204864"/>
            <a:ext cx="4265039" cy="3096344"/>
          </a:xfrm>
          <a:prstGeom prst="rect">
            <a:avLst/>
          </a:prstGeom>
          <a:noFill/>
        </p:spPr>
      </p:pic>
      <p:pic>
        <p:nvPicPr>
          <p:cNvPr id="23555" name="Picture 3" descr="C:\Users\King\AppData\Local\Temp\暂闭店 (2).png"/>
          <p:cNvPicPr>
            <a:picLocks noChangeAspect="1" noChangeArrowheads="1"/>
          </p:cNvPicPr>
          <p:nvPr/>
        </p:nvPicPr>
        <p:blipFill>
          <a:blip r:embed="rId3" cstate="print"/>
          <a:srcRect/>
          <a:stretch>
            <a:fillRect/>
          </a:stretch>
        </p:blipFill>
        <p:spPr bwMode="auto">
          <a:xfrm>
            <a:off x="179512" y="1916832"/>
            <a:ext cx="4119840" cy="3026681"/>
          </a:xfrm>
          <a:prstGeom prst="rect">
            <a:avLst/>
          </a:prstGeom>
          <a:noFill/>
        </p:spPr>
      </p:pic>
      <p:sp>
        <p:nvSpPr>
          <p:cNvPr id="18" name="标题 1"/>
          <p:cNvSpPr txBox="1">
            <a:spLocks/>
          </p:cNvSpPr>
          <p:nvPr/>
        </p:nvSpPr>
        <p:spPr bwMode="auto">
          <a:xfrm>
            <a:off x="0" y="317500"/>
            <a:ext cx="7431088" cy="520700"/>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业务方案设计</a:t>
            </a:r>
            <a:r>
              <a:rPr kumimoji="0" lang="en-US" altLang="zh-CN"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a:t>
            </a:r>
            <a:r>
              <a:rPr kumimoji="0" lang="zh-CN" altLang="en-US"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暂闭店</a:t>
            </a:r>
            <a:endParaRPr kumimoji="0" lang="zh-CN" altLang="en-US" sz="2000" b="1" i="0" u="none" strike="noStrike" kern="0" cap="none" spc="0" normalizeH="0" baseline="0" noProof="0" dirty="0" smtClean="0">
              <a:ln>
                <a:noFill/>
              </a:ln>
              <a:solidFill>
                <a:schemeClr val="bg1"/>
              </a:solidFill>
              <a:effectLst/>
              <a:uLnTx/>
              <a:uFillTx/>
              <a:latin typeface="黑体" pitchFamily="49" charset="-122"/>
              <a:ea typeface="黑体" pitchFamily="49" charset="-122"/>
              <a:cs typeface="+mj-cs"/>
            </a:endParaRPr>
          </a:p>
        </p:txBody>
      </p:sp>
    </p:spTree>
  </p:cSld>
  <p:clrMapOvr>
    <a:masterClrMapping/>
  </p:clrMapOvr>
  <p:transition>
    <p:pull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271842"/>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380480"/>
          </a:xfrm>
        </p:spPr>
        <p:txBody>
          <a:bodyPr/>
          <a:lstStyle/>
          <a:p>
            <a:r>
              <a:rPr lang="zh-CN" altLang="en-US" dirty="0" smtClean="0"/>
              <a:t>业务可见性</a:t>
            </a:r>
            <a:endParaRPr lang="en-US" dirty="0"/>
          </a:p>
        </p:txBody>
      </p:sp>
      <p:cxnSp>
        <p:nvCxnSpPr>
          <p:cNvPr id="6" name="Straight Connector 5"/>
          <p:cNvCxnSpPr/>
          <p:nvPr/>
        </p:nvCxnSpPr>
        <p:spPr>
          <a:xfrm rot="5400000" flipH="1" flipV="1">
            <a:off x="2456325" y="3447597"/>
            <a:ext cx="3945598" cy="1588"/>
          </a:xfrm>
          <a:prstGeom prst="line">
            <a:avLst/>
          </a:prstGeom>
          <a:ln w="25400" cmpd="sng">
            <a:prstDash val="dash"/>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357422" y="5475326"/>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013793"/>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业务要求</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014162"/>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2" name="Right Arrow 11"/>
          <p:cNvSpPr>
            <a:spLocks noChangeAspect="1"/>
          </p:cNvSpPr>
          <p:nvPr/>
        </p:nvSpPr>
        <p:spPr>
          <a:xfrm>
            <a:off x="3929058" y="3260748"/>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16" name="Oval 15"/>
          <p:cNvSpPr/>
          <p:nvPr/>
        </p:nvSpPr>
        <p:spPr>
          <a:xfrm>
            <a:off x="6500826" y="5475326"/>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p:nvSpPr>
        <p:spPr>
          <a:xfrm>
            <a:off x="357158" y="2143116"/>
            <a:ext cx="3357586" cy="646331"/>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r>
              <a:rPr lang="zh-CN" altLang="en-US" b="1" dirty="0" smtClean="0"/>
              <a:t>领导和管理层缺乏一个统一的业务视图</a:t>
            </a:r>
            <a:endParaRPr lang="en-US" b="1" dirty="0"/>
          </a:p>
        </p:txBody>
      </p:sp>
      <p:sp>
        <p:nvSpPr>
          <p:cNvPr id="19" name="TextBox 18"/>
          <p:cNvSpPr txBox="1"/>
          <p:nvPr/>
        </p:nvSpPr>
        <p:spPr>
          <a:xfrm>
            <a:off x="357158" y="3054304"/>
            <a:ext cx="3357586" cy="646331"/>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r>
              <a:rPr lang="zh-CN" altLang="en-US" b="1" dirty="0" smtClean="0"/>
              <a:t>业务运营的信息来自于分散甚至可能矛盾的信息源</a:t>
            </a:r>
            <a:endParaRPr lang="en-US" altLang="en-US" b="1" dirty="0" smtClean="0"/>
          </a:p>
        </p:txBody>
      </p:sp>
      <p:sp>
        <p:nvSpPr>
          <p:cNvPr id="21" name="TextBox 20"/>
          <p:cNvSpPr txBox="1"/>
          <p:nvPr/>
        </p:nvSpPr>
        <p:spPr>
          <a:xfrm>
            <a:off x="5000628" y="1791290"/>
            <a:ext cx="3929090" cy="923330"/>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r>
              <a:rPr lang="zh-CN" altLang="en-US" b="1" dirty="0" smtClean="0"/>
              <a:t>业务用户和相关管理人员应该能够通过统一的界面即可了解到当前业务发生的情况及其统计信息</a:t>
            </a:r>
            <a:endParaRPr lang="en-US" b="1" dirty="0"/>
          </a:p>
        </p:txBody>
      </p:sp>
      <p:sp>
        <p:nvSpPr>
          <p:cNvPr id="23" name="TextBox 22"/>
          <p:cNvSpPr txBox="1"/>
          <p:nvPr/>
        </p:nvSpPr>
        <p:spPr>
          <a:xfrm>
            <a:off x="5000628" y="3068421"/>
            <a:ext cx="3929090" cy="646331"/>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r>
              <a:rPr lang="zh-CN" altLang="en-US" b="1" dirty="0" smtClean="0"/>
              <a:t>通过不同层级的业务仪表板及时多维度了解当前业务运营状况</a:t>
            </a:r>
            <a:endParaRPr lang="en-US" b="1" dirty="0"/>
          </a:p>
        </p:txBody>
      </p:sp>
      <p:sp>
        <p:nvSpPr>
          <p:cNvPr id="25" name="TextBox 24"/>
          <p:cNvSpPr txBox="1"/>
          <p:nvPr/>
        </p:nvSpPr>
        <p:spPr>
          <a:xfrm>
            <a:off x="5000628" y="4071942"/>
            <a:ext cx="3929090" cy="1200329"/>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r>
              <a:rPr lang="zh-CN" altLang="en-US" b="1" dirty="0" smtClean="0"/>
              <a:t>当业务发生异常，或者</a:t>
            </a:r>
            <a:r>
              <a:rPr lang="en-US" altLang="zh-CN" b="1" dirty="0" smtClean="0"/>
              <a:t>SLA</a:t>
            </a:r>
            <a:r>
              <a:rPr lang="zh-CN" altLang="en-US" b="1" dirty="0" smtClean="0"/>
              <a:t>未达到的情况下，根据业务需求发送告警信息给相关业务人员，或采取其他自动化处理措施</a:t>
            </a:r>
            <a:endParaRPr lang="en-US" b="1" dirty="0"/>
          </a:p>
        </p:txBody>
      </p:sp>
      <p:sp>
        <p:nvSpPr>
          <p:cNvPr id="18" name="TextBox 17"/>
          <p:cNvSpPr txBox="1"/>
          <p:nvPr/>
        </p:nvSpPr>
        <p:spPr>
          <a:xfrm>
            <a:off x="357158" y="3914949"/>
            <a:ext cx="3357586" cy="923330"/>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r>
              <a:rPr lang="zh-CN" altLang="en-US" b="1" dirty="0" smtClean="0"/>
              <a:t>往往会造成决策的不准确、迟缓甚至是错误，并对企业的发展壮大产生不良的后果</a:t>
            </a:r>
            <a:endParaRPr lang="en-US" altLang="en-US" b="1" dirty="0" smtClean="0"/>
          </a:p>
        </p:txBody>
      </p:sp>
      <p:sp>
        <p:nvSpPr>
          <p:cNvPr id="20" name="标题 1"/>
          <p:cNvSpPr txBox="1">
            <a:spLocks/>
          </p:cNvSpPr>
          <p:nvPr/>
        </p:nvSpPr>
        <p:spPr bwMode="auto">
          <a:xfrm>
            <a:off x="0" y="317500"/>
            <a:ext cx="7431088" cy="520700"/>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0" cap="none" spc="0" normalizeH="0" baseline="0" noProof="0" dirty="0" smtClean="0">
                <a:ln>
                  <a:noFill/>
                </a:ln>
                <a:solidFill>
                  <a:schemeClr val="bg1"/>
                </a:solidFill>
                <a:effectLst/>
                <a:uLnTx/>
                <a:uFillTx/>
                <a:latin typeface="黑体" pitchFamily="2" charset="-122"/>
                <a:ea typeface="黑体" pitchFamily="2" charset="-122"/>
                <a:cs typeface="+mj-cs"/>
              </a:rPr>
              <a:t>蓝图设计</a:t>
            </a:r>
            <a:r>
              <a:rPr lang="zh-CN" altLang="en-US" sz="2000" b="1" kern="0" dirty="0" smtClean="0">
                <a:solidFill>
                  <a:schemeClr val="bg1"/>
                </a:solidFill>
                <a:latin typeface="黑体" pitchFamily="2" charset="-122"/>
                <a:ea typeface="黑体" pitchFamily="2" charset="-122"/>
                <a:cs typeface="+mj-cs"/>
              </a:rPr>
              <a:t>变革改进指标</a:t>
            </a:r>
            <a:endParaRPr kumimoji="0" lang="zh-CN" altLang="en-US" sz="2000" b="1" i="0" u="none" strike="noStrike" kern="0" cap="none" spc="0" normalizeH="0" baseline="0" noProof="0" dirty="0" smtClean="0">
              <a:ln>
                <a:noFill/>
              </a:ln>
              <a:solidFill>
                <a:schemeClr val="bg1"/>
              </a:solidFill>
              <a:effectLst/>
              <a:uLnTx/>
              <a:uFillTx/>
              <a:latin typeface="黑体" pitchFamily="2" charset="-122"/>
              <a:ea typeface="黑体" pitchFamily="2" charset="-122"/>
              <a:cs typeface="+mj-cs"/>
            </a:endParaRPr>
          </a:p>
        </p:txBody>
      </p:sp>
    </p:spTree>
  </p:cSld>
  <p:clrMapOvr>
    <a:masterClrMapping/>
  </p:clrMapOvr>
  <p:transition>
    <p:pull dir="r"/>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572140"/>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380480"/>
          </a:xfrm>
        </p:spPr>
        <p:txBody>
          <a:bodyPr/>
          <a:lstStyle/>
          <a:p>
            <a:r>
              <a:rPr lang="zh-CN" altLang="en-US" dirty="0" smtClean="0"/>
              <a:t>简化流程操作环节</a:t>
            </a:r>
            <a:endParaRPr lang="en-US" dirty="0"/>
          </a:p>
        </p:txBody>
      </p:sp>
      <p:cxnSp>
        <p:nvCxnSpPr>
          <p:cNvPr id="6" name="Straight Connector 5"/>
          <p:cNvCxnSpPr/>
          <p:nvPr/>
        </p:nvCxnSpPr>
        <p:spPr>
          <a:xfrm rot="5400000" flipH="1" flipV="1">
            <a:off x="2456325" y="3741423"/>
            <a:ext cx="3945598" cy="1588"/>
          </a:xfrm>
          <a:prstGeom prst="line">
            <a:avLst/>
          </a:prstGeom>
          <a:ln w="25400" cmpd="sng">
            <a:prstDash val="dash"/>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357422" y="5704764"/>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704764"/>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ight Arrow 11"/>
          <p:cNvSpPr>
            <a:spLocks noChangeAspect="1"/>
          </p:cNvSpPr>
          <p:nvPr/>
        </p:nvSpPr>
        <p:spPr>
          <a:xfrm>
            <a:off x="3888086" y="5730140"/>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15" name="TextBox 14"/>
          <p:cNvSpPr txBox="1"/>
          <p:nvPr/>
        </p:nvSpPr>
        <p:spPr>
          <a:xfrm>
            <a:off x="1142976" y="1428736"/>
            <a:ext cx="6215106" cy="307777"/>
          </a:xfrm>
          <a:prstGeom prst="rect">
            <a:avLst/>
          </a:prstGeom>
          <a:solidFill>
            <a:srgbClr val="92D050"/>
          </a:solidFill>
          <a:ln>
            <a:solidFill>
              <a:schemeClr val="tx2"/>
            </a:solidFill>
          </a:ln>
        </p:spPr>
        <p:txBody>
          <a:bodyPr wrap="square" rtlCol="0">
            <a:spAutoFit/>
          </a:bodyPr>
          <a:lstStyle/>
          <a:p>
            <a:r>
              <a:rPr lang="zh-CN" altLang="en-US" sz="1400" b="1" dirty="0" smtClean="0"/>
              <a:t>暂闭店</a:t>
            </a:r>
            <a:r>
              <a:rPr lang="en-US" altLang="zh-CN" sz="1400" b="1" dirty="0" smtClean="0"/>
              <a:t>–</a:t>
            </a:r>
            <a:r>
              <a:rPr lang="zh-CN" altLang="en-US" sz="1400" b="1" dirty="0" smtClean="0"/>
              <a:t>删除门店主数据新增变更接口</a:t>
            </a:r>
            <a:endParaRPr lang="en-US" sz="1400" b="1" dirty="0"/>
          </a:p>
        </p:txBody>
      </p:sp>
      <p:pic>
        <p:nvPicPr>
          <p:cNvPr id="25602" name="Picture 2" descr="C:\Users\King\AppData\Local\Temp\暂闭店 (4).png"/>
          <p:cNvPicPr>
            <a:picLocks noChangeAspect="1" noChangeArrowheads="1"/>
          </p:cNvPicPr>
          <p:nvPr/>
        </p:nvPicPr>
        <p:blipFill>
          <a:blip r:embed="rId2" cstate="print"/>
          <a:srcRect/>
          <a:stretch>
            <a:fillRect/>
          </a:stretch>
        </p:blipFill>
        <p:spPr bwMode="auto">
          <a:xfrm>
            <a:off x="0" y="2852936"/>
            <a:ext cx="4383215" cy="1728192"/>
          </a:xfrm>
          <a:prstGeom prst="rect">
            <a:avLst/>
          </a:prstGeom>
          <a:noFill/>
        </p:spPr>
      </p:pic>
      <p:sp>
        <p:nvSpPr>
          <p:cNvPr id="17" name="TextBox 16"/>
          <p:cNvSpPr txBox="1"/>
          <p:nvPr/>
        </p:nvSpPr>
        <p:spPr>
          <a:xfrm>
            <a:off x="4788024" y="3068960"/>
            <a:ext cx="3357586" cy="923330"/>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r>
              <a:rPr lang="zh-CN" altLang="en-US" b="1" dirty="0" smtClean="0"/>
              <a:t>删除门店主数据新增变更接口，发布暂闭店信息后系统自动进行门店主数据变更</a:t>
            </a:r>
            <a:endParaRPr lang="en-US" b="1" dirty="0"/>
          </a:p>
        </p:txBody>
      </p:sp>
      <p:sp>
        <p:nvSpPr>
          <p:cNvPr id="19" name="标题 1"/>
          <p:cNvSpPr txBox="1">
            <a:spLocks/>
          </p:cNvSpPr>
          <p:nvPr/>
        </p:nvSpPr>
        <p:spPr bwMode="auto">
          <a:xfrm>
            <a:off x="0" y="317500"/>
            <a:ext cx="7431088" cy="520700"/>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业务方案设计</a:t>
            </a:r>
            <a:r>
              <a:rPr kumimoji="0" lang="en-US" altLang="zh-CN"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a:t>
            </a:r>
            <a:r>
              <a:rPr kumimoji="0" lang="zh-CN" altLang="en-US"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暂闭店</a:t>
            </a:r>
            <a:endParaRPr kumimoji="0" lang="zh-CN" altLang="en-US" sz="2000" b="1" i="0" u="none" strike="noStrike" kern="0" cap="none" spc="0" normalizeH="0" baseline="0" noProof="0" dirty="0" smtClean="0">
              <a:ln>
                <a:noFill/>
              </a:ln>
              <a:solidFill>
                <a:schemeClr val="bg1"/>
              </a:solidFill>
              <a:effectLst/>
              <a:uLnTx/>
              <a:uFillTx/>
              <a:latin typeface="黑体" pitchFamily="49" charset="-122"/>
              <a:ea typeface="黑体" pitchFamily="49" charset="-122"/>
              <a:cs typeface="+mj-cs"/>
            </a:endParaRPr>
          </a:p>
        </p:txBody>
      </p:sp>
    </p:spTree>
  </p:cSld>
  <p:clrMapOvr>
    <a:masterClrMapping/>
  </p:clrMapOvr>
  <p:transition>
    <p:pull dir="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572140"/>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811367"/>
          </a:xfrm>
        </p:spPr>
        <p:txBody>
          <a:bodyPr/>
          <a:lstStyle/>
          <a:p>
            <a:r>
              <a:rPr lang="zh-CN" altLang="en-US" dirty="0" smtClean="0"/>
              <a:t>提高流程执行效率，增强管控能力</a:t>
            </a:r>
            <a:endParaRPr lang="en-US" altLang="zh-CN" dirty="0" smtClean="0"/>
          </a:p>
          <a:p>
            <a:endParaRPr lang="en-US" dirty="0"/>
          </a:p>
        </p:txBody>
      </p:sp>
      <p:cxnSp>
        <p:nvCxnSpPr>
          <p:cNvPr id="6" name="Straight Connector 5"/>
          <p:cNvCxnSpPr/>
          <p:nvPr/>
        </p:nvCxnSpPr>
        <p:spPr>
          <a:xfrm rot="5400000" flipH="1" flipV="1">
            <a:off x="2456325" y="3741423"/>
            <a:ext cx="3945598" cy="1588"/>
          </a:xfrm>
          <a:prstGeom prst="line">
            <a:avLst/>
          </a:prstGeom>
          <a:ln w="25400" cmpd="sng">
            <a:prstDash val="dash"/>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357422" y="5704764"/>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704764"/>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ight Arrow 11"/>
          <p:cNvSpPr>
            <a:spLocks noChangeAspect="1"/>
          </p:cNvSpPr>
          <p:nvPr/>
        </p:nvSpPr>
        <p:spPr>
          <a:xfrm>
            <a:off x="3888086" y="5730140"/>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15" name="TextBox 14"/>
          <p:cNvSpPr txBox="1"/>
          <p:nvPr/>
        </p:nvSpPr>
        <p:spPr>
          <a:xfrm>
            <a:off x="1142976" y="1428736"/>
            <a:ext cx="6215106" cy="307777"/>
          </a:xfrm>
          <a:prstGeom prst="rect">
            <a:avLst/>
          </a:prstGeom>
          <a:solidFill>
            <a:srgbClr val="92D050"/>
          </a:solidFill>
          <a:ln>
            <a:solidFill>
              <a:schemeClr val="tx2"/>
            </a:solidFill>
          </a:ln>
        </p:spPr>
        <p:txBody>
          <a:bodyPr wrap="square" rtlCol="0">
            <a:spAutoFit/>
          </a:bodyPr>
          <a:lstStyle/>
          <a:p>
            <a:r>
              <a:rPr lang="zh-CN" altLang="en-US" sz="1400" b="1" dirty="0" smtClean="0"/>
              <a:t>暂闭店</a:t>
            </a:r>
            <a:r>
              <a:rPr lang="en-US" altLang="zh-CN" sz="1400" b="1" dirty="0" smtClean="0"/>
              <a:t>–</a:t>
            </a:r>
            <a:r>
              <a:rPr lang="zh-CN" altLang="en-US" sz="1400" b="1" dirty="0" smtClean="0"/>
              <a:t>发布暂闭店通知后先进行判断是否需要进行人员安排的操作</a:t>
            </a:r>
            <a:endParaRPr lang="en-US" sz="1400" b="1" dirty="0"/>
          </a:p>
        </p:txBody>
      </p:sp>
      <p:pic>
        <p:nvPicPr>
          <p:cNvPr id="26626" name="Picture 2" descr="C:\Users\King\AppData\Local\Temp\暂闭店 (5).png"/>
          <p:cNvPicPr>
            <a:picLocks noChangeAspect="1" noChangeArrowheads="1"/>
          </p:cNvPicPr>
          <p:nvPr/>
        </p:nvPicPr>
        <p:blipFill>
          <a:blip r:embed="rId2" cstate="print"/>
          <a:srcRect/>
          <a:stretch>
            <a:fillRect/>
          </a:stretch>
        </p:blipFill>
        <p:spPr bwMode="auto">
          <a:xfrm>
            <a:off x="0" y="2852936"/>
            <a:ext cx="4210002" cy="1440160"/>
          </a:xfrm>
          <a:prstGeom prst="rect">
            <a:avLst/>
          </a:prstGeom>
          <a:noFill/>
        </p:spPr>
      </p:pic>
      <p:pic>
        <p:nvPicPr>
          <p:cNvPr id="26627" name="Picture 3" descr="C:\Users\King\AppData\Local\Temp\标准暂闭店.png"/>
          <p:cNvPicPr>
            <a:picLocks noChangeAspect="1" noChangeArrowheads="1"/>
          </p:cNvPicPr>
          <p:nvPr/>
        </p:nvPicPr>
        <p:blipFill>
          <a:blip r:embed="rId3" cstate="print"/>
          <a:srcRect/>
          <a:stretch>
            <a:fillRect/>
          </a:stretch>
        </p:blipFill>
        <p:spPr bwMode="auto">
          <a:xfrm>
            <a:off x="4788024" y="1844823"/>
            <a:ext cx="3960440" cy="3812617"/>
          </a:xfrm>
          <a:prstGeom prst="rect">
            <a:avLst/>
          </a:prstGeom>
          <a:noFill/>
        </p:spPr>
      </p:pic>
      <p:sp>
        <p:nvSpPr>
          <p:cNvPr id="17" name="TextBox 16"/>
          <p:cNvSpPr txBox="1"/>
          <p:nvPr/>
        </p:nvSpPr>
        <p:spPr>
          <a:xfrm>
            <a:off x="4643438" y="2857496"/>
            <a:ext cx="3816424" cy="1800200"/>
          </a:xfrm>
          <a:prstGeom prst="rect">
            <a:avLst/>
          </a:prstGeom>
          <a:solidFill>
            <a:srgbClr val="92D050"/>
          </a:solidFill>
          <a:ln>
            <a:solidFill>
              <a:schemeClr val="tx2"/>
            </a:solidFill>
          </a:ln>
        </p:spPr>
        <p:txBody>
          <a:bodyPr wrap="square" rtlCol="0">
            <a:normAutofit/>
          </a:bodyPr>
          <a:lstStyle/>
          <a:p>
            <a:r>
              <a:rPr lang="zh-CN" altLang="en-US" sz="1400" b="1" dirty="0" smtClean="0"/>
              <a:t>依据“</a:t>
            </a:r>
            <a:r>
              <a:rPr lang="en-US" altLang="zh-CN" sz="1400" b="1" dirty="0" smtClean="0"/>
              <a:t>LT_T-BPM_20110707_</a:t>
            </a:r>
            <a:r>
              <a:rPr lang="zh-CN" altLang="en-US" sz="1400" b="1" dirty="0" smtClean="0"/>
              <a:t>蓝图问题确认报告</a:t>
            </a:r>
            <a:r>
              <a:rPr lang="en-US" altLang="zh-CN" sz="1400" b="1" dirty="0" smtClean="0"/>
              <a:t>_v1.3.xlsx</a:t>
            </a:r>
            <a:endParaRPr lang="en-US" sz="1400" b="1" dirty="0"/>
          </a:p>
        </p:txBody>
      </p:sp>
      <p:sp>
        <p:nvSpPr>
          <p:cNvPr id="18" name="标题 1"/>
          <p:cNvSpPr txBox="1">
            <a:spLocks/>
          </p:cNvSpPr>
          <p:nvPr/>
        </p:nvSpPr>
        <p:spPr bwMode="auto">
          <a:xfrm>
            <a:off x="0" y="317500"/>
            <a:ext cx="7431088" cy="520700"/>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业务方案设计</a:t>
            </a:r>
            <a:r>
              <a:rPr kumimoji="0" lang="en-US" altLang="zh-CN"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a:t>
            </a:r>
            <a:r>
              <a:rPr kumimoji="0" lang="zh-CN" altLang="en-US"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暂闭店</a:t>
            </a:r>
            <a:endParaRPr kumimoji="0" lang="zh-CN" altLang="en-US" sz="2000" b="1" i="0" u="none" strike="noStrike" kern="0" cap="none" spc="0" normalizeH="0" baseline="0" noProof="0" dirty="0" smtClean="0">
              <a:ln>
                <a:noFill/>
              </a:ln>
              <a:solidFill>
                <a:schemeClr val="bg1"/>
              </a:solidFill>
              <a:effectLst/>
              <a:uLnTx/>
              <a:uFillTx/>
              <a:latin typeface="黑体" pitchFamily="49" charset="-122"/>
              <a:ea typeface="黑体" pitchFamily="49" charset="-122"/>
              <a:cs typeface="+mj-cs"/>
            </a:endParaRP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780184"/>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380480"/>
          </a:xfrm>
        </p:spPr>
        <p:txBody>
          <a:bodyPr/>
          <a:lstStyle/>
          <a:p>
            <a:r>
              <a:rPr lang="zh-CN" altLang="en-US" dirty="0" smtClean="0"/>
              <a:t>表单填写业务信息规范化</a:t>
            </a:r>
            <a:endParaRPr lang="en-US" dirty="0"/>
          </a:p>
        </p:txBody>
      </p:sp>
      <p:sp>
        <p:nvSpPr>
          <p:cNvPr id="8" name="Oval 7"/>
          <p:cNvSpPr/>
          <p:nvPr/>
        </p:nvSpPr>
        <p:spPr>
          <a:xfrm>
            <a:off x="2357422" y="5912808"/>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912808"/>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ight Arrow 11"/>
          <p:cNvSpPr>
            <a:spLocks noChangeAspect="1"/>
          </p:cNvSpPr>
          <p:nvPr/>
        </p:nvSpPr>
        <p:spPr>
          <a:xfrm>
            <a:off x="3888086" y="5938184"/>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15" name="TextBox 14"/>
          <p:cNvSpPr txBox="1"/>
          <p:nvPr/>
        </p:nvSpPr>
        <p:spPr>
          <a:xfrm>
            <a:off x="571472" y="1428736"/>
            <a:ext cx="7500990" cy="307777"/>
          </a:xfrm>
          <a:prstGeom prst="rect">
            <a:avLst/>
          </a:prstGeom>
          <a:solidFill>
            <a:srgbClr val="92D050"/>
          </a:solidFill>
          <a:ln>
            <a:solidFill>
              <a:schemeClr val="tx2"/>
            </a:solidFill>
          </a:ln>
        </p:spPr>
        <p:txBody>
          <a:bodyPr wrap="square" rtlCol="0">
            <a:spAutoFit/>
          </a:bodyPr>
          <a:lstStyle/>
          <a:p>
            <a:r>
              <a:rPr lang="zh-CN" altLang="en-US" sz="1400" b="1" dirty="0" smtClean="0"/>
              <a:t>暂闭店</a:t>
            </a:r>
            <a:r>
              <a:rPr lang="en-US" altLang="zh-CN" sz="1400" b="1" dirty="0" smtClean="0"/>
              <a:t>–</a:t>
            </a:r>
            <a:r>
              <a:rPr lang="zh-CN" altLang="en-US" sz="1400" b="1" dirty="0" smtClean="0"/>
              <a:t>暂闭店信息表，增加相关信息</a:t>
            </a:r>
            <a:endParaRPr lang="en-US" sz="1400" b="1" dirty="0"/>
          </a:p>
        </p:txBody>
      </p:sp>
      <p:sp>
        <p:nvSpPr>
          <p:cNvPr id="14" name="TextBox 13"/>
          <p:cNvSpPr txBox="1"/>
          <p:nvPr/>
        </p:nvSpPr>
        <p:spPr>
          <a:xfrm>
            <a:off x="3419872" y="3140968"/>
            <a:ext cx="2376264" cy="646331"/>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r>
              <a:rPr lang="zh-CN" altLang="en-US" b="1" dirty="0" smtClean="0"/>
              <a:t>原流程</a:t>
            </a:r>
            <a:r>
              <a:rPr lang="en-US" altLang="zh-CN" b="1" dirty="0" smtClean="0"/>
              <a:t>(ARIS</a:t>
            </a:r>
            <a:r>
              <a:rPr lang="zh-CN" altLang="en-US" b="1" dirty="0" smtClean="0"/>
              <a:t>模型</a:t>
            </a:r>
            <a:r>
              <a:rPr lang="en-US" altLang="zh-CN" b="1" dirty="0" smtClean="0"/>
              <a:t>)</a:t>
            </a:r>
            <a:r>
              <a:rPr lang="zh-CN" altLang="en-US" b="1" dirty="0" smtClean="0"/>
              <a:t>无相关业务表单</a:t>
            </a:r>
            <a:endParaRPr lang="en-US" b="1" dirty="0"/>
          </a:p>
        </p:txBody>
      </p:sp>
      <p:pic>
        <p:nvPicPr>
          <p:cNvPr id="116738" name="Picture 2" descr="C:\Users\King\AppData\Local\Temp\暂闭店信息表 (2).png"/>
          <p:cNvPicPr>
            <a:picLocks noChangeAspect="1" noChangeArrowheads="1"/>
          </p:cNvPicPr>
          <p:nvPr/>
        </p:nvPicPr>
        <p:blipFill>
          <a:blip r:embed="rId2" cstate="print"/>
          <a:srcRect/>
          <a:stretch>
            <a:fillRect/>
          </a:stretch>
        </p:blipFill>
        <p:spPr bwMode="auto">
          <a:xfrm>
            <a:off x="899592" y="1772816"/>
            <a:ext cx="6841778" cy="4052106"/>
          </a:xfrm>
          <a:prstGeom prst="rect">
            <a:avLst/>
          </a:prstGeom>
          <a:noFill/>
        </p:spPr>
      </p:pic>
      <p:sp>
        <p:nvSpPr>
          <p:cNvPr id="17" name="标题 1"/>
          <p:cNvSpPr txBox="1">
            <a:spLocks/>
          </p:cNvSpPr>
          <p:nvPr/>
        </p:nvSpPr>
        <p:spPr bwMode="auto">
          <a:xfrm>
            <a:off x="0" y="317500"/>
            <a:ext cx="7431088" cy="520700"/>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业务方案设计</a:t>
            </a:r>
            <a:r>
              <a:rPr kumimoji="0" lang="en-US" altLang="zh-CN"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a:t>
            </a:r>
            <a:r>
              <a:rPr kumimoji="0" lang="zh-CN" altLang="en-US"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暂闭店</a:t>
            </a:r>
            <a:endParaRPr kumimoji="0" lang="zh-CN" altLang="en-US" sz="2000" b="1" i="0" u="none" strike="noStrike" kern="0" cap="none" spc="0" normalizeH="0" baseline="0" noProof="0" dirty="0" smtClean="0">
              <a:ln>
                <a:noFill/>
              </a:ln>
              <a:solidFill>
                <a:schemeClr val="bg1"/>
              </a:solidFill>
              <a:effectLst/>
              <a:uLnTx/>
              <a:uFillTx/>
              <a:latin typeface="黑体" pitchFamily="49" charset="-122"/>
              <a:ea typeface="黑体" pitchFamily="49" charset="-122"/>
              <a:cs typeface="+mj-cs"/>
            </a:endParaRP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6738"/>
                                        </p:tgtEl>
                                        <p:attrNameLst>
                                          <p:attrName>style.visibility</p:attrName>
                                        </p:attrNameLst>
                                      </p:cBhvr>
                                      <p:to>
                                        <p:strVal val="visible"/>
                                      </p:to>
                                    </p:set>
                                    <p:anim calcmode="lin" valueType="num">
                                      <p:cBhvr additive="base">
                                        <p:cTn id="7" dur="500" fill="hold"/>
                                        <p:tgtEl>
                                          <p:spTgt spid="116738"/>
                                        </p:tgtEl>
                                        <p:attrNameLst>
                                          <p:attrName>ppt_x</p:attrName>
                                        </p:attrNameLst>
                                      </p:cBhvr>
                                      <p:tavLst>
                                        <p:tav tm="0">
                                          <p:val>
                                            <p:strVal val="0-#ppt_w/2"/>
                                          </p:val>
                                        </p:tav>
                                        <p:tav tm="100000">
                                          <p:val>
                                            <p:strVal val="#ppt_x"/>
                                          </p:val>
                                        </p:tav>
                                      </p:tavLst>
                                    </p:anim>
                                    <p:anim calcmode="lin" valueType="num">
                                      <p:cBhvr additive="base">
                                        <p:cTn id="8" dur="500" fill="hold"/>
                                        <p:tgtEl>
                                          <p:spTgt spid="11673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animBg="1"/>
      <p:bldP spid="12"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780184"/>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380480"/>
          </a:xfrm>
        </p:spPr>
        <p:txBody>
          <a:bodyPr/>
          <a:lstStyle/>
          <a:p>
            <a:r>
              <a:rPr lang="zh-CN" altLang="en-US" dirty="0" smtClean="0"/>
              <a:t>表单填写业务信息规范化</a:t>
            </a:r>
            <a:endParaRPr lang="en-US" dirty="0"/>
          </a:p>
        </p:txBody>
      </p:sp>
      <p:sp>
        <p:nvSpPr>
          <p:cNvPr id="8" name="Oval 7"/>
          <p:cNvSpPr/>
          <p:nvPr/>
        </p:nvSpPr>
        <p:spPr>
          <a:xfrm>
            <a:off x="2357422" y="5912808"/>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912808"/>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ight Arrow 11"/>
          <p:cNvSpPr>
            <a:spLocks noChangeAspect="1"/>
          </p:cNvSpPr>
          <p:nvPr/>
        </p:nvSpPr>
        <p:spPr>
          <a:xfrm>
            <a:off x="3888086" y="5938184"/>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15" name="TextBox 14"/>
          <p:cNvSpPr txBox="1"/>
          <p:nvPr/>
        </p:nvSpPr>
        <p:spPr>
          <a:xfrm>
            <a:off x="571472" y="1428736"/>
            <a:ext cx="7500990" cy="307777"/>
          </a:xfrm>
          <a:prstGeom prst="rect">
            <a:avLst/>
          </a:prstGeom>
          <a:solidFill>
            <a:srgbClr val="92D050"/>
          </a:solidFill>
          <a:ln>
            <a:solidFill>
              <a:schemeClr val="tx2"/>
            </a:solidFill>
          </a:ln>
        </p:spPr>
        <p:txBody>
          <a:bodyPr wrap="square" rtlCol="0">
            <a:spAutoFit/>
          </a:bodyPr>
          <a:lstStyle/>
          <a:p>
            <a:r>
              <a:rPr lang="zh-CN" altLang="en-US" sz="1400" b="1" dirty="0" smtClean="0"/>
              <a:t>暂闭店</a:t>
            </a:r>
            <a:r>
              <a:rPr lang="en-US" altLang="zh-CN" sz="1400" b="1" dirty="0" smtClean="0"/>
              <a:t>–</a:t>
            </a:r>
            <a:r>
              <a:rPr lang="zh-CN" altLang="en-US" sz="1400" b="1" dirty="0" smtClean="0"/>
              <a:t>设计电子表单，用于在流程中对人员安排操作的确认</a:t>
            </a:r>
            <a:endParaRPr lang="en-US" sz="1400" b="1" dirty="0"/>
          </a:p>
        </p:txBody>
      </p:sp>
      <p:sp>
        <p:nvSpPr>
          <p:cNvPr id="14" name="TextBox 13"/>
          <p:cNvSpPr txBox="1"/>
          <p:nvPr/>
        </p:nvSpPr>
        <p:spPr>
          <a:xfrm>
            <a:off x="3419872" y="3140968"/>
            <a:ext cx="2376264" cy="923330"/>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r>
              <a:rPr lang="zh-CN" altLang="en-US" b="1" dirty="0" smtClean="0"/>
              <a:t>进行人员安排的操作是线下操作，没有表单</a:t>
            </a:r>
            <a:endParaRPr lang="en-US" b="1" dirty="0"/>
          </a:p>
        </p:txBody>
      </p:sp>
      <p:pic>
        <p:nvPicPr>
          <p:cNvPr id="117762" name="Picture 2" descr="C:\Users\King\AppData\Local\Temp\人事安排确认表单.png"/>
          <p:cNvPicPr>
            <a:picLocks noChangeAspect="1" noChangeArrowheads="1"/>
          </p:cNvPicPr>
          <p:nvPr/>
        </p:nvPicPr>
        <p:blipFill>
          <a:blip r:embed="rId2" cstate="print"/>
          <a:srcRect/>
          <a:stretch>
            <a:fillRect/>
          </a:stretch>
        </p:blipFill>
        <p:spPr bwMode="auto">
          <a:xfrm>
            <a:off x="0" y="1772816"/>
            <a:ext cx="9144000" cy="4071800"/>
          </a:xfrm>
          <a:prstGeom prst="rect">
            <a:avLst/>
          </a:prstGeom>
          <a:noFill/>
        </p:spPr>
      </p:pic>
      <p:sp>
        <p:nvSpPr>
          <p:cNvPr id="17" name="标题 1"/>
          <p:cNvSpPr txBox="1">
            <a:spLocks/>
          </p:cNvSpPr>
          <p:nvPr/>
        </p:nvSpPr>
        <p:spPr bwMode="auto">
          <a:xfrm>
            <a:off x="0" y="317500"/>
            <a:ext cx="7431088" cy="520700"/>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业务方案设计</a:t>
            </a:r>
            <a:r>
              <a:rPr kumimoji="0" lang="en-US" altLang="zh-CN"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a:t>
            </a:r>
            <a:r>
              <a:rPr kumimoji="0" lang="zh-CN" altLang="en-US"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暂闭店</a:t>
            </a:r>
            <a:endParaRPr kumimoji="0" lang="zh-CN" altLang="en-US" sz="2000" b="1" i="0" u="none" strike="noStrike" kern="0" cap="none" spc="0" normalizeH="0" baseline="0" noProof="0" dirty="0" smtClean="0">
              <a:ln>
                <a:noFill/>
              </a:ln>
              <a:solidFill>
                <a:schemeClr val="bg1"/>
              </a:solidFill>
              <a:effectLst/>
              <a:uLnTx/>
              <a:uFillTx/>
              <a:latin typeface="黑体" pitchFamily="49" charset="-122"/>
              <a:ea typeface="黑体" pitchFamily="49" charset="-122"/>
              <a:cs typeface="+mj-cs"/>
            </a:endParaRP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7762"/>
                                        </p:tgtEl>
                                        <p:attrNameLst>
                                          <p:attrName>style.visibility</p:attrName>
                                        </p:attrNameLst>
                                      </p:cBhvr>
                                      <p:to>
                                        <p:strVal val="visible"/>
                                      </p:to>
                                    </p:set>
                                    <p:anim calcmode="lin" valueType="num">
                                      <p:cBhvr additive="base">
                                        <p:cTn id="7" dur="500" fill="hold"/>
                                        <p:tgtEl>
                                          <p:spTgt spid="117762"/>
                                        </p:tgtEl>
                                        <p:attrNameLst>
                                          <p:attrName>ppt_x</p:attrName>
                                        </p:attrNameLst>
                                      </p:cBhvr>
                                      <p:tavLst>
                                        <p:tav tm="0">
                                          <p:val>
                                            <p:strVal val="0-#ppt_w/2"/>
                                          </p:val>
                                        </p:tav>
                                        <p:tav tm="100000">
                                          <p:val>
                                            <p:strVal val="#ppt_x"/>
                                          </p:val>
                                        </p:tav>
                                      </p:tavLst>
                                    </p:anim>
                                    <p:anim calcmode="lin" valueType="num">
                                      <p:cBhvr additive="base">
                                        <p:cTn id="8" dur="500" fill="hold"/>
                                        <p:tgtEl>
                                          <p:spTgt spid="11776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animBg="1"/>
      <p:bldP spid="12"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标题 1"/>
          <p:cNvSpPr>
            <a:spLocks noGrp="1"/>
          </p:cNvSpPr>
          <p:nvPr>
            <p:ph type="title"/>
          </p:nvPr>
        </p:nvSpPr>
        <p:spPr/>
        <p:txBody>
          <a:bodyPr/>
          <a:lstStyle/>
          <a:p>
            <a:r>
              <a:rPr lang="zh-CN" altLang="en-US" dirty="0" smtClean="0">
                <a:latin typeface="黑体" pitchFamily="49" charset="-122"/>
                <a:ea typeface="黑体" pitchFamily="49" charset="-122"/>
              </a:rPr>
              <a:t>业务方案设计</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物料状态修改数据新增变更</a:t>
            </a:r>
          </a:p>
        </p:txBody>
      </p:sp>
      <p:sp>
        <p:nvSpPr>
          <p:cNvPr id="105475" name="内容占位符 2"/>
          <p:cNvSpPr>
            <a:spLocks noGrp="1"/>
          </p:cNvSpPr>
          <p:nvPr>
            <p:ph idx="1"/>
          </p:nvPr>
        </p:nvSpPr>
        <p:spPr>
          <a:xfrm>
            <a:off x="206375" y="962025"/>
            <a:ext cx="8745538" cy="885825"/>
          </a:xfrm>
        </p:spPr>
        <p:txBody>
          <a:bodyPr/>
          <a:lstStyle/>
          <a:p>
            <a:pPr marL="265113" lvl="2" indent="-265113">
              <a:spcBef>
                <a:spcPct val="20000"/>
              </a:spcBef>
              <a:spcAft>
                <a:spcPct val="20000"/>
              </a:spcAft>
              <a:buClr>
                <a:srgbClr val="F80046"/>
              </a:buClr>
              <a:buFont typeface="Wingdings" pitchFamily="2" charset="2"/>
              <a:buChar char="n"/>
            </a:pPr>
            <a:r>
              <a:rPr lang="en-US" altLang="zh-CN" smtClean="0">
                <a:ea typeface="宋体" pitchFamily="2" charset="-122"/>
              </a:rPr>
              <a:t>CORDYS</a:t>
            </a:r>
            <a:r>
              <a:rPr lang="zh-CN" altLang="zh-CN" smtClean="0">
                <a:ea typeface="宋体" pitchFamily="2" charset="-122"/>
              </a:rPr>
              <a:t>模型</a:t>
            </a:r>
          </a:p>
          <a:p>
            <a:endParaRPr lang="zh-CN" altLang="en-US" smtClean="0">
              <a:ea typeface="宋体" pitchFamily="2" charset="-122"/>
            </a:endParaRPr>
          </a:p>
        </p:txBody>
      </p:sp>
      <p:sp>
        <p:nvSpPr>
          <p:cNvPr id="105476" name="页脚占位符 3"/>
          <p:cNvSpPr>
            <a:spLocks noGrp="1"/>
          </p:cNvSpPr>
          <p:nvPr>
            <p:ph type="ftr"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pic>
        <p:nvPicPr>
          <p:cNvPr id="26626" name="Picture 2" descr="D:\SVN\TBPM\ProjectDoc\02 项目设计阶段\04 蓝图报告\LT-BPM\物料状态修改数据新增变更.png"/>
          <p:cNvPicPr>
            <a:picLocks noChangeAspect="1" noChangeArrowheads="1"/>
          </p:cNvPicPr>
          <p:nvPr/>
        </p:nvPicPr>
        <p:blipFill>
          <a:blip r:embed="rId2" cstate="print"/>
          <a:srcRect/>
          <a:stretch>
            <a:fillRect/>
          </a:stretch>
        </p:blipFill>
        <p:spPr bwMode="auto">
          <a:xfrm>
            <a:off x="0" y="1412776"/>
            <a:ext cx="9150980" cy="5112568"/>
          </a:xfrm>
          <a:prstGeom prst="rect">
            <a:avLst/>
          </a:prstGeom>
          <a:noFill/>
        </p:spPr>
      </p:pic>
    </p:spTree>
  </p:cSld>
  <p:clrMapOvr>
    <a:masterClrMapping/>
  </p:clrMapOvr>
  <p:transition>
    <p:pull dir="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572140"/>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380480"/>
          </a:xfrm>
        </p:spPr>
        <p:txBody>
          <a:bodyPr/>
          <a:lstStyle/>
          <a:p>
            <a:r>
              <a:rPr lang="zh-CN" altLang="en-US" dirty="0" smtClean="0"/>
              <a:t>简化流程操作环节</a:t>
            </a:r>
            <a:endParaRPr lang="en-US" dirty="0"/>
          </a:p>
        </p:txBody>
      </p:sp>
      <p:cxnSp>
        <p:nvCxnSpPr>
          <p:cNvPr id="6" name="Straight Connector 5"/>
          <p:cNvCxnSpPr/>
          <p:nvPr/>
        </p:nvCxnSpPr>
        <p:spPr>
          <a:xfrm rot="5400000" flipH="1" flipV="1">
            <a:off x="2456325" y="3741423"/>
            <a:ext cx="3945598" cy="1588"/>
          </a:xfrm>
          <a:prstGeom prst="line">
            <a:avLst/>
          </a:prstGeom>
          <a:ln w="25400" cmpd="sng">
            <a:prstDash val="dash"/>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357422" y="5704764"/>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704764"/>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ight Arrow 11"/>
          <p:cNvSpPr>
            <a:spLocks noChangeAspect="1"/>
          </p:cNvSpPr>
          <p:nvPr/>
        </p:nvSpPr>
        <p:spPr>
          <a:xfrm>
            <a:off x="3888086" y="5730140"/>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15" name="TextBox 14"/>
          <p:cNvSpPr txBox="1"/>
          <p:nvPr/>
        </p:nvSpPr>
        <p:spPr>
          <a:xfrm>
            <a:off x="1142976" y="1428736"/>
            <a:ext cx="6215106" cy="523220"/>
          </a:xfrm>
          <a:prstGeom prst="rect">
            <a:avLst/>
          </a:prstGeom>
          <a:solidFill>
            <a:srgbClr val="92D050"/>
          </a:solidFill>
          <a:ln>
            <a:solidFill>
              <a:schemeClr val="tx2"/>
            </a:solidFill>
          </a:ln>
        </p:spPr>
        <p:txBody>
          <a:bodyPr wrap="square" rtlCol="0">
            <a:spAutoFit/>
          </a:bodyPr>
          <a:lstStyle/>
          <a:p>
            <a:r>
              <a:rPr lang="zh-CN" altLang="en-US" sz="1400" b="1" dirty="0" smtClean="0"/>
              <a:t>物料状态修改数据新增变更</a:t>
            </a:r>
            <a:r>
              <a:rPr lang="en-US" altLang="zh-CN" sz="1400" b="1" dirty="0" smtClean="0"/>
              <a:t>–</a:t>
            </a:r>
            <a:r>
              <a:rPr lang="zh-CN" altLang="en-US" sz="1400" b="1" dirty="0" smtClean="0"/>
              <a:t>来伊份数据管理部数据维护主管审核通过后系统自动进行物料状态数据新增变更操作</a:t>
            </a:r>
            <a:endParaRPr lang="en-US" sz="1400" b="1" dirty="0"/>
          </a:p>
        </p:txBody>
      </p:sp>
      <p:pic>
        <p:nvPicPr>
          <p:cNvPr id="27650" name="Picture 2" descr="C:\Users\King\AppData\Local\Temp\物料状态修改数据新增变更.png"/>
          <p:cNvPicPr>
            <a:picLocks noChangeAspect="1" noChangeArrowheads="1"/>
          </p:cNvPicPr>
          <p:nvPr/>
        </p:nvPicPr>
        <p:blipFill>
          <a:blip r:embed="rId2" cstate="print"/>
          <a:srcRect/>
          <a:stretch>
            <a:fillRect/>
          </a:stretch>
        </p:blipFill>
        <p:spPr bwMode="auto">
          <a:xfrm>
            <a:off x="4430117" y="2204864"/>
            <a:ext cx="4713883" cy="2633603"/>
          </a:xfrm>
          <a:prstGeom prst="rect">
            <a:avLst/>
          </a:prstGeom>
          <a:noFill/>
        </p:spPr>
      </p:pic>
      <p:pic>
        <p:nvPicPr>
          <p:cNvPr id="27651" name="Picture 3"/>
          <p:cNvPicPr>
            <a:picLocks noChangeAspect="1" noChangeArrowheads="1"/>
          </p:cNvPicPr>
          <p:nvPr/>
        </p:nvPicPr>
        <p:blipFill>
          <a:blip r:embed="rId3" cstate="print"/>
          <a:srcRect/>
          <a:stretch>
            <a:fillRect/>
          </a:stretch>
        </p:blipFill>
        <p:spPr bwMode="auto">
          <a:xfrm>
            <a:off x="1043608" y="1916832"/>
            <a:ext cx="3096344" cy="3753144"/>
          </a:xfrm>
          <a:prstGeom prst="rect">
            <a:avLst/>
          </a:prstGeom>
          <a:noFill/>
          <a:ln w="9525">
            <a:noFill/>
            <a:miter lim="800000"/>
            <a:headEnd/>
            <a:tailEnd/>
          </a:ln>
        </p:spPr>
      </p:pic>
      <p:sp>
        <p:nvSpPr>
          <p:cNvPr id="17" name="TextBox 16"/>
          <p:cNvSpPr txBox="1"/>
          <p:nvPr/>
        </p:nvSpPr>
        <p:spPr>
          <a:xfrm>
            <a:off x="4716016" y="2924944"/>
            <a:ext cx="3816424" cy="1800200"/>
          </a:xfrm>
          <a:prstGeom prst="rect">
            <a:avLst/>
          </a:prstGeom>
          <a:solidFill>
            <a:srgbClr val="92D050"/>
          </a:solidFill>
          <a:ln>
            <a:solidFill>
              <a:schemeClr val="tx2"/>
            </a:solidFill>
          </a:ln>
        </p:spPr>
        <p:txBody>
          <a:bodyPr wrap="square" rtlCol="0">
            <a:normAutofit/>
          </a:bodyPr>
          <a:lstStyle/>
          <a:p>
            <a:r>
              <a:rPr lang="zh-CN" altLang="en-US" sz="1400" b="1" dirty="0" smtClean="0"/>
              <a:t>通过与</a:t>
            </a:r>
            <a:r>
              <a:rPr lang="en-US" altLang="zh-CN" sz="1400" b="1" dirty="0" smtClean="0"/>
              <a:t>SAP</a:t>
            </a:r>
            <a:r>
              <a:rPr lang="zh-CN" altLang="en-US" sz="1400" b="1" dirty="0" smtClean="0"/>
              <a:t>接口的对接，实现主数据的自动同步</a:t>
            </a:r>
            <a:endParaRPr lang="en-US" sz="1400" b="1" dirty="0"/>
          </a:p>
        </p:txBody>
      </p:sp>
      <p:sp>
        <p:nvSpPr>
          <p:cNvPr id="18" name="标题 1"/>
          <p:cNvSpPr txBox="1">
            <a:spLocks/>
          </p:cNvSpPr>
          <p:nvPr/>
        </p:nvSpPr>
        <p:spPr bwMode="auto">
          <a:xfrm>
            <a:off x="0" y="317500"/>
            <a:ext cx="7431088" cy="520700"/>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业务方案设计</a:t>
            </a:r>
            <a:r>
              <a:rPr kumimoji="0" lang="en-US" altLang="zh-CN"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a:t>
            </a:r>
            <a:r>
              <a:rPr kumimoji="0" lang="zh-CN" altLang="en-US"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物料状态修改数据新增变更</a:t>
            </a:r>
            <a:endParaRPr kumimoji="0" lang="zh-CN" altLang="en-US" sz="2000" b="1" i="0" u="none" strike="noStrike" kern="0" cap="none" spc="0" normalizeH="0" baseline="0" noProof="0" dirty="0" smtClean="0">
              <a:ln>
                <a:noFill/>
              </a:ln>
              <a:solidFill>
                <a:schemeClr val="bg1"/>
              </a:solidFill>
              <a:effectLst/>
              <a:uLnTx/>
              <a:uFillTx/>
              <a:latin typeface="黑体" pitchFamily="49" charset="-122"/>
              <a:ea typeface="黑体" pitchFamily="49" charset="-122"/>
              <a:cs typeface="+mj-cs"/>
            </a:endParaRP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780184"/>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380480"/>
          </a:xfrm>
        </p:spPr>
        <p:txBody>
          <a:bodyPr/>
          <a:lstStyle/>
          <a:p>
            <a:r>
              <a:rPr lang="zh-CN" altLang="en-US" dirty="0" smtClean="0"/>
              <a:t>表单填写业务信息规范化</a:t>
            </a:r>
            <a:endParaRPr lang="en-US" dirty="0"/>
          </a:p>
        </p:txBody>
      </p:sp>
      <p:sp>
        <p:nvSpPr>
          <p:cNvPr id="8" name="Oval 7"/>
          <p:cNvSpPr/>
          <p:nvPr/>
        </p:nvSpPr>
        <p:spPr>
          <a:xfrm>
            <a:off x="2357422" y="5912808"/>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912808"/>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ight Arrow 11"/>
          <p:cNvSpPr>
            <a:spLocks noChangeAspect="1"/>
          </p:cNvSpPr>
          <p:nvPr/>
        </p:nvSpPr>
        <p:spPr>
          <a:xfrm>
            <a:off x="3888086" y="5938184"/>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15" name="TextBox 14"/>
          <p:cNvSpPr txBox="1"/>
          <p:nvPr/>
        </p:nvSpPr>
        <p:spPr>
          <a:xfrm>
            <a:off x="571472" y="1428736"/>
            <a:ext cx="7500990" cy="307777"/>
          </a:xfrm>
          <a:prstGeom prst="rect">
            <a:avLst/>
          </a:prstGeom>
          <a:solidFill>
            <a:srgbClr val="92D050"/>
          </a:solidFill>
          <a:ln>
            <a:solidFill>
              <a:schemeClr val="tx2"/>
            </a:solidFill>
          </a:ln>
        </p:spPr>
        <p:txBody>
          <a:bodyPr wrap="square" rtlCol="0">
            <a:spAutoFit/>
          </a:bodyPr>
          <a:lstStyle/>
          <a:p>
            <a:r>
              <a:rPr lang="zh-CN" altLang="en-US" sz="1400" b="1" dirty="0" smtClean="0"/>
              <a:t>物料状态修改数据新增变更</a:t>
            </a:r>
            <a:r>
              <a:rPr lang="en-US" altLang="zh-CN" sz="1400" b="1" dirty="0" smtClean="0"/>
              <a:t>–</a:t>
            </a:r>
            <a:r>
              <a:rPr lang="zh-CN" altLang="en-US" sz="1400" b="1" dirty="0" smtClean="0"/>
              <a:t>物料状态修改表，依据</a:t>
            </a:r>
            <a:r>
              <a:rPr lang="en-US" altLang="zh-CN" sz="1400" b="1" dirty="0" smtClean="0"/>
              <a:t>excel</a:t>
            </a:r>
            <a:r>
              <a:rPr lang="zh-CN" altLang="en-US" sz="1400" b="1" dirty="0" smtClean="0"/>
              <a:t>表创建新的电子表单</a:t>
            </a:r>
            <a:endParaRPr lang="en-US" sz="1400" b="1" dirty="0"/>
          </a:p>
        </p:txBody>
      </p:sp>
      <p:sp>
        <p:nvSpPr>
          <p:cNvPr id="14" name="TextBox 13"/>
          <p:cNvSpPr txBox="1"/>
          <p:nvPr/>
        </p:nvSpPr>
        <p:spPr>
          <a:xfrm>
            <a:off x="3419872" y="3140968"/>
            <a:ext cx="2376264" cy="923330"/>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r>
              <a:rPr lang="zh-CN" altLang="en-US" b="1" dirty="0" smtClean="0"/>
              <a:t>物料状态修改表是</a:t>
            </a:r>
            <a:r>
              <a:rPr lang="en-US" altLang="zh-CN" b="1" dirty="0" smtClean="0"/>
              <a:t>excel</a:t>
            </a:r>
            <a:r>
              <a:rPr lang="zh-CN" altLang="en-US" b="1" dirty="0" smtClean="0"/>
              <a:t>表格，无电子表格</a:t>
            </a:r>
            <a:endParaRPr lang="en-US" b="1" dirty="0"/>
          </a:p>
        </p:txBody>
      </p:sp>
      <p:sp>
        <p:nvSpPr>
          <p:cNvPr id="17" name="标题 1"/>
          <p:cNvSpPr txBox="1">
            <a:spLocks/>
          </p:cNvSpPr>
          <p:nvPr/>
        </p:nvSpPr>
        <p:spPr bwMode="auto">
          <a:xfrm>
            <a:off x="0" y="317500"/>
            <a:ext cx="7431088" cy="520700"/>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业务方案设计</a:t>
            </a:r>
            <a:r>
              <a:rPr kumimoji="0" lang="en-US" altLang="zh-CN"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a:t>
            </a:r>
            <a:r>
              <a:rPr kumimoji="0" lang="zh-CN" altLang="en-US"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物料状态修改数据新增变更</a:t>
            </a:r>
            <a:endParaRPr kumimoji="0" lang="zh-CN" altLang="en-US" sz="2000" b="1" i="0" u="none" strike="noStrike" kern="0" cap="none" spc="0" normalizeH="0" baseline="0" noProof="0" dirty="0" smtClean="0">
              <a:ln>
                <a:noFill/>
              </a:ln>
              <a:solidFill>
                <a:schemeClr val="bg1"/>
              </a:solidFill>
              <a:effectLst/>
              <a:uLnTx/>
              <a:uFillTx/>
              <a:latin typeface="黑体" pitchFamily="49" charset="-122"/>
              <a:ea typeface="黑体" pitchFamily="49" charset="-122"/>
              <a:cs typeface="+mj-cs"/>
            </a:endParaRPr>
          </a:p>
        </p:txBody>
      </p:sp>
      <p:pic>
        <p:nvPicPr>
          <p:cNvPr id="250882" name="Picture 2"/>
          <p:cNvPicPr>
            <a:picLocks noChangeAspect="1" noChangeArrowheads="1"/>
          </p:cNvPicPr>
          <p:nvPr/>
        </p:nvPicPr>
        <p:blipFill>
          <a:blip r:embed="rId2" cstate="print"/>
          <a:srcRect/>
          <a:stretch>
            <a:fillRect/>
          </a:stretch>
        </p:blipFill>
        <p:spPr bwMode="auto">
          <a:xfrm>
            <a:off x="0" y="1268761"/>
            <a:ext cx="9144000" cy="4060390"/>
          </a:xfrm>
          <a:prstGeom prst="rect">
            <a:avLst/>
          </a:prstGeom>
          <a:noFill/>
          <a:ln w="9525">
            <a:noFill/>
            <a:miter lim="800000"/>
            <a:headEnd/>
            <a:tailEnd/>
          </a:ln>
        </p:spPr>
      </p:pic>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50882"/>
                                        </p:tgtEl>
                                        <p:attrNameLst>
                                          <p:attrName>style.visibility</p:attrName>
                                        </p:attrNameLst>
                                      </p:cBhvr>
                                      <p:to>
                                        <p:strVal val="visible"/>
                                      </p:to>
                                    </p:set>
                                    <p:anim calcmode="lin" valueType="num">
                                      <p:cBhvr additive="base">
                                        <p:cTn id="7" dur="500" fill="hold"/>
                                        <p:tgtEl>
                                          <p:spTgt spid="250882"/>
                                        </p:tgtEl>
                                        <p:attrNameLst>
                                          <p:attrName>ppt_x</p:attrName>
                                        </p:attrNameLst>
                                      </p:cBhvr>
                                      <p:tavLst>
                                        <p:tav tm="0">
                                          <p:val>
                                            <p:strVal val="0-#ppt_w/2"/>
                                          </p:val>
                                        </p:tav>
                                        <p:tav tm="100000">
                                          <p:val>
                                            <p:strVal val="#ppt_x"/>
                                          </p:val>
                                        </p:tav>
                                      </p:tavLst>
                                    </p:anim>
                                    <p:anim calcmode="lin" valueType="num">
                                      <p:cBhvr additive="base">
                                        <p:cTn id="8" dur="500" fill="hold"/>
                                        <p:tgtEl>
                                          <p:spTgt spid="25088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animBg="1"/>
      <p:bldP spid="12"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标题 1"/>
          <p:cNvSpPr>
            <a:spLocks noGrp="1"/>
          </p:cNvSpPr>
          <p:nvPr>
            <p:ph type="title"/>
          </p:nvPr>
        </p:nvSpPr>
        <p:spPr/>
        <p:txBody>
          <a:bodyPr/>
          <a:lstStyle/>
          <a:p>
            <a:r>
              <a:rPr lang="zh-CN" altLang="en-US" dirty="0" smtClean="0">
                <a:latin typeface="黑体" pitchFamily="49" charset="-122"/>
                <a:ea typeface="黑体" pitchFamily="49" charset="-122"/>
              </a:rPr>
              <a:t>业务方案设计</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系统主配维护</a:t>
            </a:r>
          </a:p>
        </p:txBody>
      </p:sp>
      <p:sp>
        <p:nvSpPr>
          <p:cNvPr id="108547" name="内容占位符 2"/>
          <p:cNvSpPr>
            <a:spLocks noGrp="1"/>
          </p:cNvSpPr>
          <p:nvPr>
            <p:ph idx="1"/>
          </p:nvPr>
        </p:nvSpPr>
        <p:spPr>
          <a:xfrm>
            <a:off x="206375" y="962025"/>
            <a:ext cx="8745538" cy="811213"/>
          </a:xfrm>
        </p:spPr>
        <p:txBody>
          <a:bodyPr/>
          <a:lstStyle/>
          <a:p>
            <a:r>
              <a:rPr lang="en-US" altLang="zh-CN" smtClean="0">
                <a:ea typeface="宋体" pitchFamily="2" charset="-122"/>
              </a:rPr>
              <a:t>CORDYS</a:t>
            </a:r>
            <a:r>
              <a:rPr lang="zh-CN" altLang="zh-CN" smtClean="0">
                <a:ea typeface="宋体" pitchFamily="2" charset="-122"/>
              </a:rPr>
              <a:t>模型</a:t>
            </a:r>
          </a:p>
          <a:p>
            <a:endParaRPr lang="zh-CN" altLang="en-US" smtClean="0">
              <a:ea typeface="宋体" pitchFamily="2" charset="-122"/>
            </a:endParaRPr>
          </a:p>
        </p:txBody>
      </p:sp>
      <p:sp>
        <p:nvSpPr>
          <p:cNvPr id="108548" name="页脚占位符 3"/>
          <p:cNvSpPr>
            <a:spLocks noGrp="1"/>
          </p:cNvSpPr>
          <p:nvPr>
            <p:ph type="ftr"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pic>
        <p:nvPicPr>
          <p:cNvPr id="27650" name="Picture 2" descr="D:\SVN\TBPM\ProjectDoc\02 项目设计阶段\04 蓝图报告\LT-BPM\系统主配关系.png"/>
          <p:cNvPicPr>
            <a:picLocks noChangeAspect="1" noChangeArrowheads="1"/>
          </p:cNvPicPr>
          <p:nvPr/>
        </p:nvPicPr>
        <p:blipFill>
          <a:blip r:embed="rId2" cstate="print"/>
          <a:srcRect/>
          <a:stretch>
            <a:fillRect/>
          </a:stretch>
        </p:blipFill>
        <p:spPr bwMode="auto">
          <a:xfrm>
            <a:off x="0" y="1268760"/>
            <a:ext cx="9151134" cy="5072608"/>
          </a:xfrm>
          <a:prstGeom prst="rect">
            <a:avLst/>
          </a:prstGeom>
          <a:noFill/>
        </p:spPr>
      </p:pic>
    </p:spTree>
  </p:cSld>
  <p:clrMapOvr>
    <a:masterClrMapping/>
  </p:clrMapOvr>
  <p:transition>
    <p:pull dir="r"/>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572140"/>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811367"/>
          </a:xfrm>
        </p:spPr>
        <p:txBody>
          <a:bodyPr/>
          <a:lstStyle/>
          <a:p>
            <a:r>
              <a:rPr lang="zh-CN" altLang="en-US" dirty="0" smtClean="0"/>
              <a:t>提高流程执行效率，增强管控能力</a:t>
            </a:r>
            <a:endParaRPr lang="en-US" altLang="zh-CN" dirty="0" smtClean="0"/>
          </a:p>
          <a:p>
            <a:endParaRPr lang="en-US" dirty="0"/>
          </a:p>
        </p:txBody>
      </p:sp>
      <p:cxnSp>
        <p:nvCxnSpPr>
          <p:cNvPr id="6" name="Straight Connector 5"/>
          <p:cNvCxnSpPr/>
          <p:nvPr/>
        </p:nvCxnSpPr>
        <p:spPr>
          <a:xfrm rot="5400000" flipH="1" flipV="1">
            <a:off x="2456325" y="3741423"/>
            <a:ext cx="3945598" cy="1588"/>
          </a:xfrm>
          <a:prstGeom prst="line">
            <a:avLst/>
          </a:prstGeom>
          <a:ln w="25400" cmpd="sng">
            <a:prstDash val="dash"/>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357422" y="5704764"/>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704764"/>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ight Arrow 11"/>
          <p:cNvSpPr>
            <a:spLocks noChangeAspect="1"/>
          </p:cNvSpPr>
          <p:nvPr/>
        </p:nvSpPr>
        <p:spPr>
          <a:xfrm>
            <a:off x="3888086" y="5730140"/>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15" name="TextBox 14"/>
          <p:cNvSpPr txBox="1"/>
          <p:nvPr/>
        </p:nvSpPr>
        <p:spPr>
          <a:xfrm>
            <a:off x="1142976" y="1428736"/>
            <a:ext cx="6215106" cy="307777"/>
          </a:xfrm>
          <a:prstGeom prst="rect">
            <a:avLst/>
          </a:prstGeom>
          <a:solidFill>
            <a:srgbClr val="92D050"/>
          </a:solidFill>
          <a:ln>
            <a:solidFill>
              <a:schemeClr val="tx2"/>
            </a:solidFill>
          </a:ln>
        </p:spPr>
        <p:txBody>
          <a:bodyPr wrap="square" rtlCol="0">
            <a:spAutoFit/>
          </a:bodyPr>
          <a:lstStyle/>
          <a:p>
            <a:r>
              <a:rPr lang="zh-CN" altLang="en-US" sz="1400" b="1" dirty="0" smtClean="0"/>
              <a:t>系统主配维护</a:t>
            </a:r>
            <a:r>
              <a:rPr lang="en-US" altLang="zh-CN" sz="1400" b="1" dirty="0" smtClean="0"/>
              <a:t>–</a:t>
            </a:r>
            <a:r>
              <a:rPr lang="zh-CN" altLang="en-US" sz="1400" b="1" dirty="0" smtClean="0"/>
              <a:t>线下执行与监控相结合</a:t>
            </a:r>
            <a:r>
              <a:rPr lang="en-US" altLang="zh-CN" sz="1400" b="1" dirty="0" smtClean="0"/>
              <a:t>,</a:t>
            </a:r>
            <a:r>
              <a:rPr lang="zh-CN" altLang="en-US" sz="1400" b="1" dirty="0" smtClean="0"/>
              <a:t>实现开店生命周期的统一管理</a:t>
            </a:r>
            <a:endParaRPr lang="en-US" sz="1400" b="1" dirty="0"/>
          </a:p>
        </p:txBody>
      </p:sp>
      <p:pic>
        <p:nvPicPr>
          <p:cNvPr id="20482" name="Picture 2"/>
          <p:cNvPicPr>
            <a:picLocks noChangeAspect="1" noChangeArrowheads="1"/>
          </p:cNvPicPr>
          <p:nvPr/>
        </p:nvPicPr>
        <p:blipFill>
          <a:blip r:embed="rId2" cstate="print"/>
          <a:srcRect/>
          <a:stretch>
            <a:fillRect/>
          </a:stretch>
        </p:blipFill>
        <p:spPr bwMode="auto">
          <a:xfrm>
            <a:off x="4499992" y="2564904"/>
            <a:ext cx="4439774" cy="2451547"/>
          </a:xfrm>
          <a:prstGeom prst="rect">
            <a:avLst/>
          </a:prstGeom>
          <a:noFill/>
          <a:ln w="9525">
            <a:noFill/>
            <a:miter lim="800000"/>
            <a:headEnd/>
            <a:tailEnd/>
          </a:ln>
        </p:spPr>
      </p:pic>
      <p:pic>
        <p:nvPicPr>
          <p:cNvPr id="20483" name="Picture 3"/>
          <p:cNvPicPr>
            <a:picLocks noChangeAspect="1" noChangeArrowheads="1"/>
          </p:cNvPicPr>
          <p:nvPr/>
        </p:nvPicPr>
        <p:blipFill>
          <a:blip r:embed="rId3" cstate="print"/>
          <a:srcRect/>
          <a:stretch>
            <a:fillRect/>
          </a:stretch>
        </p:blipFill>
        <p:spPr bwMode="auto">
          <a:xfrm>
            <a:off x="1259632" y="2060847"/>
            <a:ext cx="2664296" cy="3531239"/>
          </a:xfrm>
          <a:prstGeom prst="rect">
            <a:avLst/>
          </a:prstGeom>
          <a:noFill/>
          <a:ln w="9525">
            <a:noFill/>
            <a:miter lim="800000"/>
            <a:headEnd/>
            <a:tailEnd/>
          </a:ln>
        </p:spPr>
      </p:pic>
      <p:sp>
        <p:nvSpPr>
          <p:cNvPr id="17" name="TextBox 16"/>
          <p:cNvSpPr txBox="1"/>
          <p:nvPr/>
        </p:nvSpPr>
        <p:spPr>
          <a:xfrm>
            <a:off x="4716016" y="2924944"/>
            <a:ext cx="3816424" cy="1800200"/>
          </a:xfrm>
          <a:prstGeom prst="rect">
            <a:avLst/>
          </a:prstGeom>
          <a:solidFill>
            <a:srgbClr val="92D050"/>
          </a:solidFill>
          <a:ln>
            <a:solidFill>
              <a:schemeClr val="tx2"/>
            </a:solidFill>
          </a:ln>
        </p:spPr>
        <p:txBody>
          <a:bodyPr wrap="square" rtlCol="0">
            <a:normAutofit/>
          </a:bodyPr>
          <a:lstStyle/>
          <a:p>
            <a:r>
              <a:rPr lang="zh-CN" altLang="en-US" sz="1400" b="1" dirty="0" smtClean="0"/>
              <a:t>线下操作与管控想结合</a:t>
            </a:r>
            <a:endParaRPr lang="en-US" altLang="zh-CN" sz="1400" b="1" dirty="0" smtClean="0"/>
          </a:p>
          <a:p>
            <a:r>
              <a:rPr lang="zh-CN" altLang="en-US" sz="1400" b="1" smtClean="0"/>
              <a:t>门店生命周期的统一管理</a:t>
            </a:r>
            <a:endParaRPr lang="en-US" sz="1400" b="1" dirty="0"/>
          </a:p>
        </p:txBody>
      </p:sp>
      <p:sp>
        <p:nvSpPr>
          <p:cNvPr id="18" name="标题 1"/>
          <p:cNvSpPr txBox="1">
            <a:spLocks/>
          </p:cNvSpPr>
          <p:nvPr/>
        </p:nvSpPr>
        <p:spPr bwMode="auto">
          <a:xfrm>
            <a:off x="0" y="317500"/>
            <a:ext cx="7431088" cy="520700"/>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业务方案设计</a:t>
            </a:r>
            <a:r>
              <a:rPr kumimoji="0" lang="en-US" altLang="zh-CN"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a:t>
            </a:r>
            <a:r>
              <a:rPr kumimoji="0" lang="zh-CN" altLang="en-US"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系统主配维护</a:t>
            </a:r>
            <a:endParaRPr kumimoji="0" lang="zh-CN" altLang="en-US" sz="2000" b="1" i="0" u="none" strike="noStrike" kern="0" cap="none" spc="0" normalizeH="0" baseline="0" noProof="0" dirty="0" smtClean="0">
              <a:ln>
                <a:noFill/>
              </a:ln>
              <a:solidFill>
                <a:schemeClr val="bg1"/>
              </a:solidFill>
              <a:effectLst/>
              <a:uLnTx/>
              <a:uFillTx/>
              <a:latin typeface="黑体" pitchFamily="49" charset="-122"/>
              <a:ea typeface="黑体" pitchFamily="49" charset="-122"/>
              <a:cs typeface="+mj-cs"/>
            </a:endParaRP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780184"/>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380480"/>
          </a:xfrm>
        </p:spPr>
        <p:txBody>
          <a:bodyPr/>
          <a:lstStyle/>
          <a:p>
            <a:r>
              <a:rPr lang="zh-CN" altLang="en-US" dirty="0" smtClean="0"/>
              <a:t>表单填写业务信息规范化</a:t>
            </a:r>
            <a:endParaRPr lang="en-US" dirty="0"/>
          </a:p>
        </p:txBody>
      </p:sp>
      <p:sp>
        <p:nvSpPr>
          <p:cNvPr id="8" name="Oval 7"/>
          <p:cNvSpPr/>
          <p:nvPr/>
        </p:nvSpPr>
        <p:spPr>
          <a:xfrm>
            <a:off x="2357422" y="5912808"/>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912808"/>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ight Arrow 11"/>
          <p:cNvSpPr>
            <a:spLocks noChangeAspect="1"/>
          </p:cNvSpPr>
          <p:nvPr/>
        </p:nvSpPr>
        <p:spPr>
          <a:xfrm>
            <a:off x="3888086" y="5938184"/>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15" name="TextBox 14"/>
          <p:cNvSpPr txBox="1"/>
          <p:nvPr/>
        </p:nvSpPr>
        <p:spPr>
          <a:xfrm>
            <a:off x="571472" y="1428736"/>
            <a:ext cx="7500990" cy="307777"/>
          </a:xfrm>
          <a:prstGeom prst="rect">
            <a:avLst/>
          </a:prstGeom>
          <a:solidFill>
            <a:srgbClr val="92D050"/>
          </a:solidFill>
          <a:ln>
            <a:solidFill>
              <a:schemeClr val="tx2"/>
            </a:solidFill>
          </a:ln>
        </p:spPr>
        <p:txBody>
          <a:bodyPr wrap="square" rtlCol="0">
            <a:spAutoFit/>
          </a:bodyPr>
          <a:lstStyle/>
          <a:p>
            <a:r>
              <a:rPr lang="zh-CN" altLang="en-US" sz="1400" b="1" dirty="0" smtClean="0"/>
              <a:t>系统主配维护</a:t>
            </a:r>
            <a:r>
              <a:rPr lang="en-US" altLang="zh-CN" sz="1400" b="1" dirty="0" smtClean="0"/>
              <a:t>–</a:t>
            </a:r>
            <a:r>
              <a:rPr lang="zh-CN" altLang="en-US" sz="1400" b="1" dirty="0" smtClean="0"/>
              <a:t>创建维护主配信息确认表单</a:t>
            </a:r>
            <a:endParaRPr lang="en-US" sz="1400" b="1" dirty="0"/>
          </a:p>
        </p:txBody>
      </p:sp>
      <p:sp>
        <p:nvSpPr>
          <p:cNvPr id="17" name="TextBox 16"/>
          <p:cNvSpPr txBox="1"/>
          <p:nvPr/>
        </p:nvSpPr>
        <p:spPr>
          <a:xfrm>
            <a:off x="3419872" y="3140968"/>
            <a:ext cx="2376264" cy="923330"/>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r>
              <a:rPr lang="zh-CN" altLang="en-US" b="1" dirty="0" smtClean="0"/>
              <a:t>没有电子表单，维护操作在</a:t>
            </a:r>
            <a:r>
              <a:rPr lang="en-US" altLang="zh-CN" b="1" dirty="0" smtClean="0"/>
              <a:t>SAP</a:t>
            </a:r>
            <a:r>
              <a:rPr lang="zh-CN" altLang="en-US" b="1" dirty="0" smtClean="0"/>
              <a:t>系统中进行</a:t>
            </a:r>
            <a:endParaRPr lang="en-US" b="1" dirty="0"/>
          </a:p>
        </p:txBody>
      </p:sp>
      <p:pic>
        <p:nvPicPr>
          <p:cNvPr id="39937" name="Picture 1" descr="C:\Users\King\AppData\Local\Temp\系统主配信息确认.png"/>
          <p:cNvPicPr>
            <a:picLocks noChangeAspect="1" noChangeArrowheads="1"/>
          </p:cNvPicPr>
          <p:nvPr/>
        </p:nvPicPr>
        <p:blipFill>
          <a:blip r:embed="rId2" cstate="print"/>
          <a:srcRect/>
          <a:stretch>
            <a:fillRect/>
          </a:stretch>
        </p:blipFill>
        <p:spPr bwMode="auto">
          <a:xfrm>
            <a:off x="0" y="1988840"/>
            <a:ext cx="9144000" cy="3471093"/>
          </a:xfrm>
          <a:prstGeom prst="rect">
            <a:avLst/>
          </a:prstGeom>
          <a:noFill/>
        </p:spPr>
      </p:pic>
      <p:sp>
        <p:nvSpPr>
          <p:cNvPr id="18" name="标题 1"/>
          <p:cNvSpPr txBox="1">
            <a:spLocks/>
          </p:cNvSpPr>
          <p:nvPr/>
        </p:nvSpPr>
        <p:spPr bwMode="auto">
          <a:xfrm>
            <a:off x="0" y="317500"/>
            <a:ext cx="7431088" cy="520700"/>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业务方案设计</a:t>
            </a:r>
            <a:r>
              <a:rPr kumimoji="0" lang="en-US" altLang="zh-CN"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a:t>
            </a:r>
            <a:r>
              <a:rPr kumimoji="0" lang="zh-CN" altLang="en-US"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系统主配维护</a:t>
            </a:r>
            <a:endParaRPr kumimoji="0" lang="zh-CN" altLang="en-US" sz="2000" b="1" i="0" u="none" strike="noStrike" kern="0" cap="none" spc="0" normalizeH="0" baseline="0" noProof="0" dirty="0" smtClean="0">
              <a:ln>
                <a:noFill/>
              </a:ln>
              <a:solidFill>
                <a:schemeClr val="bg1"/>
              </a:solidFill>
              <a:effectLst/>
              <a:uLnTx/>
              <a:uFillTx/>
              <a:latin typeface="黑体" pitchFamily="49" charset="-122"/>
              <a:ea typeface="黑体" pitchFamily="49" charset="-122"/>
              <a:cs typeface="+mj-cs"/>
            </a:endParaRP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9937"/>
                                        </p:tgtEl>
                                        <p:attrNameLst>
                                          <p:attrName>style.visibility</p:attrName>
                                        </p:attrNameLst>
                                      </p:cBhvr>
                                      <p:to>
                                        <p:strVal val="visible"/>
                                      </p:to>
                                    </p:set>
                                    <p:anim calcmode="lin" valueType="num">
                                      <p:cBhvr additive="base">
                                        <p:cTn id="7" dur="500" fill="hold"/>
                                        <p:tgtEl>
                                          <p:spTgt spid="39937"/>
                                        </p:tgtEl>
                                        <p:attrNameLst>
                                          <p:attrName>ppt_x</p:attrName>
                                        </p:attrNameLst>
                                      </p:cBhvr>
                                      <p:tavLst>
                                        <p:tav tm="0">
                                          <p:val>
                                            <p:strVal val="0-#ppt_w/2"/>
                                          </p:val>
                                        </p:tav>
                                        <p:tav tm="100000">
                                          <p:val>
                                            <p:strVal val="#ppt_x"/>
                                          </p:val>
                                        </p:tav>
                                      </p:tavLst>
                                    </p:anim>
                                    <p:anim calcmode="lin" valueType="num">
                                      <p:cBhvr additive="base">
                                        <p:cTn id="8" dur="500" fill="hold"/>
                                        <p:tgtEl>
                                          <p:spTgt spid="3993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zh-CN" altLang="en-US" smtClean="0"/>
              <a:t>目录</a:t>
            </a:r>
          </a:p>
        </p:txBody>
      </p:sp>
      <p:sp>
        <p:nvSpPr>
          <p:cNvPr id="16387" name="Rectangle 3"/>
          <p:cNvSpPr>
            <a:spLocks noChangeArrowheads="1"/>
          </p:cNvSpPr>
          <p:nvPr/>
        </p:nvSpPr>
        <p:spPr bwMode="auto">
          <a:xfrm>
            <a:off x="1187450" y="3836988"/>
            <a:ext cx="6810375" cy="600075"/>
          </a:xfrm>
          <a:prstGeom prst="rect">
            <a:avLst/>
          </a:prstGeom>
          <a:solidFill>
            <a:srgbClr val="FF9900"/>
          </a:solidFill>
          <a:ln w="12700" algn="ctr">
            <a:noFill/>
            <a:miter lim="800000"/>
            <a:headEnd/>
            <a:tailEnd/>
          </a:ln>
        </p:spPr>
        <p:txBody>
          <a:bodyPr wrap="none" anchor="ctr"/>
          <a:lstStyle/>
          <a:p>
            <a:endParaRPr lang="en-US" altLang="zh-CN">
              <a:ea typeface="宋体" pitchFamily="2" charset="-122"/>
            </a:endParaRPr>
          </a:p>
        </p:txBody>
      </p:sp>
      <p:sp>
        <p:nvSpPr>
          <p:cNvPr id="16388" name="Text Box 9"/>
          <p:cNvSpPr txBox="1">
            <a:spLocks noChangeArrowheads="1"/>
          </p:cNvSpPr>
          <p:nvPr/>
        </p:nvSpPr>
        <p:spPr bwMode="auto">
          <a:xfrm>
            <a:off x="1206500" y="3867150"/>
            <a:ext cx="539750" cy="539750"/>
          </a:xfrm>
          <a:prstGeom prst="rect">
            <a:avLst/>
          </a:prstGeom>
          <a:solidFill>
            <a:schemeClr val="bg1"/>
          </a:solidFill>
          <a:ln w="12700" algn="ctr">
            <a:noFill/>
            <a:miter lim="800000"/>
            <a:headEnd/>
            <a:tailEnd/>
          </a:ln>
        </p:spPr>
        <p:txBody>
          <a:bodyPr wrap="none" anchor="ctr" anchorCtr="1"/>
          <a:lstStyle/>
          <a:p>
            <a:pPr>
              <a:spcBef>
                <a:spcPct val="50000"/>
              </a:spcBef>
            </a:pPr>
            <a:r>
              <a:rPr lang="en-US" altLang="zh-CN" sz="3000" i="1">
                <a:solidFill>
                  <a:srgbClr val="FF9933"/>
                </a:solidFill>
                <a:ea typeface="宋体" pitchFamily="2" charset="-122"/>
              </a:rPr>
              <a:t>5</a:t>
            </a:r>
            <a:endParaRPr lang="de-DE" altLang="zh-CN" sz="3000" i="1">
              <a:solidFill>
                <a:srgbClr val="FF9933"/>
              </a:solidFill>
              <a:ea typeface="宋体" pitchFamily="2" charset="-122"/>
            </a:endParaRPr>
          </a:p>
        </p:txBody>
      </p:sp>
      <p:sp>
        <p:nvSpPr>
          <p:cNvPr id="16389" name="Rectangle 3"/>
          <p:cNvSpPr>
            <a:spLocks noChangeArrowheads="1"/>
          </p:cNvSpPr>
          <p:nvPr/>
        </p:nvSpPr>
        <p:spPr bwMode="auto">
          <a:xfrm>
            <a:off x="1187450" y="4557713"/>
            <a:ext cx="6810375" cy="600075"/>
          </a:xfrm>
          <a:prstGeom prst="rect">
            <a:avLst/>
          </a:prstGeom>
          <a:solidFill>
            <a:srgbClr val="FF9900"/>
          </a:solidFill>
          <a:ln w="12700" algn="ctr">
            <a:noFill/>
            <a:miter lim="800000"/>
            <a:headEnd/>
            <a:tailEnd/>
          </a:ln>
        </p:spPr>
        <p:txBody>
          <a:bodyPr wrap="none" anchor="ctr"/>
          <a:lstStyle/>
          <a:p>
            <a:endParaRPr lang="en-US" altLang="zh-CN">
              <a:ea typeface="宋体" pitchFamily="2" charset="-122"/>
            </a:endParaRPr>
          </a:p>
        </p:txBody>
      </p:sp>
      <p:sp>
        <p:nvSpPr>
          <p:cNvPr id="16390" name="Text Box 9"/>
          <p:cNvSpPr txBox="1">
            <a:spLocks noChangeArrowheads="1"/>
          </p:cNvSpPr>
          <p:nvPr/>
        </p:nvSpPr>
        <p:spPr bwMode="auto">
          <a:xfrm>
            <a:off x="1206500" y="4587875"/>
            <a:ext cx="539750" cy="539750"/>
          </a:xfrm>
          <a:prstGeom prst="rect">
            <a:avLst/>
          </a:prstGeom>
          <a:solidFill>
            <a:schemeClr val="bg1"/>
          </a:solidFill>
          <a:ln w="12700" algn="ctr">
            <a:noFill/>
            <a:miter lim="800000"/>
            <a:headEnd/>
            <a:tailEnd/>
          </a:ln>
        </p:spPr>
        <p:txBody>
          <a:bodyPr wrap="none" anchor="ctr" anchorCtr="1"/>
          <a:lstStyle/>
          <a:p>
            <a:pPr>
              <a:spcBef>
                <a:spcPct val="50000"/>
              </a:spcBef>
            </a:pPr>
            <a:r>
              <a:rPr lang="en-US" altLang="zh-CN" sz="3000" i="1">
                <a:solidFill>
                  <a:srgbClr val="FF9933"/>
                </a:solidFill>
                <a:ea typeface="宋体" pitchFamily="2" charset="-122"/>
              </a:rPr>
              <a:t>6</a:t>
            </a:r>
            <a:endParaRPr lang="de-DE" altLang="zh-CN" sz="3000" i="1">
              <a:solidFill>
                <a:srgbClr val="FF9933"/>
              </a:solidFill>
              <a:ea typeface="宋体" pitchFamily="2" charset="-122"/>
            </a:endParaRPr>
          </a:p>
        </p:txBody>
      </p:sp>
      <p:sp>
        <p:nvSpPr>
          <p:cNvPr id="16391" name="Text Box 9"/>
          <p:cNvSpPr txBox="1">
            <a:spLocks noChangeArrowheads="1"/>
          </p:cNvSpPr>
          <p:nvPr/>
        </p:nvSpPr>
        <p:spPr bwMode="auto">
          <a:xfrm>
            <a:off x="1187450" y="5348288"/>
            <a:ext cx="576263" cy="504825"/>
          </a:xfrm>
          <a:prstGeom prst="rect">
            <a:avLst/>
          </a:prstGeom>
          <a:solidFill>
            <a:schemeClr val="bg1"/>
          </a:solidFill>
          <a:ln w="12700" algn="ctr">
            <a:noFill/>
            <a:miter lim="800000"/>
            <a:headEnd/>
            <a:tailEnd/>
          </a:ln>
        </p:spPr>
        <p:txBody>
          <a:bodyPr wrap="none" anchor="ctr" anchorCtr="1"/>
          <a:lstStyle/>
          <a:p>
            <a:pPr>
              <a:spcBef>
                <a:spcPct val="50000"/>
              </a:spcBef>
            </a:pPr>
            <a:endParaRPr lang="de-DE" altLang="zh-CN" sz="3000" i="1">
              <a:solidFill>
                <a:srgbClr val="FF9933"/>
              </a:solidFill>
              <a:ea typeface="宋体" pitchFamily="2" charset="-122"/>
            </a:endParaRPr>
          </a:p>
        </p:txBody>
      </p:sp>
      <p:sp>
        <p:nvSpPr>
          <p:cNvPr id="16392" name="Text Box 6"/>
          <p:cNvSpPr txBox="1">
            <a:spLocks noChangeArrowheads="1"/>
          </p:cNvSpPr>
          <p:nvPr/>
        </p:nvSpPr>
        <p:spPr bwMode="auto">
          <a:xfrm>
            <a:off x="1979613" y="5421313"/>
            <a:ext cx="6034087" cy="360362"/>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进展进度和下阶段计划			</a:t>
            </a:r>
          </a:p>
        </p:txBody>
      </p:sp>
      <p:grpSp>
        <p:nvGrpSpPr>
          <p:cNvPr id="2" name="组合 29"/>
          <p:cNvGrpSpPr>
            <a:grpSpLocks/>
          </p:cNvGrpSpPr>
          <p:nvPr/>
        </p:nvGrpSpPr>
        <p:grpSpPr bwMode="auto">
          <a:xfrm>
            <a:off x="1187450" y="3116263"/>
            <a:ext cx="6810375" cy="600075"/>
            <a:chOff x="1214438" y="4186238"/>
            <a:chExt cx="6810375" cy="600075"/>
          </a:xfrm>
        </p:grpSpPr>
        <p:sp>
          <p:nvSpPr>
            <p:cNvPr id="16417" name="Rectangle 3"/>
            <p:cNvSpPr>
              <a:spLocks noChangeArrowheads="1"/>
            </p:cNvSpPr>
            <p:nvPr/>
          </p:nvSpPr>
          <p:spPr bwMode="auto">
            <a:xfrm>
              <a:off x="1214438" y="4186238"/>
              <a:ext cx="6810375" cy="600075"/>
            </a:xfrm>
            <a:prstGeom prst="rect">
              <a:avLst/>
            </a:prstGeom>
            <a:solidFill>
              <a:srgbClr val="FF9900"/>
            </a:solidFill>
            <a:ln w="12700" algn="ctr">
              <a:noFill/>
              <a:miter lim="800000"/>
              <a:headEnd/>
              <a:tailEnd/>
            </a:ln>
          </p:spPr>
          <p:txBody>
            <a:bodyPr wrap="none" anchor="ctr"/>
            <a:lstStyle/>
            <a:p>
              <a:endParaRPr lang="en-US" altLang="zh-CN">
                <a:ea typeface="宋体" pitchFamily="2" charset="-122"/>
              </a:endParaRPr>
            </a:p>
          </p:txBody>
        </p:sp>
        <p:sp>
          <p:nvSpPr>
            <p:cNvPr id="16418" name="Text Box 9"/>
            <p:cNvSpPr txBox="1">
              <a:spLocks noChangeArrowheads="1"/>
            </p:cNvSpPr>
            <p:nvPr/>
          </p:nvSpPr>
          <p:spPr bwMode="auto">
            <a:xfrm>
              <a:off x="1233488" y="4216400"/>
              <a:ext cx="539750" cy="539750"/>
            </a:xfrm>
            <a:prstGeom prst="rect">
              <a:avLst/>
            </a:prstGeom>
            <a:solidFill>
              <a:schemeClr val="bg1"/>
            </a:solidFill>
            <a:ln w="12700" algn="ctr">
              <a:noFill/>
              <a:miter lim="800000"/>
              <a:headEnd/>
              <a:tailEnd/>
            </a:ln>
          </p:spPr>
          <p:txBody>
            <a:bodyPr wrap="none" anchor="ctr" anchorCtr="1"/>
            <a:lstStyle/>
            <a:p>
              <a:pPr>
                <a:spcBef>
                  <a:spcPct val="50000"/>
                </a:spcBef>
              </a:pPr>
              <a:r>
                <a:rPr lang="en-US" altLang="zh-CN" sz="3000" i="1">
                  <a:solidFill>
                    <a:srgbClr val="FF9933"/>
                  </a:solidFill>
                  <a:ea typeface="宋体" pitchFamily="2" charset="-122"/>
                </a:rPr>
                <a:t>4</a:t>
              </a:r>
              <a:endParaRPr lang="de-DE" altLang="zh-CN" sz="3000" i="1">
                <a:solidFill>
                  <a:srgbClr val="FF9933"/>
                </a:solidFill>
                <a:ea typeface="宋体" pitchFamily="2" charset="-122"/>
              </a:endParaRPr>
            </a:p>
          </p:txBody>
        </p:sp>
      </p:grpSp>
      <p:grpSp>
        <p:nvGrpSpPr>
          <p:cNvPr id="3" name="组合 41"/>
          <p:cNvGrpSpPr>
            <a:grpSpLocks/>
          </p:cNvGrpSpPr>
          <p:nvPr/>
        </p:nvGrpSpPr>
        <p:grpSpPr bwMode="auto">
          <a:xfrm>
            <a:off x="1187450" y="5276850"/>
            <a:ext cx="6810375" cy="600075"/>
            <a:chOff x="1214438" y="4186238"/>
            <a:chExt cx="6810375" cy="600075"/>
          </a:xfrm>
        </p:grpSpPr>
        <p:sp>
          <p:nvSpPr>
            <p:cNvPr id="16415" name="Rectangle 3"/>
            <p:cNvSpPr>
              <a:spLocks noChangeArrowheads="1"/>
            </p:cNvSpPr>
            <p:nvPr/>
          </p:nvSpPr>
          <p:spPr bwMode="auto">
            <a:xfrm>
              <a:off x="1214438" y="4186238"/>
              <a:ext cx="6810375" cy="600075"/>
            </a:xfrm>
            <a:prstGeom prst="rect">
              <a:avLst/>
            </a:prstGeom>
            <a:solidFill>
              <a:srgbClr val="FF9900"/>
            </a:solidFill>
            <a:ln w="12700" algn="ctr">
              <a:noFill/>
              <a:miter lim="800000"/>
              <a:headEnd/>
              <a:tailEnd/>
            </a:ln>
          </p:spPr>
          <p:txBody>
            <a:bodyPr wrap="none" anchor="ctr"/>
            <a:lstStyle/>
            <a:p>
              <a:endParaRPr lang="en-US" altLang="zh-CN">
                <a:ea typeface="宋体" pitchFamily="2" charset="-122"/>
              </a:endParaRPr>
            </a:p>
          </p:txBody>
        </p:sp>
        <p:sp>
          <p:nvSpPr>
            <p:cNvPr id="16416" name="Text Box 9"/>
            <p:cNvSpPr txBox="1">
              <a:spLocks noChangeArrowheads="1"/>
            </p:cNvSpPr>
            <p:nvPr/>
          </p:nvSpPr>
          <p:spPr bwMode="auto">
            <a:xfrm>
              <a:off x="1233488" y="4216400"/>
              <a:ext cx="539750" cy="539750"/>
            </a:xfrm>
            <a:prstGeom prst="rect">
              <a:avLst/>
            </a:prstGeom>
            <a:solidFill>
              <a:schemeClr val="bg1"/>
            </a:solidFill>
            <a:ln w="12700" algn="ctr">
              <a:noFill/>
              <a:miter lim="800000"/>
              <a:headEnd/>
              <a:tailEnd/>
            </a:ln>
          </p:spPr>
          <p:txBody>
            <a:bodyPr wrap="none" anchor="ctr" anchorCtr="1"/>
            <a:lstStyle/>
            <a:p>
              <a:pPr>
                <a:spcBef>
                  <a:spcPct val="50000"/>
                </a:spcBef>
              </a:pPr>
              <a:r>
                <a:rPr lang="de-DE" altLang="zh-CN" sz="3000" i="1">
                  <a:solidFill>
                    <a:srgbClr val="FF9933"/>
                  </a:solidFill>
                  <a:ea typeface="宋体" pitchFamily="2" charset="-122"/>
                </a:rPr>
                <a:t>7</a:t>
              </a:r>
            </a:p>
          </p:txBody>
        </p:sp>
      </p:grpSp>
      <p:sp>
        <p:nvSpPr>
          <p:cNvPr id="16395" name="Text Box 6"/>
          <p:cNvSpPr txBox="1">
            <a:spLocks noChangeArrowheads="1"/>
          </p:cNvSpPr>
          <p:nvPr/>
        </p:nvSpPr>
        <p:spPr bwMode="auto">
          <a:xfrm>
            <a:off x="1908175" y="3187700"/>
            <a:ext cx="6034088" cy="431800"/>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蓝图设计阶段总体成果			</a:t>
            </a:r>
          </a:p>
        </p:txBody>
      </p:sp>
      <p:sp>
        <p:nvSpPr>
          <p:cNvPr id="16396" name="Text Box 6"/>
          <p:cNvSpPr txBox="1">
            <a:spLocks noChangeArrowheads="1"/>
          </p:cNvSpPr>
          <p:nvPr/>
        </p:nvSpPr>
        <p:spPr bwMode="auto">
          <a:xfrm>
            <a:off x="1905000" y="3967163"/>
            <a:ext cx="6105525" cy="360362"/>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蓝图详细设计提升点		</a:t>
            </a:r>
          </a:p>
        </p:txBody>
      </p:sp>
      <p:sp>
        <p:nvSpPr>
          <p:cNvPr id="16397" name="Text Box 6"/>
          <p:cNvSpPr txBox="1">
            <a:spLocks noChangeArrowheads="1"/>
          </p:cNvSpPr>
          <p:nvPr/>
        </p:nvSpPr>
        <p:spPr bwMode="auto">
          <a:xfrm>
            <a:off x="1905000" y="4694238"/>
            <a:ext cx="5961063" cy="360362"/>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业务方案设计		</a:t>
            </a:r>
          </a:p>
        </p:txBody>
      </p:sp>
      <p:sp>
        <p:nvSpPr>
          <p:cNvPr id="16398" name="Text Box 6"/>
          <p:cNvSpPr txBox="1">
            <a:spLocks noChangeArrowheads="1"/>
          </p:cNvSpPr>
          <p:nvPr/>
        </p:nvSpPr>
        <p:spPr bwMode="auto">
          <a:xfrm>
            <a:off x="1922463" y="5421313"/>
            <a:ext cx="5889625" cy="358775"/>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技术方案设计			</a:t>
            </a:r>
          </a:p>
        </p:txBody>
      </p:sp>
      <p:sp>
        <p:nvSpPr>
          <p:cNvPr id="16399" name="Text Box 9"/>
          <p:cNvSpPr txBox="1">
            <a:spLocks noChangeArrowheads="1"/>
          </p:cNvSpPr>
          <p:nvPr/>
        </p:nvSpPr>
        <p:spPr bwMode="auto">
          <a:xfrm>
            <a:off x="1187450" y="6069013"/>
            <a:ext cx="576263" cy="504825"/>
          </a:xfrm>
          <a:prstGeom prst="rect">
            <a:avLst/>
          </a:prstGeom>
          <a:solidFill>
            <a:schemeClr val="bg1"/>
          </a:solidFill>
          <a:ln w="12700" algn="ctr">
            <a:noFill/>
            <a:miter lim="800000"/>
            <a:headEnd/>
            <a:tailEnd/>
          </a:ln>
        </p:spPr>
        <p:txBody>
          <a:bodyPr wrap="none" anchor="ctr" anchorCtr="1"/>
          <a:lstStyle/>
          <a:p>
            <a:pPr>
              <a:spcBef>
                <a:spcPct val="50000"/>
              </a:spcBef>
            </a:pPr>
            <a:endParaRPr lang="de-DE" altLang="zh-CN" sz="3000" i="1">
              <a:solidFill>
                <a:srgbClr val="FF9933"/>
              </a:solidFill>
              <a:ea typeface="宋体" pitchFamily="2" charset="-122"/>
            </a:endParaRPr>
          </a:p>
        </p:txBody>
      </p:sp>
      <p:sp>
        <p:nvSpPr>
          <p:cNvPr id="16400" name="Text Box 6"/>
          <p:cNvSpPr txBox="1">
            <a:spLocks noChangeArrowheads="1"/>
          </p:cNvSpPr>
          <p:nvPr/>
        </p:nvSpPr>
        <p:spPr bwMode="auto">
          <a:xfrm>
            <a:off x="1979613" y="6142038"/>
            <a:ext cx="6034087" cy="360362"/>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进展进度和下阶段计划			</a:t>
            </a:r>
          </a:p>
        </p:txBody>
      </p:sp>
      <p:grpSp>
        <p:nvGrpSpPr>
          <p:cNvPr id="4" name="组合 41"/>
          <p:cNvGrpSpPr>
            <a:grpSpLocks/>
          </p:cNvGrpSpPr>
          <p:nvPr/>
        </p:nvGrpSpPr>
        <p:grpSpPr bwMode="auto">
          <a:xfrm>
            <a:off x="1187450" y="5997575"/>
            <a:ext cx="6810375" cy="600075"/>
            <a:chOff x="1214438" y="4186238"/>
            <a:chExt cx="6810375" cy="600075"/>
          </a:xfrm>
        </p:grpSpPr>
        <p:sp>
          <p:nvSpPr>
            <p:cNvPr id="16413" name="Rectangle 3"/>
            <p:cNvSpPr>
              <a:spLocks noChangeArrowheads="1"/>
            </p:cNvSpPr>
            <p:nvPr/>
          </p:nvSpPr>
          <p:spPr bwMode="auto">
            <a:xfrm>
              <a:off x="1214438" y="4186238"/>
              <a:ext cx="6810375" cy="600075"/>
            </a:xfrm>
            <a:prstGeom prst="rect">
              <a:avLst/>
            </a:prstGeom>
            <a:solidFill>
              <a:srgbClr val="FF9900"/>
            </a:solidFill>
            <a:ln w="12700" algn="ctr">
              <a:noFill/>
              <a:miter lim="800000"/>
              <a:headEnd/>
              <a:tailEnd/>
            </a:ln>
          </p:spPr>
          <p:txBody>
            <a:bodyPr wrap="none" anchor="ctr"/>
            <a:lstStyle/>
            <a:p>
              <a:endParaRPr lang="en-US" altLang="zh-CN">
                <a:ea typeface="宋体" pitchFamily="2" charset="-122"/>
              </a:endParaRPr>
            </a:p>
          </p:txBody>
        </p:sp>
        <p:sp>
          <p:nvSpPr>
            <p:cNvPr id="16414" name="Text Box 9"/>
            <p:cNvSpPr txBox="1">
              <a:spLocks noChangeArrowheads="1"/>
            </p:cNvSpPr>
            <p:nvPr/>
          </p:nvSpPr>
          <p:spPr bwMode="auto">
            <a:xfrm>
              <a:off x="1233488" y="4216400"/>
              <a:ext cx="539750" cy="539750"/>
            </a:xfrm>
            <a:prstGeom prst="rect">
              <a:avLst/>
            </a:prstGeom>
            <a:solidFill>
              <a:schemeClr val="bg1"/>
            </a:solidFill>
            <a:ln w="12700" algn="ctr">
              <a:noFill/>
              <a:miter lim="800000"/>
              <a:headEnd/>
              <a:tailEnd/>
            </a:ln>
          </p:spPr>
          <p:txBody>
            <a:bodyPr wrap="none" anchor="ctr" anchorCtr="1"/>
            <a:lstStyle/>
            <a:p>
              <a:pPr>
                <a:spcBef>
                  <a:spcPct val="50000"/>
                </a:spcBef>
              </a:pPr>
              <a:r>
                <a:rPr lang="de-DE" altLang="zh-CN" sz="3000" i="1">
                  <a:solidFill>
                    <a:srgbClr val="FF9933"/>
                  </a:solidFill>
                  <a:ea typeface="宋体" pitchFamily="2" charset="-122"/>
                </a:rPr>
                <a:t>8</a:t>
              </a:r>
            </a:p>
          </p:txBody>
        </p:sp>
      </p:grpSp>
      <p:sp>
        <p:nvSpPr>
          <p:cNvPr id="16402" name="Text Box 6"/>
          <p:cNvSpPr txBox="1">
            <a:spLocks noChangeArrowheads="1"/>
          </p:cNvSpPr>
          <p:nvPr/>
        </p:nvSpPr>
        <p:spPr bwMode="auto">
          <a:xfrm>
            <a:off x="1922463" y="6142038"/>
            <a:ext cx="5889625" cy="358775"/>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项目下阶段工作安排			</a:t>
            </a:r>
          </a:p>
        </p:txBody>
      </p:sp>
      <p:sp>
        <p:nvSpPr>
          <p:cNvPr id="16403" name="灯片编号占位符 4"/>
          <p:cNvSpPr>
            <a:spLocks noGrp="1"/>
          </p:cNvSpPr>
          <p:nvPr>
            <p:ph type="sldNum" sz="quarter" idx="11"/>
          </p:nvPr>
        </p:nvSpPr>
        <p:spPr>
          <a:xfrm>
            <a:off x="0" y="6626225"/>
            <a:ext cx="6007100" cy="257175"/>
          </a:xfrm>
          <a:noFill/>
        </p:spPr>
        <p:txBody>
          <a:bodyPr lIns="91440" tIns="45720" rIns="91440" bIns="45720"/>
          <a:lstStyle/>
          <a:p>
            <a:pPr algn="l">
              <a:lnSpc>
                <a:spcPct val="120000"/>
              </a:lnSpc>
            </a:pPr>
            <a:fld id="{4399EA26-4522-4BEA-9E87-8BCFAC6F11F6}" type="slidenum">
              <a:rPr lang="zh-CN" altLang="en-US" smtClean="0">
                <a:latin typeface="Arial" pitchFamily="34" charset="0"/>
              </a:rPr>
              <a:pPr algn="l">
                <a:lnSpc>
                  <a:spcPct val="120000"/>
                </a:lnSpc>
              </a:pPr>
              <a:t>14</a:t>
            </a:fld>
            <a:endParaRPr lang="en-US" altLang="zh-CN" smtClean="0">
              <a:latin typeface="Arial" pitchFamily="34" charset="0"/>
            </a:endParaRPr>
          </a:p>
        </p:txBody>
      </p:sp>
      <p:sp>
        <p:nvSpPr>
          <p:cNvPr id="16404" name="Rectangle 3"/>
          <p:cNvSpPr>
            <a:spLocks noChangeArrowheads="1"/>
          </p:cNvSpPr>
          <p:nvPr/>
        </p:nvSpPr>
        <p:spPr bwMode="auto">
          <a:xfrm>
            <a:off x="1187450" y="981075"/>
            <a:ext cx="6810375" cy="600075"/>
          </a:xfrm>
          <a:prstGeom prst="rect">
            <a:avLst/>
          </a:prstGeom>
          <a:solidFill>
            <a:srgbClr val="FF9900"/>
          </a:solidFill>
          <a:ln w="12700" algn="ctr">
            <a:noFill/>
            <a:miter lim="800000"/>
            <a:headEnd/>
            <a:tailEnd/>
          </a:ln>
        </p:spPr>
        <p:txBody>
          <a:bodyPr wrap="none" anchor="ctr"/>
          <a:lstStyle/>
          <a:p>
            <a:endParaRPr lang="en-US" altLang="zh-CN">
              <a:ea typeface="宋体" pitchFamily="2" charset="-122"/>
            </a:endParaRPr>
          </a:p>
        </p:txBody>
      </p:sp>
      <p:sp>
        <p:nvSpPr>
          <p:cNvPr id="16405" name="Text Box 9"/>
          <p:cNvSpPr txBox="1">
            <a:spLocks noChangeArrowheads="1"/>
          </p:cNvSpPr>
          <p:nvPr/>
        </p:nvSpPr>
        <p:spPr bwMode="auto">
          <a:xfrm>
            <a:off x="1206500" y="1011238"/>
            <a:ext cx="539750" cy="539750"/>
          </a:xfrm>
          <a:prstGeom prst="rect">
            <a:avLst/>
          </a:prstGeom>
          <a:solidFill>
            <a:schemeClr val="bg1"/>
          </a:solidFill>
          <a:ln w="12700" algn="ctr">
            <a:noFill/>
            <a:miter lim="800000"/>
            <a:headEnd/>
            <a:tailEnd/>
          </a:ln>
        </p:spPr>
        <p:txBody>
          <a:bodyPr wrap="none" anchor="ctr" anchorCtr="1"/>
          <a:lstStyle/>
          <a:p>
            <a:pPr>
              <a:spcBef>
                <a:spcPct val="50000"/>
              </a:spcBef>
            </a:pPr>
            <a:r>
              <a:rPr lang="en-US" altLang="zh-CN" sz="3000" i="1">
                <a:solidFill>
                  <a:srgbClr val="FF9933"/>
                </a:solidFill>
                <a:ea typeface="宋体" pitchFamily="2" charset="-122"/>
              </a:rPr>
              <a:t>1</a:t>
            </a:r>
            <a:endParaRPr lang="de-DE" altLang="zh-CN" sz="3000" i="1">
              <a:solidFill>
                <a:srgbClr val="FF9933"/>
              </a:solidFill>
              <a:ea typeface="宋体" pitchFamily="2" charset="-122"/>
            </a:endParaRPr>
          </a:p>
        </p:txBody>
      </p:sp>
      <p:sp>
        <p:nvSpPr>
          <p:cNvPr id="16406" name="Text Box 6"/>
          <p:cNvSpPr txBox="1">
            <a:spLocks noChangeArrowheads="1"/>
          </p:cNvSpPr>
          <p:nvPr/>
        </p:nvSpPr>
        <p:spPr bwMode="auto">
          <a:xfrm>
            <a:off x="1905000" y="1111250"/>
            <a:ext cx="6105525" cy="360363"/>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蓝图设计总体目标		</a:t>
            </a:r>
          </a:p>
        </p:txBody>
      </p:sp>
      <p:sp>
        <p:nvSpPr>
          <p:cNvPr id="16407" name="Rectangle 3"/>
          <p:cNvSpPr>
            <a:spLocks noChangeArrowheads="1"/>
          </p:cNvSpPr>
          <p:nvPr/>
        </p:nvSpPr>
        <p:spPr bwMode="auto">
          <a:xfrm>
            <a:off x="1187450" y="1676400"/>
            <a:ext cx="6810375" cy="600075"/>
          </a:xfrm>
          <a:prstGeom prst="rect">
            <a:avLst/>
          </a:prstGeom>
          <a:solidFill>
            <a:srgbClr val="FF9900"/>
          </a:solidFill>
          <a:ln w="12700" algn="ctr">
            <a:noFill/>
            <a:miter lim="800000"/>
            <a:headEnd/>
            <a:tailEnd/>
          </a:ln>
        </p:spPr>
        <p:txBody>
          <a:bodyPr wrap="none" anchor="ctr"/>
          <a:lstStyle/>
          <a:p>
            <a:endParaRPr lang="en-US" altLang="zh-CN">
              <a:ea typeface="宋体" pitchFamily="2" charset="-122"/>
            </a:endParaRPr>
          </a:p>
        </p:txBody>
      </p:sp>
      <p:sp>
        <p:nvSpPr>
          <p:cNvPr id="16408" name="Text Box 9"/>
          <p:cNvSpPr txBox="1">
            <a:spLocks noChangeArrowheads="1"/>
          </p:cNvSpPr>
          <p:nvPr/>
        </p:nvSpPr>
        <p:spPr bwMode="auto">
          <a:xfrm>
            <a:off x="1206500" y="1706563"/>
            <a:ext cx="539750" cy="539750"/>
          </a:xfrm>
          <a:prstGeom prst="rect">
            <a:avLst/>
          </a:prstGeom>
          <a:solidFill>
            <a:schemeClr val="bg1"/>
          </a:solidFill>
          <a:ln w="12700" algn="ctr">
            <a:noFill/>
            <a:miter lim="800000"/>
            <a:headEnd/>
            <a:tailEnd/>
          </a:ln>
        </p:spPr>
        <p:txBody>
          <a:bodyPr wrap="none" anchor="ctr" anchorCtr="1"/>
          <a:lstStyle/>
          <a:p>
            <a:pPr>
              <a:spcBef>
                <a:spcPct val="50000"/>
              </a:spcBef>
            </a:pPr>
            <a:r>
              <a:rPr lang="en-US" altLang="zh-CN" sz="3000" i="1">
                <a:solidFill>
                  <a:srgbClr val="FF9933"/>
                </a:solidFill>
                <a:ea typeface="宋体" pitchFamily="2" charset="-122"/>
              </a:rPr>
              <a:t>2</a:t>
            </a:r>
            <a:endParaRPr lang="de-DE" altLang="zh-CN" sz="3000" i="1">
              <a:solidFill>
                <a:srgbClr val="FF9933"/>
              </a:solidFill>
              <a:ea typeface="宋体" pitchFamily="2" charset="-122"/>
            </a:endParaRPr>
          </a:p>
        </p:txBody>
      </p:sp>
      <p:sp>
        <p:nvSpPr>
          <p:cNvPr id="16409" name="Text Box 6"/>
          <p:cNvSpPr txBox="1">
            <a:spLocks noChangeArrowheads="1"/>
          </p:cNvSpPr>
          <p:nvPr/>
        </p:nvSpPr>
        <p:spPr bwMode="auto">
          <a:xfrm>
            <a:off x="1905000" y="1773238"/>
            <a:ext cx="6105525" cy="360362"/>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蓝图设计关键设计原则		</a:t>
            </a:r>
          </a:p>
        </p:txBody>
      </p:sp>
      <p:sp>
        <p:nvSpPr>
          <p:cNvPr id="16410" name="Rectangle 3"/>
          <p:cNvSpPr>
            <a:spLocks noChangeArrowheads="1"/>
          </p:cNvSpPr>
          <p:nvPr/>
        </p:nvSpPr>
        <p:spPr bwMode="auto">
          <a:xfrm>
            <a:off x="1187450" y="2397125"/>
            <a:ext cx="6810375" cy="600075"/>
          </a:xfrm>
          <a:prstGeom prst="rect">
            <a:avLst/>
          </a:prstGeom>
          <a:solidFill>
            <a:srgbClr val="FF9900"/>
          </a:solidFill>
          <a:ln w="12700" algn="ctr">
            <a:noFill/>
            <a:miter lim="800000"/>
            <a:headEnd/>
            <a:tailEnd/>
          </a:ln>
        </p:spPr>
        <p:txBody>
          <a:bodyPr wrap="none" anchor="ctr"/>
          <a:lstStyle/>
          <a:p>
            <a:endParaRPr lang="en-US" altLang="zh-CN">
              <a:ea typeface="宋体" pitchFamily="2" charset="-122"/>
            </a:endParaRPr>
          </a:p>
        </p:txBody>
      </p:sp>
      <p:sp>
        <p:nvSpPr>
          <p:cNvPr id="16411" name="Text Box 9"/>
          <p:cNvSpPr txBox="1">
            <a:spLocks noChangeArrowheads="1"/>
          </p:cNvSpPr>
          <p:nvPr/>
        </p:nvSpPr>
        <p:spPr bwMode="auto">
          <a:xfrm>
            <a:off x="1206500" y="2427288"/>
            <a:ext cx="539750" cy="539750"/>
          </a:xfrm>
          <a:prstGeom prst="rect">
            <a:avLst/>
          </a:prstGeom>
          <a:solidFill>
            <a:schemeClr val="bg1"/>
          </a:solidFill>
          <a:ln w="12700" algn="ctr">
            <a:noFill/>
            <a:miter lim="800000"/>
            <a:headEnd/>
            <a:tailEnd/>
          </a:ln>
        </p:spPr>
        <p:txBody>
          <a:bodyPr wrap="none" anchor="ctr" anchorCtr="1"/>
          <a:lstStyle/>
          <a:p>
            <a:pPr>
              <a:spcBef>
                <a:spcPct val="50000"/>
              </a:spcBef>
            </a:pPr>
            <a:r>
              <a:rPr lang="en-US" altLang="zh-CN" sz="3000" i="1">
                <a:solidFill>
                  <a:srgbClr val="FF9933"/>
                </a:solidFill>
                <a:ea typeface="宋体" pitchFamily="2" charset="-122"/>
              </a:rPr>
              <a:t>3</a:t>
            </a:r>
            <a:endParaRPr lang="de-DE" altLang="zh-CN" sz="3000" i="1">
              <a:solidFill>
                <a:srgbClr val="FF9933"/>
              </a:solidFill>
              <a:ea typeface="宋体" pitchFamily="2" charset="-122"/>
            </a:endParaRPr>
          </a:p>
        </p:txBody>
      </p:sp>
      <p:sp>
        <p:nvSpPr>
          <p:cNvPr id="16412" name="Text Box 6"/>
          <p:cNvSpPr txBox="1">
            <a:spLocks noChangeArrowheads="1"/>
          </p:cNvSpPr>
          <p:nvPr/>
        </p:nvSpPr>
        <p:spPr bwMode="auto">
          <a:xfrm>
            <a:off x="1905000" y="2527300"/>
            <a:ext cx="6105525" cy="360363"/>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latin typeface="黑体" pitchFamily="2" charset="-122"/>
                <a:ea typeface="黑体" pitchFamily="2" charset="-122"/>
              </a:rPr>
              <a:t>案例对比分析		</a:t>
            </a:r>
          </a:p>
        </p:txBody>
      </p:sp>
    </p:spTree>
  </p:cSld>
  <p:clrMapOvr>
    <a:masterClrMapping/>
  </p:clrMapOvr>
  <p:transition>
    <p:pull dir="r"/>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zh-CN" altLang="en-US" smtClean="0"/>
              <a:t>目录</a:t>
            </a:r>
          </a:p>
        </p:txBody>
      </p:sp>
      <p:sp>
        <p:nvSpPr>
          <p:cNvPr id="56323" name="Rectangle 3"/>
          <p:cNvSpPr>
            <a:spLocks noChangeArrowheads="1"/>
          </p:cNvSpPr>
          <p:nvPr/>
        </p:nvSpPr>
        <p:spPr bwMode="auto">
          <a:xfrm>
            <a:off x="1187450" y="3836988"/>
            <a:ext cx="6810375" cy="600075"/>
          </a:xfrm>
          <a:prstGeom prst="rect">
            <a:avLst/>
          </a:prstGeom>
          <a:solidFill>
            <a:srgbClr val="FF9900"/>
          </a:solidFill>
          <a:ln w="12700" algn="ctr">
            <a:noFill/>
            <a:miter lim="800000"/>
            <a:headEnd/>
            <a:tailEnd/>
          </a:ln>
        </p:spPr>
        <p:txBody>
          <a:bodyPr wrap="none" anchor="ctr"/>
          <a:lstStyle/>
          <a:p>
            <a:endParaRPr lang="en-US" altLang="zh-CN">
              <a:ea typeface="宋体" pitchFamily="2" charset="-122"/>
            </a:endParaRPr>
          </a:p>
        </p:txBody>
      </p:sp>
      <p:sp>
        <p:nvSpPr>
          <p:cNvPr id="56324" name="Text Box 9"/>
          <p:cNvSpPr txBox="1">
            <a:spLocks noChangeArrowheads="1"/>
          </p:cNvSpPr>
          <p:nvPr/>
        </p:nvSpPr>
        <p:spPr bwMode="auto">
          <a:xfrm>
            <a:off x="1206500" y="3867150"/>
            <a:ext cx="539750" cy="539750"/>
          </a:xfrm>
          <a:prstGeom prst="rect">
            <a:avLst/>
          </a:prstGeom>
          <a:solidFill>
            <a:schemeClr val="bg1"/>
          </a:solidFill>
          <a:ln w="12700" algn="ctr">
            <a:noFill/>
            <a:miter lim="800000"/>
            <a:headEnd/>
            <a:tailEnd/>
          </a:ln>
        </p:spPr>
        <p:txBody>
          <a:bodyPr wrap="none" anchor="ctr" anchorCtr="1"/>
          <a:lstStyle/>
          <a:p>
            <a:pPr>
              <a:spcBef>
                <a:spcPct val="50000"/>
              </a:spcBef>
            </a:pPr>
            <a:r>
              <a:rPr lang="en-US" altLang="zh-CN" sz="3000" i="1">
                <a:solidFill>
                  <a:srgbClr val="FF9933"/>
                </a:solidFill>
                <a:ea typeface="宋体" pitchFamily="2" charset="-122"/>
              </a:rPr>
              <a:t>5</a:t>
            </a:r>
            <a:endParaRPr lang="de-DE" altLang="zh-CN" sz="3000" i="1">
              <a:solidFill>
                <a:srgbClr val="FF9933"/>
              </a:solidFill>
              <a:ea typeface="宋体" pitchFamily="2" charset="-122"/>
            </a:endParaRPr>
          </a:p>
        </p:txBody>
      </p:sp>
      <p:sp>
        <p:nvSpPr>
          <p:cNvPr id="56325" name="Rectangle 3"/>
          <p:cNvSpPr>
            <a:spLocks noChangeArrowheads="1"/>
          </p:cNvSpPr>
          <p:nvPr/>
        </p:nvSpPr>
        <p:spPr bwMode="auto">
          <a:xfrm>
            <a:off x="1187450" y="4557713"/>
            <a:ext cx="6810375" cy="600075"/>
          </a:xfrm>
          <a:prstGeom prst="rect">
            <a:avLst/>
          </a:prstGeom>
          <a:solidFill>
            <a:srgbClr val="FF9900"/>
          </a:solidFill>
          <a:ln w="12700" algn="ctr">
            <a:noFill/>
            <a:miter lim="800000"/>
            <a:headEnd/>
            <a:tailEnd/>
          </a:ln>
        </p:spPr>
        <p:txBody>
          <a:bodyPr wrap="none" anchor="ctr"/>
          <a:lstStyle/>
          <a:p>
            <a:endParaRPr lang="en-US" altLang="zh-CN">
              <a:ea typeface="宋体" pitchFamily="2" charset="-122"/>
            </a:endParaRPr>
          </a:p>
        </p:txBody>
      </p:sp>
      <p:sp>
        <p:nvSpPr>
          <p:cNvPr id="56326" name="Text Box 9"/>
          <p:cNvSpPr txBox="1">
            <a:spLocks noChangeArrowheads="1"/>
          </p:cNvSpPr>
          <p:nvPr/>
        </p:nvSpPr>
        <p:spPr bwMode="auto">
          <a:xfrm>
            <a:off x="1206500" y="4587875"/>
            <a:ext cx="539750" cy="539750"/>
          </a:xfrm>
          <a:prstGeom prst="rect">
            <a:avLst/>
          </a:prstGeom>
          <a:solidFill>
            <a:schemeClr val="bg1"/>
          </a:solidFill>
          <a:ln w="12700" algn="ctr">
            <a:noFill/>
            <a:miter lim="800000"/>
            <a:headEnd/>
            <a:tailEnd/>
          </a:ln>
        </p:spPr>
        <p:txBody>
          <a:bodyPr wrap="none" anchor="ctr" anchorCtr="1"/>
          <a:lstStyle/>
          <a:p>
            <a:pPr>
              <a:spcBef>
                <a:spcPct val="50000"/>
              </a:spcBef>
            </a:pPr>
            <a:r>
              <a:rPr lang="en-US" altLang="zh-CN" sz="3000" i="1">
                <a:solidFill>
                  <a:srgbClr val="FF9933"/>
                </a:solidFill>
                <a:ea typeface="宋体" pitchFamily="2" charset="-122"/>
              </a:rPr>
              <a:t>6</a:t>
            </a:r>
            <a:endParaRPr lang="de-DE" altLang="zh-CN" sz="3000" i="1">
              <a:solidFill>
                <a:srgbClr val="FF9933"/>
              </a:solidFill>
              <a:ea typeface="宋体" pitchFamily="2" charset="-122"/>
            </a:endParaRPr>
          </a:p>
        </p:txBody>
      </p:sp>
      <p:sp>
        <p:nvSpPr>
          <p:cNvPr id="56327" name="Text Box 9"/>
          <p:cNvSpPr txBox="1">
            <a:spLocks noChangeArrowheads="1"/>
          </p:cNvSpPr>
          <p:nvPr/>
        </p:nvSpPr>
        <p:spPr bwMode="auto">
          <a:xfrm>
            <a:off x="1187450" y="5348288"/>
            <a:ext cx="576263" cy="504825"/>
          </a:xfrm>
          <a:prstGeom prst="rect">
            <a:avLst/>
          </a:prstGeom>
          <a:solidFill>
            <a:schemeClr val="bg1"/>
          </a:solidFill>
          <a:ln w="12700" algn="ctr">
            <a:noFill/>
            <a:miter lim="800000"/>
            <a:headEnd/>
            <a:tailEnd/>
          </a:ln>
        </p:spPr>
        <p:txBody>
          <a:bodyPr wrap="none" anchor="ctr" anchorCtr="1"/>
          <a:lstStyle/>
          <a:p>
            <a:pPr>
              <a:spcBef>
                <a:spcPct val="50000"/>
              </a:spcBef>
            </a:pPr>
            <a:endParaRPr lang="de-DE" altLang="zh-CN" sz="3000" i="1">
              <a:solidFill>
                <a:srgbClr val="FF9933"/>
              </a:solidFill>
              <a:ea typeface="宋体" pitchFamily="2" charset="-122"/>
            </a:endParaRPr>
          </a:p>
        </p:txBody>
      </p:sp>
      <p:sp>
        <p:nvSpPr>
          <p:cNvPr id="56328" name="Text Box 6"/>
          <p:cNvSpPr txBox="1">
            <a:spLocks noChangeArrowheads="1"/>
          </p:cNvSpPr>
          <p:nvPr/>
        </p:nvSpPr>
        <p:spPr bwMode="auto">
          <a:xfrm>
            <a:off x="1979613" y="5421313"/>
            <a:ext cx="6034087" cy="360362"/>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进展进度和下阶段计划			</a:t>
            </a:r>
          </a:p>
        </p:txBody>
      </p:sp>
      <p:grpSp>
        <p:nvGrpSpPr>
          <p:cNvPr id="56329" name="组合 29"/>
          <p:cNvGrpSpPr>
            <a:grpSpLocks/>
          </p:cNvGrpSpPr>
          <p:nvPr/>
        </p:nvGrpSpPr>
        <p:grpSpPr bwMode="auto">
          <a:xfrm>
            <a:off x="1187450" y="3116263"/>
            <a:ext cx="6810375" cy="600075"/>
            <a:chOff x="1214438" y="4186238"/>
            <a:chExt cx="6810375" cy="600075"/>
          </a:xfrm>
        </p:grpSpPr>
        <p:sp>
          <p:nvSpPr>
            <p:cNvPr id="56353" name="Rectangle 3"/>
            <p:cNvSpPr>
              <a:spLocks noChangeArrowheads="1"/>
            </p:cNvSpPr>
            <p:nvPr/>
          </p:nvSpPr>
          <p:spPr bwMode="auto">
            <a:xfrm>
              <a:off x="1214438" y="4186238"/>
              <a:ext cx="6810375" cy="600075"/>
            </a:xfrm>
            <a:prstGeom prst="rect">
              <a:avLst/>
            </a:prstGeom>
            <a:solidFill>
              <a:srgbClr val="FF9900"/>
            </a:solidFill>
            <a:ln w="12700" algn="ctr">
              <a:noFill/>
              <a:miter lim="800000"/>
              <a:headEnd/>
              <a:tailEnd/>
            </a:ln>
          </p:spPr>
          <p:txBody>
            <a:bodyPr wrap="none" anchor="ctr"/>
            <a:lstStyle/>
            <a:p>
              <a:endParaRPr lang="en-US" altLang="zh-CN">
                <a:ea typeface="宋体" pitchFamily="2" charset="-122"/>
              </a:endParaRPr>
            </a:p>
          </p:txBody>
        </p:sp>
        <p:sp>
          <p:nvSpPr>
            <p:cNvPr id="56354" name="Text Box 9"/>
            <p:cNvSpPr txBox="1">
              <a:spLocks noChangeArrowheads="1"/>
            </p:cNvSpPr>
            <p:nvPr/>
          </p:nvSpPr>
          <p:spPr bwMode="auto">
            <a:xfrm>
              <a:off x="1233488" y="4216400"/>
              <a:ext cx="539750" cy="539750"/>
            </a:xfrm>
            <a:prstGeom prst="rect">
              <a:avLst/>
            </a:prstGeom>
            <a:solidFill>
              <a:schemeClr val="bg1"/>
            </a:solidFill>
            <a:ln w="12700" algn="ctr">
              <a:noFill/>
              <a:miter lim="800000"/>
              <a:headEnd/>
              <a:tailEnd/>
            </a:ln>
          </p:spPr>
          <p:txBody>
            <a:bodyPr wrap="none" anchor="ctr" anchorCtr="1"/>
            <a:lstStyle/>
            <a:p>
              <a:pPr>
                <a:spcBef>
                  <a:spcPct val="50000"/>
                </a:spcBef>
              </a:pPr>
              <a:r>
                <a:rPr lang="en-US" altLang="zh-CN" sz="3000" i="1">
                  <a:solidFill>
                    <a:srgbClr val="FF9933"/>
                  </a:solidFill>
                  <a:ea typeface="宋体" pitchFamily="2" charset="-122"/>
                </a:rPr>
                <a:t>4</a:t>
              </a:r>
              <a:endParaRPr lang="de-DE" altLang="zh-CN" sz="3000" i="1">
                <a:solidFill>
                  <a:srgbClr val="FF9933"/>
                </a:solidFill>
                <a:ea typeface="宋体" pitchFamily="2" charset="-122"/>
              </a:endParaRPr>
            </a:p>
          </p:txBody>
        </p:sp>
      </p:grpSp>
      <p:grpSp>
        <p:nvGrpSpPr>
          <p:cNvPr id="56330" name="组合 41"/>
          <p:cNvGrpSpPr>
            <a:grpSpLocks/>
          </p:cNvGrpSpPr>
          <p:nvPr/>
        </p:nvGrpSpPr>
        <p:grpSpPr bwMode="auto">
          <a:xfrm>
            <a:off x="1187450" y="5276850"/>
            <a:ext cx="6810375" cy="600075"/>
            <a:chOff x="1214438" y="4186238"/>
            <a:chExt cx="6810375" cy="600075"/>
          </a:xfrm>
        </p:grpSpPr>
        <p:sp>
          <p:nvSpPr>
            <p:cNvPr id="56351" name="Rectangle 3"/>
            <p:cNvSpPr>
              <a:spLocks noChangeArrowheads="1"/>
            </p:cNvSpPr>
            <p:nvPr/>
          </p:nvSpPr>
          <p:spPr bwMode="auto">
            <a:xfrm>
              <a:off x="1214438" y="4186238"/>
              <a:ext cx="6810375" cy="600075"/>
            </a:xfrm>
            <a:prstGeom prst="rect">
              <a:avLst/>
            </a:prstGeom>
            <a:solidFill>
              <a:srgbClr val="FF9900"/>
            </a:solidFill>
            <a:ln w="12700" algn="ctr">
              <a:noFill/>
              <a:miter lim="800000"/>
              <a:headEnd/>
              <a:tailEnd/>
            </a:ln>
          </p:spPr>
          <p:txBody>
            <a:bodyPr wrap="none" anchor="ctr"/>
            <a:lstStyle/>
            <a:p>
              <a:endParaRPr lang="en-US" altLang="zh-CN">
                <a:ea typeface="宋体" pitchFamily="2" charset="-122"/>
              </a:endParaRPr>
            </a:p>
          </p:txBody>
        </p:sp>
        <p:sp>
          <p:nvSpPr>
            <p:cNvPr id="56352" name="Text Box 9"/>
            <p:cNvSpPr txBox="1">
              <a:spLocks noChangeArrowheads="1"/>
            </p:cNvSpPr>
            <p:nvPr/>
          </p:nvSpPr>
          <p:spPr bwMode="auto">
            <a:xfrm>
              <a:off x="1233488" y="4216400"/>
              <a:ext cx="539750" cy="539750"/>
            </a:xfrm>
            <a:prstGeom prst="rect">
              <a:avLst/>
            </a:prstGeom>
            <a:solidFill>
              <a:schemeClr val="bg1"/>
            </a:solidFill>
            <a:ln w="12700" algn="ctr">
              <a:noFill/>
              <a:miter lim="800000"/>
              <a:headEnd/>
              <a:tailEnd/>
            </a:ln>
          </p:spPr>
          <p:txBody>
            <a:bodyPr wrap="none" anchor="ctr" anchorCtr="1"/>
            <a:lstStyle/>
            <a:p>
              <a:pPr>
                <a:spcBef>
                  <a:spcPct val="50000"/>
                </a:spcBef>
              </a:pPr>
              <a:r>
                <a:rPr lang="de-DE" altLang="zh-CN" sz="3000" i="1">
                  <a:solidFill>
                    <a:srgbClr val="FF9933"/>
                  </a:solidFill>
                  <a:ea typeface="宋体" pitchFamily="2" charset="-122"/>
                </a:rPr>
                <a:t>7</a:t>
              </a:r>
            </a:p>
          </p:txBody>
        </p:sp>
      </p:grpSp>
      <p:sp>
        <p:nvSpPr>
          <p:cNvPr id="56331" name="Text Box 6"/>
          <p:cNvSpPr txBox="1">
            <a:spLocks noChangeArrowheads="1"/>
          </p:cNvSpPr>
          <p:nvPr/>
        </p:nvSpPr>
        <p:spPr bwMode="auto">
          <a:xfrm>
            <a:off x="1908175" y="3187700"/>
            <a:ext cx="6034088" cy="431800"/>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蓝图设计阶段总体成果			</a:t>
            </a:r>
          </a:p>
        </p:txBody>
      </p:sp>
      <p:sp>
        <p:nvSpPr>
          <p:cNvPr id="56332" name="Text Box 6"/>
          <p:cNvSpPr txBox="1">
            <a:spLocks noChangeArrowheads="1"/>
          </p:cNvSpPr>
          <p:nvPr/>
        </p:nvSpPr>
        <p:spPr bwMode="auto">
          <a:xfrm>
            <a:off x="1905000" y="3967163"/>
            <a:ext cx="6105525" cy="360362"/>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蓝图详细设计提升点		</a:t>
            </a:r>
          </a:p>
        </p:txBody>
      </p:sp>
      <p:sp>
        <p:nvSpPr>
          <p:cNvPr id="56333" name="Text Box 6"/>
          <p:cNvSpPr txBox="1">
            <a:spLocks noChangeArrowheads="1"/>
          </p:cNvSpPr>
          <p:nvPr/>
        </p:nvSpPr>
        <p:spPr bwMode="auto">
          <a:xfrm>
            <a:off x="1905000" y="4694238"/>
            <a:ext cx="5961063" cy="360362"/>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业务方案设计		</a:t>
            </a:r>
          </a:p>
        </p:txBody>
      </p:sp>
      <p:sp>
        <p:nvSpPr>
          <p:cNvPr id="56334" name="Text Box 6"/>
          <p:cNvSpPr txBox="1">
            <a:spLocks noChangeArrowheads="1"/>
          </p:cNvSpPr>
          <p:nvPr/>
        </p:nvSpPr>
        <p:spPr bwMode="auto">
          <a:xfrm>
            <a:off x="1922463" y="5421313"/>
            <a:ext cx="5889625" cy="358775"/>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latin typeface="黑体" pitchFamily="2" charset="-122"/>
                <a:ea typeface="黑体" pitchFamily="2" charset="-122"/>
              </a:rPr>
              <a:t>技术方案设计			</a:t>
            </a:r>
          </a:p>
        </p:txBody>
      </p:sp>
      <p:sp>
        <p:nvSpPr>
          <p:cNvPr id="56335" name="Text Box 9"/>
          <p:cNvSpPr txBox="1">
            <a:spLocks noChangeArrowheads="1"/>
          </p:cNvSpPr>
          <p:nvPr/>
        </p:nvSpPr>
        <p:spPr bwMode="auto">
          <a:xfrm>
            <a:off x="1187450" y="6069013"/>
            <a:ext cx="576263" cy="504825"/>
          </a:xfrm>
          <a:prstGeom prst="rect">
            <a:avLst/>
          </a:prstGeom>
          <a:solidFill>
            <a:schemeClr val="bg1"/>
          </a:solidFill>
          <a:ln w="12700" algn="ctr">
            <a:noFill/>
            <a:miter lim="800000"/>
            <a:headEnd/>
            <a:tailEnd/>
          </a:ln>
        </p:spPr>
        <p:txBody>
          <a:bodyPr wrap="none" anchor="ctr" anchorCtr="1"/>
          <a:lstStyle/>
          <a:p>
            <a:pPr>
              <a:spcBef>
                <a:spcPct val="50000"/>
              </a:spcBef>
            </a:pPr>
            <a:endParaRPr lang="de-DE" altLang="zh-CN" sz="3000" i="1">
              <a:solidFill>
                <a:srgbClr val="FF9933"/>
              </a:solidFill>
              <a:ea typeface="宋体" pitchFamily="2" charset="-122"/>
            </a:endParaRPr>
          </a:p>
        </p:txBody>
      </p:sp>
      <p:sp>
        <p:nvSpPr>
          <p:cNvPr id="56336" name="Text Box 6"/>
          <p:cNvSpPr txBox="1">
            <a:spLocks noChangeArrowheads="1"/>
          </p:cNvSpPr>
          <p:nvPr/>
        </p:nvSpPr>
        <p:spPr bwMode="auto">
          <a:xfrm>
            <a:off x="1979613" y="6142038"/>
            <a:ext cx="6034087" cy="360362"/>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进展进度和下阶段计划			</a:t>
            </a:r>
          </a:p>
        </p:txBody>
      </p:sp>
      <p:grpSp>
        <p:nvGrpSpPr>
          <p:cNvPr id="56337" name="组合 41"/>
          <p:cNvGrpSpPr>
            <a:grpSpLocks/>
          </p:cNvGrpSpPr>
          <p:nvPr/>
        </p:nvGrpSpPr>
        <p:grpSpPr bwMode="auto">
          <a:xfrm>
            <a:off x="1187450" y="5997575"/>
            <a:ext cx="6810375" cy="600075"/>
            <a:chOff x="1214438" y="4186238"/>
            <a:chExt cx="6810375" cy="600075"/>
          </a:xfrm>
        </p:grpSpPr>
        <p:sp>
          <p:nvSpPr>
            <p:cNvPr id="56349" name="Rectangle 3"/>
            <p:cNvSpPr>
              <a:spLocks noChangeArrowheads="1"/>
            </p:cNvSpPr>
            <p:nvPr/>
          </p:nvSpPr>
          <p:spPr bwMode="auto">
            <a:xfrm>
              <a:off x="1214438" y="4186238"/>
              <a:ext cx="6810375" cy="600075"/>
            </a:xfrm>
            <a:prstGeom prst="rect">
              <a:avLst/>
            </a:prstGeom>
            <a:solidFill>
              <a:srgbClr val="FF9900"/>
            </a:solidFill>
            <a:ln w="12700" algn="ctr">
              <a:noFill/>
              <a:miter lim="800000"/>
              <a:headEnd/>
              <a:tailEnd/>
            </a:ln>
          </p:spPr>
          <p:txBody>
            <a:bodyPr wrap="none" anchor="ctr"/>
            <a:lstStyle/>
            <a:p>
              <a:endParaRPr lang="en-US" altLang="zh-CN">
                <a:ea typeface="宋体" pitchFamily="2" charset="-122"/>
              </a:endParaRPr>
            </a:p>
          </p:txBody>
        </p:sp>
        <p:sp>
          <p:nvSpPr>
            <p:cNvPr id="56350" name="Text Box 9"/>
            <p:cNvSpPr txBox="1">
              <a:spLocks noChangeArrowheads="1"/>
            </p:cNvSpPr>
            <p:nvPr/>
          </p:nvSpPr>
          <p:spPr bwMode="auto">
            <a:xfrm>
              <a:off x="1233488" y="4216400"/>
              <a:ext cx="539750" cy="539750"/>
            </a:xfrm>
            <a:prstGeom prst="rect">
              <a:avLst/>
            </a:prstGeom>
            <a:solidFill>
              <a:schemeClr val="bg1"/>
            </a:solidFill>
            <a:ln w="12700" algn="ctr">
              <a:noFill/>
              <a:miter lim="800000"/>
              <a:headEnd/>
              <a:tailEnd/>
            </a:ln>
          </p:spPr>
          <p:txBody>
            <a:bodyPr wrap="none" anchor="ctr" anchorCtr="1"/>
            <a:lstStyle/>
            <a:p>
              <a:pPr>
                <a:spcBef>
                  <a:spcPct val="50000"/>
                </a:spcBef>
              </a:pPr>
              <a:r>
                <a:rPr lang="de-DE" altLang="zh-CN" sz="3000" i="1">
                  <a:solidFill>
                    <a:srgbClr val="FF9933"/>
                  </a:solidFill>
                  <a:ea typeface="宋体" pitchFamily="2" charset="-122"/>
                </a:rPr>
                <a:t>8</a:t>
              </a:r>
            </a:p>
          </p:txBody>
        </p:sp>
      </p:grpSp>
      <p:sp>
        <p:nvSpPr>
          <p:cNvPr id="56338" name="Text Box 6"/>
          <p:cNvSpPr txBox="1">
            <a:spLocks noChangeArrowheads="1"/>
          </p:cNvSpPr>
          <p:nvPr/>
        </p:nvSpPr>
        <p:spPr bwMode="auto">
          <a:xfrm>
            <a:off x="1922463" y="6142038"/>
            <a:ext cx="5889625" cy="358775"/>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项目下阶段工作安排			</a:t>
            </a:r>
          </a:p>
        </p:txBody>
      </p:sp>
      <p:sp>
        <p:nvSpPr>
          <p:cNvPr id="56339" name="灯片编号占位符 4"/>
          <p:cNvSpPr>
            <a:spLocks noGrp="1"/>
          </p:cNvSpPr>
          <p:nvPr>
            <p:ph type="sldNum" sz="quarter" idx="11"/>
          </p:nvPr>
        </p:nvSpPr>
        <p:spPr>
          <a:xfrm>
            <a:off x="0" y="6626225"/>
            <a:ext cx="6007100" cy="257175"/>
          </a:xfrm>
          <a:noFill/>
        </p:spPr>
        <p:txBody>
          <a:bodyPr lIns="91440" tIns="45720" rIns="91440" bIns="45720"/>
          <a:lstStyle/>
          <a:p>
            <a:pPr algn="l">
              <a:lnSpc>
                <a:spcPct val="120000"/>
              </a:lnSpc>
            </a:pPr>
            <a:fld id="{D66552CB-4EED-430B-B683-2862E3110068}" type="slidenum">
              <a:rPr lang="zh-CN" altLang="en-US" smtClean="0">
                <a:latin typeface="Arial" pitchFamily="34" charset="0"/>
              </a:rPr>
              <a:pPr algn="l">
                <a:lnSpc>
                  <a:spcPct val="120000"/>
                </a:lnSpc>
              </a:pPr>
              <a:t>140</a:t>
            </a:fld>
            <a:endParaRPr lang="en-US" altLang="zh-CN" smtClean="0">
              <a:latin typeface="Arial" pitchFamily="34" charset="0"/>
            </a:endParaRPr>
          </a:p>
        </p:txBody>
      </p:sp>
      <p:sp>
        <p:nvSpPr>
          <p:cNvPr id="56340" name="Rectangle 3"/>
          <p:cNvSpPr>
            <a:spLocks noChangeArrowheads="1"/>
          </p:cNvSpPr>
          <p:nvPr/>
        </p:nvSpPr>
        <p:spPr bwMode="auto">
          <a:xfrm>
            <a:off x="1187450" y="981075"/>
            <a:ext cx="6810375" cy="600075"/>
          </a:xfrm>
          <a:prstGeom prst="rect">
            <a:avLst/>
          </a:prstGeom>
          <a:solidFill>
            <a:srgbClr val="FF9900"/>
          </a:solidFill>
          <a:ln w="12700" algn="ctr">
            <a:noFill/>
            <a:miter lim="800000"/>
            <a:headEnd/>
            <a:tailEnd/>
          </a:ln>
        </p:spPr>
        <p:txBody>
          <a:bodyPr wrap="none" anchor="ctr"/>
          <a:lstStyle/>
          <a:p>
            <a:endParaRPr lang="en-US" altLang="zh-CN">
              <a:ea typeface="宋体" pitchFamily="2" charset="-122"/>
            </a:endParaRPr>
          </a:p>
        </p:txBody>
      </p:sp>
      <p:sp>
        <p:nvSpPr>
          <p:cNvPr id="56341" name="Text Box 9"/>
          <p:cNvSpPr txBox="1">
            <a:spLocks noChangeArrowheads="1"/>
          </p:cNvSpPr>
          <p:nvPr/>
        </p:nvSpPr>
        <p:spPr bwMode="auto">
          <a:xfrm>
            <a:off x="1206500" y="1011238"/>
            <a:ext cx="539750" cy="539750"/>
          </a:xfrm>
          <a:prstGeom prst="rect">
            <a:avLst/>
          </a:prstGeom>
          <a:solidFill>
            <a:schemeClr val="bg1"/>
          </a:solidFill>
          <a:ln w="12700" algn="ctr">
            <a:noFill/>
            <a:miter lim="800000"/>
            <a:headEnd/>
            <a:tailEnd/>
          </a:ln>
        </p:spPr>
        <p:txBody>
          <a:bodyPr wrap="none" anchor="ctr" anchorCtr="1"/>
          <a:lstStyle/>
          <a:p>
            <a:pPr>
              <a:spcBef>
                <a:spcPct val="50000"/>
              </a:spcBef>
            </a:pPr>
            <a:r>
              <a:rPr lang="en-US" altLang="zh-CN" sz="3000" i="1">
                <a:solidFill>
                  <a:srgbClr val="FF9933"/>
                </a:solidFill>
                <a:ea typeface="宋体" pitchFamily="2" charset="-122"/>
              </a:rPr>
              <a:t>1</a:t>
            </a:r>
            <a:endParaRPr lang="de-DE" altLang="zh-CN" sz="3000" i="1">
              <a:solidFill>
                <a:srgbClr val="FF9933"/>
              </a:solidFill>
              <a:ea typeface="宋体" pitchFamily="2" charset="-122"/>
            </a:endParaRPr>
          </a:p>
        </p:txBody>
      </p:sp>
      <p:sp>
        <p:nvSpPr>
          <p:cNvPr id="56342" name="Text Box 6"/>
          <p:cNvSpPr txBox="1">
            <a:spLocks noChangeArrowheads="1"/>
          </p:cNvSpPr>
          <p:nvPr/>
        </p:nvSpPr>
        <p:spPr bwMode="auto">
          <a:xfrm>
            <a:off x="1905000" y="1111250"/>
            <a:ext cx="6105525" cy="360363"/>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蓝图设计总体目标		</a:t>
            </a:r>
          </a:p>
        </p:txBody>
      </p:sp>
      <p:sp>
        <p:nvSpPr>
          <p:cNvPr id="56343" name="Rectangle 3"/>
          <p:cNvSpPr>
            <a:spLocks noChangeArrowheads="1"/>
          </p:cNvSpPr>
          <p:nvPr/>
        </p:nvSpPr>
        <p:spPr bwMode="auto">
          <a:xfrm>
            <a:off x="1187450" y="1676400"/>
            <a:ext cx="6810375" cy="600075"/>
          </a:xfrm>
          <a:prstGeom prst="rect">
            <a:avLst/>
          </a:prstGeom>
          <a:solidFill>
            <a:srgbClr val="FF9900"/>
          </a:solidFill>
          <a:ln w="12700" algn="ctr">
            <a:noFill/>
            <a:miter lim="800000"/>
            <a:headEnd/>
            <a:tailEnd/>
          </a:ln>
        </p:spPr>
        <p:txBody>
          <a:bodyPr wrap="none" anchor="ctr"/>
          <a:lstStyle/>
          <a:p>
            <a:endParaRPr lang="en-US" altLang="zh-CN">
              <a:ea typeface="宋体" pitchFamily="2" charset="-122"/>
            </a:endParaRPr>
          </a:p>
        </p:txBody>
      </p:sp>
      <p:sp>
        <p:nvSpPr>
          <p:cNvPr id="56344" name="Text Box 9"/>
          <p:cNvSpPr txBox="1">
            <a:spLocks noChangeArrowheads="1"/>
          </p:cNvSpPr>
          <p:nvPr/>
        </p:nvSpPr>
        <p:spPr bwMode="auto">
          <a:xfrm>
            <a:off x="1206500" y="1706563"/>
            <a:ext cx="539750" cy="539750"/>
          </a:xfrm>
          <a:prstGeom prst="rect">
            <a:avLst/>
          </a:prstGeom>
          <a:solidFill>
            <a:schemeClr val="bg1"/>
          </a:solidFill>
          <a:ln w="12700" algn="ctr">
            <a:noFill/>
            <a:miter lim="800000"/>
            <a:headEnd/>
            <a:tailEnd/>
          </a:ln>
        </p:spPr>
        <p:txBody>
          <a:bodyPr wrap="none" anchor="ctr" anchorCtr="1"/>
          <a:lstStyle/>
          <a:p>
            <a:pPr>
              <a:spcBef>
                <a:spcPct val="50000"/>
              </a:spcBef>
            </a:pPr>
            <a:r>
              <a:rPr lang="en-US" altLang="zh-CN" sz="3000" i="1">
                <a:solidFill>
                  <a:srgbClr val="FF9933"/>
                </a:solidFill>
                <a:ea typeface="宋体" pitchFamily="2" charset="-122"/>
              </a:rPr>
              <a:t>2</a:t>
            </a:r>
            <a:endParaRPr lang="de-DE" altLang="zh-CN" sz="3000" i="1">
              <a:solidFill>
                <a:srgbClr val="FF9933"/>
              </a:solidFill>
              <a:ea typeface="宋体" pitchFamily="2" charset="-122"/>
            </a:endParaRPr>
          </a:p>
        </p:txBody>
      </p:sp>
      <p:sp>
        <p:nvSpPr>
          <p:cNvPr id="56345" name="Text Box 6"/>
          <p:cNvSpPr txBox="1">
            <a:spLocks noChangeArrowheads="1"/>
          </p:cNvSpPr>
          <p:nvPr/>
        </p:nvSpPr>
        <p:spPr bwMode="auto">
          <a:xfrm>
            <a:off x="1905000" y="1773238"/>
            <a:ext cx="6105525" cy="360362"/>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蓝图设计关键设计原则		</a:t>
            </a:r>
          </a:p>
        </p:txBody>
      </p:sp>
      <p:sp>
        <p:nvSpPr>
          <p:cNvPr id="56346" name="Rectangle 3"/>
          <p:cNvSpPr>
            <a:spLocks noChangeArrowheads="1"/>
          </p:cNvSpPr>
          <p:nvPr/>
        </p:nvSpPr>
        <p:spPr bwMode="auto">
          <a:xfrm>
            <a:off x="1187450" y="2397125"/>
            <a:ext cx="6810375" cy="600075"/>
          </a:xfrm>
          <a:prstGeom prst="rect">
            <a:avLst/>
          </a:prstGeom>
          <a:solidFill>
            <a:srgbClr val="FF9900"/>
          </a:solidFill>
          <a:ln w="12700" algn="ctr">
            <a:noFill/>
            <a:miter lim="800000"/>
            <a:headEnd/>
            <a:tailEnd/>
          </a:ln>
        </p:spPr>
        <p:txBody>
          <a:bodyPr wrap="none" anchor="ctr"/>
          <a:lstStyle/>
          <a:p>
            <a:endParaRPr lang="en-US" altLang="zh-CN">
              <a:ea typeface="宋体" pitchFamily="2" charset="-122"/>
            </a:endParaRPr>
          </a:p>
        </p:txBody>
      </p:sp>
      <p:sp>
        <p:nvSpPr>
          <p:cNvPr id="56347" name="Text Box 9"/>
          <p:cNvSpPr txBox="1">
            <a:spLocks noChangeArrowheads="1"/>
          </p:cNvSpPr>
          <p:nvPr/>
        </p:nvSpPr>
        <p:spPr bwMode="auto">
          <a:xfrm>
            <a:off x="1206500" y="2427288"/>
            <a:ext cx="539750" cy="539750"/>
          </a:xfrm>
          <a:prstGeom prst="rect">
            <a:avLst/>
          </a:prstGeom>
          <a:solidFill>
            <a:schemeClr val="bg1"/>
          </a:solidFill>
          <a:ln w="12700" algn="ctr">
            <a:noFill/>
            <a:miter lim="800000"/>
            <a:headEnd/>
            <a:tailEnd/>
          </a:ln>
        </p:spPr>
        <p:txBody>
          <a:bodyPr wrap="none" anchor="ctr" anchorCtr="1"/>
          <a:lstStyle/>
          <a:p>
            <a:pPr>
              <a:spcBef>
                <a:spcPct val="50000"/>
              </a:spcBef>
            </a:pPr>
            <a:r>
              <a:rPr lang="en-US" altLang="zh-CN" sz="3000" i="1">
                <a:solidFill>
                  <a:srgbClr val="FF9933"/>
                </a:solidFill>
                <a:ea typeface="宋体" pitchFamily="2" charset="-122"/>
              </a:rPr>
              <a:t>3</a:t>
            </a:r>
            <a:endParaRPr lang="de-DE" altLang="zh-CN" sz="3000" i="1">
              <a:solidFill>
                <a:srgbClr val="FF9933"/>
              </a:solidFill>
              <a:ea typeface="宋体" pitchFamily="2" charset="-122"/>
            </a:endParaRPr>
          </a:p>
        </p:txBody>
      </p:sp>
      <p:sp>
        <p:nvSpPr>
          <p:cNvPr id="56348" name="Text Box 6"/>
          <p:cNvSpPr txBox="1">
            <a:spLocks noChangeArrowheads="1"/>
          </p:cNvSpPr>
          <p:nvPr/>
        </p:nvSpPr>
        <p:spPr bwMode="auto">
          <a:xfrm>
            <a:off x="1905000" y="2527300"/>
            <a:ext cx="6105525" cy="360363"/>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案例对比分析		</a:t>
            </a:r>
          </a:p>
        </p:txBody>
      </p:sp>
    </p:spTree>
  </p:cSld>
  <p:clrMapOvr>
    <a:masterClrMapping/>
  </p:clrMapOvr>
  <p:transition>
    <p:pull dir="r"/>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来伊份</a:t>
            </a:r>
            <a:r>
              <a:rPr lang="en-US" altLang="zh-CN" dirty="0" smtClean="0"/>
              <a:t>T-BPM</a:t>
            </a:r>
            <a:r>
              <a:rPr lang="zh-CN" altLang="en-US" dirty="0" smtClean="0"/>
              <a:t>软件架构</a:t>
            </a:r>
            <a:endParaRPr lang="en-US" dirty="0"/>
          </a:p>
        </p:txBody>
      </p:sp>
      <p:sp>
        <p:nvSpPr>
          <p:cNvPr id="5" name="AutoShape 4"/>
          <p:cNvSpPr>
            <a:spLocks/>
          </p:cNvSpPr>
          <p:nvPr/>
        </p:nvSpPr>
        <p:spPr bwMode="auto">
          <a:xfrm>
            <a:off x="1227667" y="4388115"/>
            <a:ext cx="6087533" cy="867833"/>
          </a:xfrm>
          <a:prstGeom prst="roundRect">
            <a:avLst>
              <a:gd name="adj" fmla="val 8838"/>
            </a:avLst>
          </a:prstGeom>
          <a:solidFill>
            <a:srgbClr val="D7EBF9">
              <a:alpha val="69804"/>
            </a:srgbClr>
          </a:solidFill>
          <a:ln w="25400">
            <a:solidFill>
              <a:srgbClr val="008AC4"/>
            </a:solidFill>
            <a:round/>
            <a:headEnd/>
            <a:tailEnd/>
          </a:ln>
          <a:effectLst>
            <a:outerShdw dist="25399" dir="3806097" algn="ctr" rotWithShape="0">
              <a:schemeClr val="bg2">
                <a:alpha val="0"/>
              </a:schemeClr>
            </a:outerShdw>
          </a:effectLst>
        </p:spPr>
        <p:txBody>
          <a:bodyPr lIns="0" tIns="0" rIns="0" bIns="0"/>
          <a:lstStyle/>
          <a:p>
            <a:pPr algn="ctr">
              <a:lnSpc>
                <a:spcPct val="130000"/>
              </a:lnSpc>
              <a:spcBef>
                <a:spcPct val="20000"/>
              </a:spcBef>
              <a:buClr>
                <a:srgbClr val="003399"/>
              </a:buClr>
              <a:defRPr/>
            </a:pPr>
            <a:endParaRPr lang="en-US" altLang="zh-CN">
              <a:ea typeface="宋体" pitchFamily="2" charset="-122"/>
            </a:endParaRPr>
          </a:p>
        </p:txBody>
      </p:sp>
      <p:sp>
        <p:nvSpPr>
          <p:cNvPr id="6" name="AutoShape 98"/>
          <p:cNvSpPr>
            <a:spLocks/>
          </p:cNvSpPr>
          <p:nvPr/>
        </p:nvSpPr>
        <p:spPr bwMode="auto">
          <a:xfrm>
            <a:off x="2447926" y="4806157"/>
            <a:ext cx="4657725" cy="369093"/>
          </a:xfrm>
          <a:prstGeom prst="roundRect">
            <a:avLst>
              <a:gd name="adj" fmla="val 7319"/>
            </a:avLst>
          </a:prstGeom>
          <a:solidFill>
            <a:srgbClr val="FFFFFF"/>
          </a:solidFill>
          <a:ln w="9525">
            <a:solidFill>
              <a:srgbClr val="8BC4EC"/>
            </a:solidFill>
            <a:round/>
            <a:headEnd/>
            <a:tailEnd/>
          </a:ln>
        </p:spPr>
        <p:txBody>
          <a:bodyPr lIns="0" tIns="0" rIns="0" bIns="0" anchor="ctr"/>
          <a:lstStyle>
            <a:defPPr>
              <a:defRPr lang="en-US"/>
            </a:defPPr>
            <a:lvl1pPr algn="l" rtl="0" fontAlgn="base">
              <a:spcBef>
                <a:spcPct val="0"/>
              </a:spcBef>
              <a:spcAft>
                <a:spcPct val="0"/>
              </a:spcAft>
              <a:defRPr sz="2500" kern="1200">
                <a:solidFill>
                  <a:srgbClr val="004386"/>
                </a:solidFill>
                <a:latin typeface="Arial" pitchFamily="34" charset="0"/>
                <a:ea typeface="+mn-ea"/>
                <a:cs typeface="Arial" pitchFamily="34" charset="0"/>
              </a:defRPr>
            </a:lvl1pPr>
            <a:lvl2pPr marL="457200" algn="l" rtl="0" fontAlgn="base">
              <a:spcBef>
                <a:spcPct val="0"/>
              </a:spcBef>
              <a:spcAft>
                <a:spcPct val="0"/>
              </a:spcAft>
              <a:defRPr sz="2500" kern="1200">
                <a:solidFill>
                  <a:srgbClr val="004386"/>
                </a:solidFill>
                <a:latin typeface="Arial" pitchFamily="34" charset="0"/>
                <a:ea typeface="+mn-ea"/>
                <a:cs typeface="Arial" pitchFamily="34" charset="0"/>
              </a:defRPr>
            </a:lvl2pPr>
            <a:lvl3pPr marL="914400" algn="l" rtl="0" fontAlgn="base">
              <a:spcBef>
                <a:spcPct val="0"/>
              </a:spcBef>
              <a:spcAft>
                <a:spcPct val="0"/>
              </a:spcAft>
              <a:defRPr sz="2500" kern="1200">
                <a:solidFill>
                  <a:srgbClr val="004386"/>
                </a:solidFill>
                <a:latin typeface="Arial" pitchFamily="34" charset="0"/>
                <a:ea typeface="+mn-ea"/>
                <a:cs typeface="Arial" pitchFamily="34" charset="0"/>
              </a:defRPr>
            </a:lvl3pPr>
            <a:lvl4pPr marL="1371600" algn="l" rtl="0" fontAlgn="base">
              <a:spcBef>
                <a:spcPct val="0"/>
              </a:spcBef>
              <a:spcAft>
                <a:spcPct val="0"/>
              </a:spcAft>
              <a:defRPr sz="2500" kern="1200">
                <a:solidFill>
                  <a:srgbClr val="004386"/>
                </a:solidFill>
                <a:latin typeface="Arial" pitchFamily="34" charset="0"/>
                <a:ea typeface="+mn-ea"/>
                <a:cs typeface="Arial" pitchFamily="34" charset="0"/>
              </a:defRPr>
            </a:lvl4pPr>
            <a:lvl5pPr marL="1828800" algn="l" rtl="0" fontAlgn="base">
              <a:spcBef>
                <a:spcPct val="0"/>
              </a:spcBef>
              <a:spcAft>
                <a:spcPct val="0"/>
              </a:spcAft>
              <a:defRPr sz="2500" kern="1200">
                <a:solidFill>
                  <a:srgbClr val="004386"/>
                </a:solidFill>
                <a:latin typeface="Arial" pitchFamily="34" charset="0"/>
                <a:ea typeface="+mn-ea"/>
                <a:cs typeface="Arial" pitchFamily="34" charset="0"/>
              </a:defRPr>
            </a:lvl5pPr>
            <a:lvl6pPr marL="2286000" algn="l" defTabSz="914400" rtl="0" eaLnBrk="1" latinLnBrk="0" hangingPunct="1">
              <a:defRPr sz="2500" kern="1200">
                <a:solidFill>
                  <a:srgbClr val="004386"/>
                </a:solidFill>
                <a:latin typeface="Arial" pitchFamily="34" charset="0"/>
                <a:ea typeface="+mn-ea"/>
                <a:cs typeface="Arial" pitchFamily="34" charset="0"/>
              </a:defRPr>
            </a:lvl6pPr>
            <a:lvl7pPr marL="2743200" algn="l" defTabSz="914400" rtl="0" eaLnBrk="1" latinLnBrk="0" hangingPunct="1">
              <a:defRPr sz="2500" kern="1200">
                <a:solidFill>
                  <a:srgbClr val="004386"/>
                </a:solidFill>
                <a:latin typeface="Arial" pitchFamily="34" charset="0"/>
                <a:ea typeface="+mn-ea"/>
                <a:cs typeface="Arial" pitchFamily="34" charset="0"/>
              </a:defRPr>
            </a:lvl7pPr>
            <a:lvl8pPr marL="3200400" algn="l" defTabSz="914400" rtl="0" eaLnBrk="1" latinLnBrk="0" hangingPunct="1">
              <a:defRPr sz="2500" kern="1200">
                <a:solidFill>
                  <a:srgbClr val="004386"/>
                </a:solidFill>
                <a:latin typeface="Arial" pitchFamily="34" charset="0"/>
                <a:ea typeface="+mn-ea"/>
                <a:cs typeface="Arial" pitchFamily="34" charset="0"/>
              </a:defRPr>
            </a:lvl8pPr>
            <a:lvl9pPr marL="3657600" algn="l" defTabSz="914400" rtl="0" eaLnBrk="1" latinLnBrk="0" hangingPunct="1">
              <a:defRPr sz="2500" kern="1200">
                <a:solidFill>
                  <a:srgbClr val="004386"/>
                </a:solidFill>
                <a:latin typeface="Arial" pitchFamily="34" charset="0"/>
                <a:ea typeface="+mn-ea"/>
                <a:cs typeface="Arial" pitchFamily="34" charset="0"/>
              </a:defRPr>
            </a:lvl9pPr>
          </a:lstStyle>
          <a:p>
            <a:pPr algn="ctr">
              <a:spcBef>
                <a:spcPts val="0"/>
              </a:spcBef>
              <a:buClr>
                <a:srgbClr val="003399"/>
              </a:buClr>
              <a:defRPr/>
            </a:pPr>
            <a:endParaRPr lang="en-US" sz="1300" dirty="0">
              <a:latin typeface="微软雅黑" pitchFamily="34" charset="-122"/>
              <a:ea typeface="微软雅黑" pitchFamily="34" charset="-122"/>
              <a:cs typeface="+mn-cs"/>
            </a:endParaRPr>
          </a:p>
        </p:txBody>
      </p:sp>
      <p:sp>
        <p:nvSpPr>
          <p:cNvPr id="7" name="AutoShape 4"/>
          <p:cNvSpPr>
            <a:spLocks/>
          </p:cNvSpPr>
          <p:nvPr/>
        </p:nvSpPr>
        <p:spPr bwMode="auto">
          <a:xfrm>
            <a:off x="1214967" y="1340115"/>
            <a:ext cx="6087533" cy="867833"/>
          </a:xfrm>
          <a:prstGeom prst="roundRect">
            <a:avLst>
              <a:gd name="adj" fmla="val 8838"/>
            </a:avLst>
          </a:prstGeom>
          <a:solidFill>
            <a:srgbClr val="D7EBF9">
              <a:alpha val="69804"/>
            </a:srgbClr>
          </a:solidFill>
          <a:ln w="25400">
            <a:solidFill>
              <a:srgbClr val="008AC4"/>
            </a:solidFill>
            <a:round/>
            <a:headEnd/>
            <a:tailEnd/>
          </a:ln>
          <a:effectLst>
            <a:outerShdw dist="25399" dir="3806097" algn="ctr" rotWithShape="0">
              <a:schemeClr val="bg2">
                <a:alpha val="0"/>
              </a:schemeClr>
            </a:outerShdw>
          </a:effectLst>
        </p:spPr>
        <p:txBody>
          <a:bodyPr lIns="0" tIns="0" rIns="0" bIns="0"/>
          <a:lstStyle/>
          <a:p>
            <a:pPr algn="ctr">
              <a:lnSpc>
                <a:spcPct val="130000"/>
              </a:lnSpc>
              <a:spcBef>
                <a:spcPct val="20000"/>
              </a:spcBef>
              <a:buClr>
                <a:srgbClr val="003399"/>
              </a:buClr>
              <a:defRPr/>
            </a:pPr>
            <a:endParaRPr lang="en-US" altLang="zh-CN">
              <a:ea typeface="宋体" pitchFamily="2" charset="-122"/>
            </a:endParaRPr>
          </a:p>
        </p:txBody>
      </p:sp>
      <p:sp>
        <p:nvSpPr>
          <p:cNvPr id="8" name="AutoShape 4"/>
          <p:cNvSpPr>
            <a:spLocks/>
          </p:cNvSpPr>
          <p:nvPr/>
        </p:nvSpPr>
        <p:spPr bwMode="auto">
          <a:xfrm>
            <a:off x="1227667" y="2378604"/>
            <a:ext cx="6087533" cy="867833"/>
          </a:xfrm>
          <a:prstGeom prst="roundRect">
            <a:avLst>
              <a:gd name="adj" fmla="val 8838"/>
            </a:avLst>
          </a:prstGeom>
          <a:solidFill>
            <a:srgbClr val="D7EBF9">
              <a:alpha val="69804"/>
            </a:srgbClr>
          </a:solidFill>
          <a:ln w="25400">
            <a:solidFill>
              <a:srgbClr val="008AC4"/>
            </a:solidFill>
            <a:round/>
            <a:headEnd/>
            <a:tailEnd/>
          </a:ln>
          <a:effectLst>
            <a:outerShdw dist="25399" dir="3806097" algn="ctr" rotWithShape="0">
              <a:schemeClr val="bg2">
                <a:alpha val="0"/>
              </a:schemeClr>
            </a:outerShdw>
          </a:effectLst>
        </p:spPr>
        <p:txBody>
          <a:bodyPr lIns="0" tIns="0" rIns="0" bIns="0"/>
          <a:lstStyle/>
          <a:p>
            <a:pPr algn="ctr">
              <a:lnSpc>
                <a:spcPct val="130000"/>
              </a:lnSpc>
              <a:spcBef>
                <a:spcPct val="20000"/>
              </a:spcBef>
              <a:buClr>
                <a:srgbClr val="003399"/>
              </a:buClr>
              <a:defRPr/>
            </a:pPr>
            <a:endParaRPr lang="en-US" altLang="zh-CN">
              <a:ea typeface="宋体" pitchFamily="2" charset="-122"/>
            </a:endParaRPr>
          </a:p>
        </p:txBody>
      </p:sp>
      <p:sp>
        <p:nvSpPr>
          <p:cNvPr id="9" name="AutoShape 4"/>
          <p:cNvSpPr>
            <a:spLocks/>
          </p:cNvSpPr>
          <p:nvPr/>
        </p:nvSpPr>
        <p:spPr bwMode="auto">
          <a:xfrm>
            <a:off x="1227667" y="3389313"/>
            <a:ext cx="6087533" cy="867833"/>
          </a:xfrm>
          <a:prstGeom prst="roundRect">
            <a:avLst>
              <a:gd name="adj" fmla="val 8838"/>
            </a:avLst>
          </a:prstGeom>
          <a:solidFill>
            <a:srgbClr val="D7EBF9">
              <a:alpha val="69804"/>
            </a:srgbClr>
          </a:solidFill>
          <a:ln w="25400">
            <a:solidFill>
              <a:srgbClr val="008AC4"/>
            </a:solidFill>
            <a:round/>
            <a:headEnd/>
            <a:tailEnd/>
          </a:ln>
          <a:effectLst>
            <a:outerShdw dist="25399" dir="3806097" algn="ctr" rotWithShape="0">
              <a:schemeClr val="bg2">
                <a:alpha val="0"/>
              </a:schemeClr>
            </a:outerShdw>
          </a:effectLst>
        </p:spPr>
        <p:txBody>
          <a:bodyPr lIns="0" tIns="0" rIns="0" bIns="0"/>
          <a:lstStyle/>
          <a:p>
            <a:pPr algn="ctr">
              <a:lnSpc>
                <a:spcPct val="130000"/>
              </a:lnSpc>
              <a:spcBef>
                <a:spcPct val="20000"/>
              </a:spcBef>
              <a:buClr>
                <a:srgbClr val="003399"/>
              </a:buClr>
              <a:defRPr/>
            </a:pPr>
            <a:endParaRPr lang="en-US" altLang="zh-CN">
              <a:ea typeface="宋体" pitchFamily="2" charset="-122"/>
            </a:endParaRPr>
          </a:p>
        </p:txBody>
      </p:sp>
      <p:sp>
        <p:nvSpPr>
          <p:cNvPr id="10" name="AutoShape 4"/>
          <p:cNvSpPr>
            <a:spLocks/>
          </p:cNvSpPr>
          <p:nvPr/>
        </p:nvSpPr>
        <p:spPr bwMode="auto">
          <a:xfrm>
            <a:off x="1227667" y="5400146"/>
            <a:ext cx="6087533" cy="867833"/>
          </a:xfrm>
          <a:prstGeom prst="roundRect">
            <a:avLst>
              <a:gd name="adj" fmla="val 8838"/>
            </a:avLst>
          </a:prstGeom>
          <a:solidFill>
            <a:srgbClr val="D7EBF9">
              <a:alpha val="69804"/>
            </a:srgbClr>
          </a:solidFill>
          <a:ln w="25400">
            <a:solidFill>
              <a:srgbClr val="008AC4"/>
            </a:solidFill>
            <a:round/>
            <a:headEnd/>
            <a:tailEnd/>
          </a:ln>
          <a:effectLst>
            <a:outerShdw dist="25399" dir="3806097" algn="ctr" rotWithShape="0">
              <a:schemeClr val="bg2">
                <a:alpha val="0"/>
              </a:schemeClr>
            </a:outerShdw>
          </a:effectLst>
        </p:spPr>
        <p:txBody>
          <a:bodyPr lIns="0" tIns="0" rIns="0" bIns="0"/>
          <a:lstStyle/>
          <a:p>
            <a:pPr algn="ctr">
              <a:lnSpc>
                <a:spcPct val="130000"/>
              </a:lnSpc>
              <a:spcBef>
                <a:spcPct val="20000"/>
              </a:spcBef>
              <a:buClr>
                <a:srgbClr val="003399"/>
              </a:buClr>
              <a:defRPr/>
            </a:pPr>
            <a:endParaRPr lang="en-US" altLang="zh-CN">
              <a:ea typeface="宋体" pitchFamily="2" charset="-122"/>
            </a:endParaRPr>
          </a:p>
        </p:txBody>
      </p:sp>
      <p:sp>
        <p:nvSpPr>
          <p:cNvPr id="11" name="TextBox 7"/>
          <p:cNvSpPr txBox="1">
            <a:spLocks noChangeArrowheads="1"/>
          </p:cNvSpPr>
          <p:nvPr/>
        </p:nvSpPr>
        <p:spPr bwMode="auto">
          <a:xfrm>
            <a:off x="1293284" y="2640542"/>
            <a:ext cx="904082" cy="251985"/>
          </a:xfrm>
          <a:prstGeom prst="rect">
            <a:avLst/>
          </a:prstGeom>
          <a:noFill/>
          <a:ln w="9525">
            <a:noFill/>
            <a:miter lim="800000"/>
            <a:headEnd/>
            <a:tailEnd/>
          </a:ln>
        </p:spPr>
        <p:txBody>
          <a:bodyPr wrap="none" lIns="66669" tIns="33334" rIns="66669" bIns="33334">
            <a:spAutoFit/>
          </a:bodyPr>
          <a:lstStyle/>
          <a:p>
            <a:r>
              <a:rPr lang="zh-CN" altLang="en-US" sz="1200" b="1" dirty="0">
                <a:solidFill>
                  <a:srgbClr val="080808"/>
                </a:solidFill>
                <a:latin typeface="微软雅黑" pitchFamily="34" charset="-122"/>
                <a:ea typeface="微软雅黑" pitchFamily="34" charset="-122"/>
              </a:rPr>
              <a:t>门户展现层</a:t>
            </a:r>
          </a:p>
        </p:txBody>
      </p:sp>
      <p:sp>
        <p:nvSpPr>
          <p:cNvPr id="12" name="TextBox 8"/>
          <p:cNvSpPr txBox="1">
            <a:spLocks noChangeArrowheads="1"/>
          </p:cNvSpPr>
          <p:nvPr/>
        </p:nvSpPr>
        <p:spPr bwMode="auto">
          <a:xfrm>
            <a:off x="1293284" y="3705490"/>
            <a:ext cx="904082" cy="251985"/>
          </a:xfrm>
          <a:prstGeom prst="rect">
            <a:avLst/>
          </a:prstGeom>
          <a:noFill/>
          <a:ln w="9525">
            <a:noFill/>
            <a:miter lim="800000"/>
            <a:headEnd/>
            <a:tailEnd/>
          </a:ln>
        </p:spPr>
        <p:txBody>
          <a:bodyPr wrap="none" lIns="66669" tIns="33334" rIns="66669" bIns="33334">
            <a:spAutoFit/>
          </a:bodyPr>
          <a:lstStyle/>
          <a:p>
            <a:r>
              <a:rPr lang="zh-CN" altLang="en-US" sz="1200" b="1" dirty="0">
                <a:solidFill>
                  <a:srgbClr val="080808"/>
                </a:solidFill>
                <a:latin typeface="微软雅黑" pitchFamily="34" charset="-122"/>
                <a:ea typeface="微软雅黑" pitchFamily="34" charset="-122"/>
              </a:rPr>
              <a:t>业务流程层</a:t>
            </a:r>
          </a:p>
        </p:txBody>
      </p:sp>
      <p:sp>
        <p:nvSpPr>
          <p:cNvPr id="13" name="TextBox 9"/>
          <p:cNvSpPr txBox="1">
            <a:spLocks noChangeArrowheads="1"/>
          </p:cNvSpPr>
          <p:nvPr/>
        </p:nvSpPr>
        <p:spPr bwMode="auto">
          <a:xfrm>
            <a:off x="1302809" y="4664604"/>
            <a:ext cx="904082" cy="251985"/>
          </a:xfrm>
          <a:prstGeom prst="rect">
            <a:avLst/>
          </a:prstGeom>
          <a:noFill/>
          <a:ln w="9525">
            <a:noFill/>
            <a:miter lim="800000"/>
            <a:headEnd/>
            <a:tailEnd/>
          </a:ln>
        </p:spPr>
        <p:txBody>
          <a:bodyPr wrap="none" lIns="66669" tIns="33334" rIns="66669" bIns="33334">
            <a:spAutoFit/>
          </a:bodyPr>
          <a:lstStyle/>
          <a:p>
            <a:r>
              <a:rPr lang="zh-CN" altLang="en-US" sz="1200" b="1" dirty="0">
                <a:solidFill>
                  <a:srgbClr val="080808"/>
                </a:solidFill>
                <a:latin typeface="微软雅黑" pitchFamily="34" charset="-122"/>
                <a:ea typeface="微软雅黑" pitchFamily="34" charset="-122"/>
              </a:rPr>
              <a:t>应用集成层</a:t>
            </a:r>
          </a:p>
        </p:txBody>
      </p:sp>
      <p:sp>
        <p:nvSpPr>
          <p:cNvPr id="14" name="TextBox 10"/>
          <p:cNvSpPr txBox="1">
            <a:spLocks noChangeArrowheads="1"/>
          </p:cNvSpPr>
          <p:nvPr/>
        </p:nvSpPr>
        <p:spPr bwMode="auto">
          <a:xfrm>
            <a:off x="1282700" y="5662084"/>
            <a:ext cx="904082" cy="251985"/>
          </a:xfrm>
          <a:prstGeom prst="rect">
            <a:avLst/>
          </a:prstGeom>
          <a:noFill/>
          <a:ln w="9525">
            <a:noFill/>
            <a:miter lim="800000"/>
            <a:headEnd/>
            <a:tailEnd/>
          </a:ln>
        </p:spPr>
        <p:txBody>
          <a:bodyPr wrap="none" lIns="66669" tIns="33334" rIns="66669" bIns="33334">
            <a:spAutoFit/>
          </a:bodyPr>
          <a:lstStyle/>
          <a:p>
            <a:r>
              <a:rPr lang="zh-CN" altLang="en-US" sz="1200" b="1" dirty="0">
                <a:solidFill>
                  <a:srgbClr val="080808"/>
                </a:solidFill>
                <a:latin typeface="微软雅黑" pitchFamily="34" charset="-122"/>
                <a:ea typeface="微软雅黑" pitchFamily="34" charset="-122"/>
              </a:rPr>
              <a:t>企业应用层</a:t>
            </a:r>
          </a:p>
        </p:txBody>
      </p:sp>
      <p:sp>
        <p:nvSpPr>
          <p:cNvPr id="15" name="AutoShape 98"/>
          <p:cNvSpPr>
            <a:spLocks/>
          </p:cNvSpPr>
          <p:nvPr/>
        </p:nvSpPr>
        <p:spPr bwMode="auto">
          <a:xfrm>
            <a:off x="2780241" y="2589742"/>
            <a:ext cx="4219999" cy="458258"/>
          </a:xfrm>
          <a:prstGeom prst="roundRect">
            <a:avLst>
              <a:gd name="adj" fmla="val 16569"/>
            </a:avLst>
          </a:prstGeom>
          <a:solidFill>
            <a:schemeClr val="bg1">
              <a:lumMod val="95000"/>
            </a:schemeClr>
          </a:solidFill>
          <a:ln w="25400">
            <a:solidFill>
              <a:srgbClr val="8BC4EC"/>
            </a:solidFill>
            <a:round/>
            <a:headEnd/>
            <a:tailEnd/>
          </a:ln>
        </p:spPr>
        <p:txBody>
          <a:bodyPr lIns="0" tIns="0" rIns="0" bIns="0" anchor="ctr"/>
          <a:lstStyle>
            <a:defPPr>
              <a:defRPr lang="en-US"/>
            </a:defPPr>
            <a:lvl1pPr algn="l" rtl="0" fontAlgn="base">
              <a:spcBef>
                <a:spcPct val="0"/>
              </a:spcBef>
              <a:spcAft>
                <a:spcPct val="0"/>
              </a:spcAft>
              <a:defRPr sz="2500" kern="1200">
                <a:solidFill>
                  <a:srgbClr val="004386"/>
                </a:solidFill>
                <a:latin typeface="Arial" pitchFamily="34" charset="0"/>
                <a:ea typeface="+mn-ea"/>
                <a:cs typeface="Arial" pitchFamily="34" charset="0"/>
              </a:defRPr>
            </a:lvl1pPr>
            <a:lvl2pPr marL="457200" algn="l" rtl="0" fontAlgn="base">
              <a:spcBef>
                <a:spcPct val="0"/>
              </a:spcBef>
              <a:spcAft>
                <a:spcPct val="0"/>
              </a:spcAft>
              <a:defRPr sz="2500" kern="1200">
                <a:solidFill>
                  <a:srgbClr val="004386"/>
                </a:solidFill>
                <a:latin typeface="Arial" pitchFamily="34" charset="0"/>
                <a:ea typeface="+mn-ea"/>
                <a:cs typeface="Arial" pitchFamily="34" charset="0"/>
              </a:defRPr>
            </a:lvl2pPr>
            <a:lvl3pPr marL="914400" algn="l" rtl="0" fontAlgn="base">
              <a:spcBef>
                <a:spcPct val="0"/>
              </a:spcBef>
              <a:spcAft>
                <a:spcPct val="0"/>
              </a:spcAft>
              <a:defRPr sz="2500" kern="1200">
                <a:solidFill>
                  <a:srgbClr val="004386"/>
                </a:solidFill>
                <a:latin typeface="Arial" pitchFamily="34" charset="0"/>
                <a:ea typeface="+mn-ea"/>
                <a:cs typeface="Arial" pitchFamily="34" charset="0"/>
              </a:defRPr>
            </a:lvl3pPr>
            <a:lvl4pPr marL="1371600" algn="l" rtl="0" fontAlgn="base">
              <a:spcBef>
                <a:spcPct val="0"/>
              </a:spcBef>
              <a:spcAft>
                <a:spcPct val="0"/>
              </a:spcAft>
              <a:defRPr sz="2500" kern="1200">
                <a:solidFill>
                  <a:srgbClr val="004386"/>
                </a:solidFill>
                <a:latin typeface="Arial" pitchFamily="34" charset="0"/>
                <a:ea typeface="+mn-ea"/>
                <a:cs typeface="Arial" pitchFamily="34" charset="0"/>
              </a:defRPr>
            </a:lvl4pPr>
            <a:lvl5pPr marL="1828800" algn="l" rtl="0" fontAlgn="base">
              <a:spcBef>
                <a:spcPct val="0"/>
              </a:spcBef>
              <a:spcAft>
                <a:spcPct val="0"/>
              </a:spcAft>
              <a:defRPr sz="2500" kern="1200">
                <a:solidFill>
                  <a:srgbClr val="004386"/>
                </a:solidFill>
                <a:latin typeface="Arial" pitchFamily="34" charset="0"/>
                <a:ea typeface="+mn-ea"/>
                <a:cs typeface="Arial" pitchFamily="34" charset="0"/>
              </a:defRPr>
            </a:lvl5pPr>
            <a:lvl6pPr marL="2286000" algn="l" defTabSz="914400" rtl="0" eaLnBrk="1" latinLnBrk="0" hangingPunct="1">
              <a:defRPr sz="2500" kern="1200">
                <a:solidFill>
                  <a:srgbClr val="004386"/>
                </a:solidFill>
                <a:latin typeface="Arial" pitchFamily="34" charset="0"/>
                <a:ea typeface="+mn-ea"/>
                <a:cs typeface="Arial" pitchFamily="34" charset="0"/>
              </a:defRPr>
            </a:lvl6pPr>
            <a:lvl7pPr marL="2743200" algn="l" defTabSz="914400" rtl="0" eaLnBrk="1" latinLnBrk="0" hangingPunct="1">
              <a:defRPr sz="2500" kern="1200">
                <a:solidFill>
                  <a:srgbClr val="004386"/>
                </a:solidFill>
                <a:latin typeface="Arial" pitchFamily="34" charset="0"/>
                <a:ea typeface="+mn-ea"/>
                <a:cs typeface="Arial" pitchFamily="34" charset="0"/>
              </a:defRPr>
            </a:lvl7pPr>
            <a:lvl8pPr marL="3200400" algn="l" defTabSz="914400" rtl="0" eaLnBrk="1" latinLnBrk="0" hangingPunct="1">
              <a:defRPr sz="2500" kern="1200">
                <a:solidFill>
                  <a:srgbClr val="004386"/>
                </a:solidFill>
                <a:latin typeface="Arial" pitchFamily="34" charset="0"/>
                <a:ea typeface="+mn-ea"/>
                <a:cs typeface="Arial" pitchFamily="34" charset="0"/>
              </a:defRPr>
            </a:lvl8pPr>
            <a:lvl9pPr marL="3657600" algn="l" defTabSz="914400" rtl="0" eaLnBrk="1" latinLnBrk="0" hangingPunct="1">
              <a:defRPr sz="2500" kern="1200">
                <a:solidFill>
                  <a:srgbClr val="004386"/>
                </a:solidFill>
                <a:latin typeface="Arial" pitchFamily="34" charset="0"/>
                <a:ea typeface="+mn-ea"/>
                <a:cs typeface="Arial" pitchFamily="34" charset="0"/>
              </a:defRPr>
            </a:lvl9pPr>
          </a:lstStyle>
          <a:p>
            <a:pPr algn="ctr">
              <a:spcBef>
                <a:spcPts val="0"/>
              </a:spcBef>
              <a:buClr>
                <a:srgbClr val="003399"/>
              </a:buClr>
              <a:defRPr/>
            </a:pPr>
            <a:r>
              <a:rPr lang="en-US" altLang="zh-CN" sz="1300" dirty="0" smtClean="0">
                <a:latin typeface="微软雅黑" pitchFamily="34" charset="-122"/>
                <a:ea typeface="微软雅黑" pitchFamily="34" charset="-122"/>
                <a:cs typeface="+mn-cs"/>
              </a:rPr>
              <a:t>IBM Portal / SAP EP</a:t>
            </a:r>
            <a:endParaRPr lang="en-US" sz="1300" dirty="0">
              <a:latin typeface="微软雅黑" pitchFamily="34" charset="-122"/>
              <a:ea typeface="微软雅黑" pitchFamily="34" charset="-122"/>
              <a:cs typeface="+mn-cs"/>
            </a:endParaRPr>
          </a:p>
        </p:txBody>
      </p:sp>
      <p:pic>
        <p:nvPicPr>
          <p:cNvPr id="16" name="Picture 40" descr="bpm5"/>
          <p:cNvPicPr>
            <a:picLocks noChangeAspect="1" noChangeArrowheads="1"/>
          </p:cNvPicPr>
          <p:nvPr/>
        </p:nvPicPr>
        <p:blipFill>
          <a:blip r:embed="rId3" cstate="print"/>
          <a:srcRect/>
          <a:stretch>
            <a:fillRect/>
          </a:stretch>
        </p:blipFill>
        <p:spPr bwMode="auto">
          <a:xfrm>
            <a:off x="2259542" y="3495146"/>
            <a:ext cx="1145117" cy="534458"/>
          </a:xfrm>
          <a:prstGeom prst="rect">
            <a:avLst/>
          </a:prstGeom>
          <a:noFill/>
          <a:ln w="9525">
            <a:noFill/>
            <a:miter lim="800000"/>
            <a:headEnd/>
            <a:tailEnd/>
          </a:ln>
        </p:spPr>
      </p:pic>
      <p:sp>
        <p:nvSpPr>
          <p:cNvPr id="17" name="圆柱形 16"/>
          <p:cNvSpPr/>
          <p:nvPr/>
        </p:nvSpPr>
        <p:spPr bwMode="auto">
          <a:xfrm rot="16200000">
            <a:off x="4625314" y="2284810"/>
            <a:ext cx="281781" cy="4678891"/>
          </a:xfrm>
          <a:prstGeom prst="can">
            <a:avLst/>
          </a:prstGeom>
          <a:gradFill flip="none" rotWithShape="1">
            <a:gsLst>
              <a:gs pos="0">
                <a:srgbClr val="67AFFF"/>
              </a:gs>
              <a:gs pos="50000">
                <a:srgbClr val="8FC0F5"/>
              </a:gs>
              <a:gs pos="100000">
                <a:schemeClr val="tx2">
                  <a:lumMod val="20000"/>
                  <a:lumOff val="80000"/>
                  <a:shade val="100000"/>
                  <a:satMod val="115000"/>
                </a:schemeClr>
              </a:gs>
            </a:gsLst>
            <a:lin ang="0" scaled="1"/>
            <a:tileRect/>
          </a:gradFill>
          <a:ln w="28575" cap="flat" cmpd="sng" algn="ctr">
            <a:solidFill>
              <a:srgbClr val="91C4F7"/>
            </a:solidFill>
            <a:prstDash val="solid"/>
            <a:round/>
            <a:headEnd type="none" w="med" len="med"/>
            <a:tailEnd type="none" w="med" len="med"/>
          </a:ln>
          <a:effectLst/>
        </p:spPr>
        <p:txBody>
          <a:bodyPr vert="eaVert" lIns="66669" tIns="33334" rIns="66669" bIns="33334" anchor="ctr"/>
          <a:lstStyle/>
          <a:p>
            <a:pPr marL="210655" indent="-210655" algn="ctr" defTabSz="914383">
              <a:lnSpc>
                <a:spcPct val="130000"/>
              </a:lnSpc>
              <a:spcBef>
                <a:spcPct val="20000"/>
              </a:spcBef>
              <a:buClr>
                <a:srgbClr val="003399"/>
              </a:buClr>
              <a:defRPr/>
            </a:pPr>
            <a:r>
              <a:rPr lang="en-US" altLang="zh-CN" sz="1200" dirty="0" smtClean="0">
                <a:latin typeface="微软雅黑" pitchFamily="34" charset="-122"/>
                <a:ea typeface="微软雅黑" pitchFamily="34" charset="-122"/>
              </a:rPr>
              <a:t>SOA</a:t>
            </a:r>
            <a:r>
              <a:rPr lang="zh-CN" altLang="en-US" sz="1200" dirty="0" smtClean="0">
                <a:latin typeface="微软雅黑" pitchFamily="34" charset="-122"/>
                <a:ea typeface="微软雅黑" pitchFamily="34" charset="-122"/>
              </a:rPr>
              <a:t>网格</a:t>
            </a:r>
            <a:endParaRPr lang="en-US" sz="1200" dirty="0">
              <a:latin typeface="微软雅黑" pitchFamily="34" charset="-122"/>
              <a:ea typeface="微软雅黑" pitchFamily="34" charset="-122"/>
            </a:endParaRPr>
          </a:p>
        </p:txBody>
      </p:sp>
      <p:grpSp>
        <p:nvGrpSpPr>
          <p:cNvPr id="3" name="组合 21"/>
          <p:cNvGrpSpPr>
            <a:grpSpLocks/>
          </p:cNvGrpSpPr>
          <p:nvPr/>
        </p:nvGrpSpPr>
        <p:grpSpPr bwMode="auto">
          <a:xfrm>
            <a:off x="2232026" y="5451740"/>
            <a:ext cx="721783" cy="748771"/>
            <a:chOff x="3884286" y="5360315"/>
            <a:chExt cx="1081853" cy="898595"/>
          </a:xfrm>
        </p:grpSpPr>
        <p:sp>
          <p:nvSpPr>
            <p:cNvPr id="19" name="AutoShape 98"/>
            <p:cNvSpPr>
              <a:spLocks/>
            </p:cNvSpPr>
            <p:nvPr/>
          </p:nvSpPr>
          <p:spPr bwMode="auto">
            <a:xfrm>
              <a:off x="3884286" y="5360315"/>
              <a:ext cx="1081853" cy="898595"/>
            </a:xfrm>
            <a:prstGeom prst="roundRect">
              <a:avLst>
                <a:gd name="adj" fmla="val 16569"/>
              </a:avLst>
            </a:prstGeom>
            <a:solidFill>
              <a:srgbClr val="FFFFFF"/>
            </a:solidFill>
            <a:ln w="9525">
              <a:solidFill>
                <a:srgbClr val="8BC4EC"/>
              </a:solidFill>
              <a:round/>
              <a:headEnd/>
              <a:tailEnd/>
            </a:ln>
          </p:spPr>
          <p:txBody>
            <a:bodyPr lIns="0" tIns="0" rIns="0" bIns="0" anchor="ctr"/>
            <a:lstStyle>
              <a:defPPr>
                <a:defRPr lang="en-US"/>
              </a:defPPr>
              <a:lvl1pPr algn="l" rtl="0" fontAlgn="base">
                <a:spcBef>
                  <a:spcPct val="0"/>
                </a:spcBef>
                <a:spcAft>
                  <a:spcPct val="0"/>
                </a:spcAft>
                <a:defRPr sz="2500" kern="1200">
                  <a:solidFill>
                    <a:srgbClr val="004386"/>
                  </a:solidFill>
                  <a:latin typeface="Arial" pitchFamily="34" charset="0"/>
                  <a:ea typeface="+mn-ea"/>
                  <a:cs typeface="Arial" pitchFamily="34" charset="0"/>
                </a:defRPr>
              </a:lvl1pPr>
              <a:lvl2pPr marL="457200" algn="l" rtl="0" fontAlgn="base">
                <a:spcBef>
                  <a:spcPct val="0"/>
                </a:spcBef>
                <a:spcAft>
                  <a:spcPct val="0"/>
                </a:spcAft>
                <a:defRPr sz="2500" kern="1200">
                  <a:solidFill>
                    <a:srgbClr val="004386"/>
                  </a:solidFill>
                  <a:latin typeface="Arial" pitchFamily="34" charset="0"/>
                  <a:ea typeface="+mn-ea"/>
                  <a:cs typeface="Arial" pitchFamily="34" charset="0"/>
                </a:defRPr>
              </a:lvl2pPr>
              <a:lvl3pPr marL="914400" algn="l" rtl="0" fontAlgn="base">
                <a:spcBef>
                  <a:spcPct val="0"/>
                </a:spcBef>
                <a:spcAft>
                  <a:spcPct val="0"/>
                </a:spcAft>
                <a:defRPr sz="2500" kern="1200">
                  <a:solidFill>
                    <a:srgbClr val="004386"/>
                  </a:solidFill>
                  <a:latin typeface="Arial" pitchFamily="34" charset="0"/>
                  <a:ea typeface="+mn-ea"/>
                  <a:cs typeface="Arial" pitchFamily="34" charset="0"/>
                </a:defRPr>
              </a:lvl3pPr>
              <a:lvl4pPr marL="1371600" algn="l" rtl="0" fontAlgn="base">
                <a:spcBef>
                  <a:spcPct val="0"/>
                </a:spcBef>
                <a:spcAft>
                  <a:spcPct val="0"/>
                </a:spcAft>
                <a:defRPr sz="2500" kern="1200">
                  <a:solidFill>
                    <a:srgbClr val="004386"/>
                  </a:solidFill>
                  <a:latin typeface="Arial" pitchFamily="34" charset="0"/>
                  <a:ea typeface="+mn-ea"/>
                  <a:cs typeface="Arial" pitchFamily="34" charset="0"/>
                </a:defRPr>
              </a:lvl4pPr>
              <a:lvl5pPr marL="1828800" algn="l" rtl="0" fontAlgn="base">
                <a:spcBef>
                  <a:spcPct val="0"/>
                </a:spcBef>
                <a:spcAft>
                  <a:spcPct val="0"/>
                </a:spcAft>
                <a:defRPr sz="2500" kern="1200">
                  <a:solidFill>
                    <a:srgbClr val="004386"/>
                  </a:solidFill>
                  <a:latin typeface="Arial" pitchFamily="34" charset="0"/>
                  <a:ea typeface="+mn-ea"/>
                  <a:cs typeface="Arial" pitchFamily="34" charset="0"/>
                </a:defRPr>
              </a:lvl5pPr>
              <a:lvl6pPr marL="2286000" algn="l" defTabSz="914400" rtl="0" eaLnBrk="1" latinLnBrk="0" hangingPunct="1">
                <a:defRPr sz="2500" kern="1200">
                  <a:solidFill>
                    <a:srgbClr val="004386"/>
                  </a:solidFill>
                  <a:latin typeface="Arial" pitchFamily="34" charset="0"/>
                  <a:ea typeface="+mn-ea"/>
                  <a:cs typeface="Arial" pitchFamily="34" charset="0"/>
                </a:defRPr>
              </a:lvl6pPr>
              <a:lvl7pPr marL="2743200" algn="l" defTabSz="914400" rtl="0" eaLnBrk="1" latinLnBrk="0" hangingPunct="1">
                <a:defRPr sz="2500" kern="1200">
                  <a:solidFill>
                    <a:srgbClr val="004386"/>
                  </a:solidFill>
                  <a:latin typeface="Arial" pitchFamily="34" charset="0"/>
                  <a:ea typeface="+mn-ea"/>
                  <a:cs typeface="Arial" pitchFamily="34" charset="0"/>
                </a:defRPr>
              </a:lvl7pPr>
              <a:lvl8pPr marL="3200400" algn="l" defTabSz="914400" rtl="0" eaLnBrk="1" latinLnBrk="0" hangingPunct="1">
                <a:defRPr sz="2500" kern="1200">
                  <a:solidFill>
                    <a:srgbClr val="004386"/>
                  </a:solidFill>
                  <a:latin typeface="Arial" pitchFamily="34" charset="0"/>
                  <a:ea typeface="+mn-ea"/>
                  <a:cs typeface="Arial" pitchFamily="34" charset="0"/>
                </a:defRPr>
              </a:lvl8pPr>
              <a:lvl9pPr marL="3657600" algn="l" defTabSz="914400" rtl="0" eaLnBrk="1" latinLnBrk="0" hangingPunct="1">
                <a:defRPr sz="2500" kern="1200">
                  <a:solidFill>
                    <a:srgbClr val="004386"/>
                  </a:solidFill>
                  <a:latin typeface="Arial" pitchFamily="34" charset="0"/>
                  <a:ea typeface="+mn-ea"/>
                  <a:cs typeface="Arial" pitchFamily="34" charset="0"/>
                </a:defRPr>
              </a:lvl9pPr>
            </a:lstStyle>
            <a:p>
              <a:pPr algn="ctr">
                <a:spcBef>
                  <a:spcPts val="0"/>
                </a:spcBef>
                <a:buClr>
                  <a:srgbClr val="003399"/>
                </a:buClr>
                <a:defRPr/>
              </a:pPr>
              <a:endParaRPr lang="en-US" sz="1300" dirty="0">
                <a:latin typeface="微软雅黑" pitchFamily="34" charset="-122"/>
                <a:ea typeface="微软雅黑" pitchFamily="34" charset="-122"/>
                <a:cs typeface="+mn-cs"/>
              </a:endParaRPr>
            </a:p>
          </p:txBody>
        </p:sp>
        <p:pic>
          <p:nvPicPr>
            <p:cNvPr id="20" name="Picture 115"/>
            <p:cNvPicPr>
              <a:picLocks noChangeAspect="1" noChangeArrowheads="1"/>
            </p:cNvPicPr>
            <p:nvPr/>
          </p:nvPicPr>
          <p:blipFill>
            <a:blip r:embed="rId4" cstate="print"/>
            <a:srcRect/>
            <a:stretch>
              <a:fillRect/>
            </a:stretch>
          </p:blipFill>
          <p:spPr bwMode="auto">
            <a:xfrm>
              <a:off x="4212649" y="5420645"/>
              <a:ext cx="406091" cy="558844"/>
            </a:xfrm>
            <a:prstGeom prst="rect">
              <a:avLst/>
            </a:prstGeom>
            <a:noFill/>
            <a:ln w="9525">
              <a:noFill/>
              <a:miter lim="800000"/>
              <a:headEnd/>
              <a:tailEnd/>
            </a:ln>
            <a:effectLst>
              <a:outerShdw dist="50799" dir="5400000" algn="ctr" rotWithShape="0">
                <a:srgbClr val="FFFFFF">
                  <a:alpha val="74997"/>
                </a:srgbClr>
              </a:outerShdw>
            </a:effectLst>
          </p:spPr>
        </p:pic>
        <p:sp>
          <p:nvSpPr>
            <p:cNvPr id="21" name="TextBox 20"/>
            <p:cNvSpPr txBox="1">
              <a:spLocks noChangeArrowheads="1"/>
            </p:cNvSpPr>
            <p:nvPr/>
          </p:nvSpPr>
          <p:spPr bwMode="auto">
            <a:xfrm>
              <a:off x="3909847" y="5975135"/>
              <a:ext cx="1024759" cy="276999"/>
            </a:xfrm>
            <a:prstGeom prst="rect">
              <a:avLst/>
            </a:prstGeom>
            <a:noFill/>
            <a:ln w="9525">
              <a:noFill/>
              <a:miter lim="800000"/>
              <a:headEnd/>
              <a:tailEnd/>
            </a:ln>
          </p:spPr>
          <p:txBody>
            <a:bodyPr>
              <a:spAutoFit/>
            </a:bodyPr>
            <a:lstStyle/>
            <a:p>
              <a:pPr algn="ctr"/>
              <a:r>
                <a:rPr lang="en-US" altLang="zh-CN" sz="900" dirty="0" smtClean="0">
                  <a:solidFill>
                    <a:srgbClr val="080808"/>
                  </a:solidFill>
                  <a:latin typeface="微软雅黑" pitchFamily="34" charset="-122"/>
                  <a:ea typeface="微软雅黑" pitchFamily="34" charset="-122"/>
                </a:rPr>
                <a:t>SAP</a:t>
              </a:r>
              <a:endParaRPr lang="en-US" altLang="zh-CN" sz="1500" dirty="0">
                <a:solidFill>
                  <a:srgbClr val="080808"/>
                </a:solidFill>
                <a:latin typeface="微软雅黑" pitchFamily="34" charset="-122"/>
                <a:ea typeface="微软雅黑" pitchFamily="34" charset="-122"/>
              </a:endParaRPr>
            </a:p>
          </p:txBody>
        </p:sp>
      </p:grpSp>
      <p:grpSp>
        <p:nvGrpSpPr>
          <p:cNvPr id="4" name="组合 22"/>
          <p:cNvGrpSpPr>
            <a:grpSpLocks/>
          </p:cNvGrpSpPr>
          <p:nvPr/>
        </p:nvGrpSpPr>
        <p:grpSpPr bwMode="auto">
          <a:xfrm>
            <a:off x="3009901" y="5438511"/>
            <a:ext cx="721783" cy="750093"/>
            <a:chOff x="3884286" y="5360315"/>
            <a:chExt cx="1081853" cy="898595"/>
          </a:xfrm>
        </p:grpSpPr>
        <p:sp>
          <p:nvSpPr>
            <p:cNvPr id="23" name="AutoShape 98"/>
            <p:cNvSpPr>
              <a:spLocks/>
            </p:cNvSpPr>
            <p:nvPr/>
          </p:nvSpPr>
          <p:spPr bwMode="auto">
            <a:xfrm>
              <a:off x="3884286" y="5360315"/>
              <a:ext cx="1081853" cy="898595"/>
            </a:xfrm>
            <a:prstGeom prst="roundRect">
              <a:avLst>
                <a:gd name="adj" fmla="val 16569"/>
              </a:avLst>
            </a:prstGeom>
            <a:solidFill>
              <a:srgbClr val="FFFFFF"/>
            </a:solidFill>
            <a:ln w="9525">
              <a:solidFill>
                <a:srgbClr val="8BC4EC"/>
              </a:solidFill>
              <a:round/>
              <a:headEnd/>
              <a:tailEnd/>
            </a:ln>
          </p:spPr>
          <p:txBody>
            <a:bodyPr lIns="0" tIns="0" rIns="0" bIns="0" anchor="ctr"/>
            <a:lstStyle>
              <a:defPPr>
                <a:defRPr lang="en-US"/>
              </a:defPPr>
              <a:lvl1pPr algn="l" rtl="0" fontAlgn="base">
                <a:spcBef>
                  <a:spcPct val="0"/>
                </a:spcBef>
                <a:spcAft>
                  <a:spcPct val="0"/>
                </a:spcAft>
                <a:defRPr sz="2500" kern="1200">
                  <a:solidFill>
                    <a:srgbClr val="004386"/>
                  </a:solidFill>
                  <a:latin typeface="Arial" pitchFamily="34" charset="0"/>
                  <a:ea typeface="+mn-ea"/>
                  <a:cs typeface="Arial" pitchFamily="34" charset="0"/>
                </a:defRPr>
              </a:lvl1pPr>
              <a:lvl2pPr marL="457200" algn="l" rtl="0" fontAlgn="base">
                <a:spcBef>
                  <a:spcPct val="0"/>
                </a:spcBef>
                <a:spcAft>
                  <a:spcPct val="0"/>
                </a:spcAft>
                <a:defRPr sz="2500" kern="1200">
                  <a:solidFill>
                    <a:srgbClr val="004386"/>
                  </a:solidFill>
                  <a:latin typeface="Arial" pitchFamily="34" charset="0"/>
                  <a:ea typeface="+mn-ea"/>
                  <a:cs typeface="Arial" pitchFamily="34" charset="0"/>
                </a:defRPr>
              </a:lvl2pPr>
              <a:lvl3pPr marL="914400" algn="l" rtl="0" fontAlgn="base">
                <a:spcBef>
                  <a:spcPct val="0"/>
                </a:spcBef>
                <a:spcAft>
                  <a:spcPct val="0"/>
                </a:spcAft>
                <a:defRPr sz="2500" kern="1200">
                  <a:solidFill>
                    <a:srgbClr val="004386"/>
                  </a:solidFill>
                  <a:latin typeface="Arial" pitchFamily="34" charset="0"/>
                  <a:ea typeface="+mn-ea"/>
                  <a:cs typeface="Arial" pitchFamily="34" charset="0"/>
                </a:defRPr>
              </a:lvl3pPr>
              <a:lvl4pPr marL="1371600" algn="l" rtl="0" fontAlgn="base">
                <a:spcBef>
                  <a:spcPct val="0"/>
                </a:spcBef>
                <a:spcAft>
                  <a:spcPct val="0"/>
                </a:spcAft>
                <a:defRPr sz="2500" kern="1200">
                  <a:solidFill>
                    <a:srgbClr val="004386"/>
                  </a:solidFill>
                  <a:latin typeface="Arial" pitchFamily="34" charset="0"/>
                  <a:ea typeface="+mn-ea"/>
                  <a:cs typeface="Arial" pitchFamily="34" charset="0"/>
                </a:defRPr>
              </a:lvl4pPr>
              <a:lvl5pPr marL="1828800" algn="l" rtl="0" fontAlgn="base">
                <a:spcBef>
                  <a:spcPct val="0"/>
                </a:spcBef>
                <a:spcAft>
                  <a:spcPct val="0"/>
                </a:spcAft>
                <a:defRPr sz="2500" kern="1200">
                  <a:solidFill>
                    <a:srgbClr val="004386"/>
                  </a:solidFill>
                  <a:latin typeface="Arial" pitchFamily="34" charset="0"/>
                  <a:ea typeface="+mn-ea"/>
                  <a:cs typeface="Arial" pitchFamily="34" charset="0"/>
                </a:defRPr>
              </a:lvl5pPr>
              <a:lvl6pPr marL="2286000" algn="l" defTabSz="914400" rtl="0" eaLnBrk="1" latinLnBrk="0" hangingPunct="1">
                <a:defRPr sz="2500" kern="1200">
                  <a:solidFill>
                    <a:srgbClr val="004386"/>
                  </a:solidFill>
                  <a:latin typeface="Arial" pitchFamily="34" charset="0"/>
                  <a:ea typeface="+mn-ea"/>
                  <a:cs typeface="Arial" pitchFamily="34" charset="0"/>
                </a:defRPr>
              </a:lvl6pPr>
              <a:lvl7pPr marL="2743200" algn="l" defTabSz="914400" rtl="0" eaLnBrk="1" latinLnBrk="0" hangingPunct="1">
                <a:defRPr sz="2500" kern="1200">
                  <a:solidFill>
                    <a:srgbClr val="004386"/>
                  </a:solidFill>
                  <a:latin typeface="Arial" pitchFamily="34" charset="0"/>
                  <a:ea typeface="+mn-ea"/>
                  <a:cs typeface="Arial" pitchFamily="34" charset="0"/>
                </a:defRPr>
              </a:lvl7pPr>
              <a:lvl8pPr marL="3200400" algn="l" defTabSz="914400" rtl="0" eaLnBrk="1" latinLnBrk="0" hangingPunct="1">
                <a:defRPr sz="2500" kern="1200">
                  <a:solidFill>
                    <a:srgbClr val="004386"/>
                  </a:solidFill>
                  <a:latin typeface="Arial" pitchFamily="34" charset="0"/>
                  <a:ea typeface="+mn-ea"/>
                  <a:cs typeface="Arial" pitchFamily="34" charset="0"/>
                </a:defRPr>
              </a:lvl8pPr>
              <a:lvl9pPr marL="3657600" algn="l" defTabSz="914400" rtl="0" eaLnBrk="1" latinLnBrk="0" hangingPunct="1">
                <a:defRPr sz="2500" kern="1200">
                  <a:solidFill>
                    <a:srgbClr val="004386"/>
                  </a:solidFill>
                  <a:latin typeface="Arial" pitchFamily="34" charset="0"/>
                  <a:ea typeface="+mn-ea"/>
                  <a:cs typeface="Arial" pitchFamily="34" charset="0"/>
                </a:defRPr>
              </a:lvl9pPr>
            </a:lstStyle>
            <a:p>
              <a:pPr algn="ctr">
                <a:spcBef>
                  <a:spcPts val="0"/>
                </a:spcBef>
                <a:buClr>
                  <a:srgbClr val="003399"/>
                </a:buClr>
                <a:defRPr/>
              </a:pPr>
              <a:endParaRPr lang="en-US" sz="1300" dirty="0">
                <a:latin typeface="微软雅黑" pitchFamily="34" charset="-122"/>
                <a:ea typeface="微软雅黑" pitchFamily="34" charset="-122"/>
                <a:cs typeface="+mn-cs"/>
              </a:endParaRPr>
            </a:p>
          </p:txBody>
        </p:sp>
        <p:pic>
          <p:nvPicPr>
            <p:cNvPr id="24" name="Picture 115"/>
            <p:cNvPicPr>
              <a:picLocks noChangeAspect="1" noChangeArrowheads="1"/>
            </p:cNvPicPr>
            <p:nvPr/>
          </p:nvPicPr>
          <p:blipFill>
            <a:blip r:embed="rId4" cstate="print"/>
            <a:srcRect/>
            <a:stretch>
              <a:fillRect/>
            </a:stretch>
          </p:blipFill>
          <p:spPr bwMode="auto">
            <a:xfrm>
              <a:off x="4212650" y="5420538"/>
              <a:ext cx="406091" cy="559443"/>
            </a:xfrm>
            <a:prstGeom prst="rect">
              <a:avLst/>
            </a:prstGeom>
            <a:noFill/>
            <a:ln w="9525">
              <a:noFill/>
              <a:miter lim="800000"/>
              <a:headEnd/>
              <a:tailEnd/>
            </a:ln>
            <a:effectLst>
              <a:outerShdw dist="50799" dir="5400000" algn="ctr" rotWithShape="0">
                <a:srgbClr val="FFFFFF">
                  <a:alpha val="74997"/>
                </a:srgbClr>
              </a:outerShdw>
            </a:effectLst>
          </p:spPr>
        </p:pic>
        <p:sp>
          <p:nvSpPr>
            <p:cNvPr id="25" name="TextBox 25"/>
            <p:cNvSpPr txBox="1">
              <a:spLocks noChangeArrowheads="1"/>
            </p:cNvSpPr>
            <p:nvPr/>
          </p:nvSpPr>
          <p:spPr bwMode="auto">
            <a:xfrm>
              <a:off x="3909847" y="5975135"/>
              <a:ext cx="1024759" cy="276999"/>
            </a:xfrm>
            <a:prstGeom prst="rect">
              <a:avLst/>
            </a:prstGeom>
            <a:noFill/>
            <a:ln w="9525">
              <a:noFill/>
              <a:miter lim="800000"/>
              <a:headEnd/>
              <a:tailEnd/>
            </a:ln>
          </p:spPr>
          <p:txBody>
            <a:bodyPr>
              <a:spAutoFit/>
            </a:bodyPr>
            <a:lstStyle/>
            <a:p>
              <a:pPr algn="ctr"/>
              <a:r>
                <a:rPr lang="en-US" altLang="zh-CN" sz="900" dirty="0" smtClean="0">
                  <a:solidFill>
                    <a:srgbClr val="080808"/>
                  </a:solidFill>
                  <a:latin typeface="微软雅黑" pitchFamily="34" charset="-122"/>
                  <a:ea typeface="微软雅黑" pitchFamily="34" charset="-122"/>
                </a:rPr>
                <a:t>TAM</a:t>
              </a:r>
              <a:endParaRPr lang="en-US" altLang="zh-CN" sz="1500" dirty="0">
                <a:solidFill>
                  <a:srgbClr val="080808"/>
                </a:solidFill>
                <a:latin typeface="微软雅黑" pitchFamily="34" charset="-122"/>
                <a:ea typeface="微软雅黑" pitchFamily="34" charset="-122"/>
              </a:endParaRPr>
            </a:p>
          </p:txBody>
        </p:sp>
      </p:grpSp>
      <p:grpSp>
        <p:nvGrpSpPr>
          <p:cNvPr id="18" name="组合 26"/>
          <p:cNvGrpSpPr>
            <a:grpSpLocks/>
          </p:cNvGrpSpPr>
          <p:nvPr/>
        </p:nvGrpSpPr>
        <p:grpSpPr bwMode="auto">
          <a:xfrm>
            <a:off x="3787776" y="5438511"/>
            <a:ext cx="720725" cy="750093"/>
            <a:chOff x="3884286" y="5360315"/>
            <a:chExt cx="1081853" cy="898595"/>
          </a:xfrm>
        </p:grpSpPr>
        <p:sp>
          <p:nvSpPr>
            <p:cNvPr id="27" name="AutoShape 98"/>
            <p:cNvSpPr>
              <a:spLocks/>
            </p:cNvSpPr>
            <p:nvPr/>
          </p:nvSpPr>
          <p:spPr bwMode="auto">
            <a:xfrm>
              <a:off x="3884286" y="5360315"/>
              <a:ext cx="1081853" cy="898595"/>
            </a:xfrm>
            <a:prstGeom prst="roundRect">
              <a:avLst>
                <a:gd name="adj" fmla="val 16569"/>
              </a:avLst>
            </a:prstGeom>
            <a:solidFill>
              <a:srgbClr val="FFFFFF"/>
            </a:solidFill>
            <a:ln w="9525">
              <a:solidFill>
                <a:srgbClr val="8BC4EC"/>
              </a:solidFill>
              <a:round/>
              <a:headEnd/>
              <a:tailEnd/>
            </a:ln>
          </p:spPr>
          <p:txBody>
            <a:bodyPr lIns="0" tIns="0" rIns="0" bIns="0" anchor="ctr"/>
            <a:lstStyle>
              <a:defPPr>
                <a:defRPr lang="en-US"/>
              </a:defPPr>
              <a:lvl1pPr algn="l" rtl="0" fontAlgn="base">
                <a:spcBef>
                  <a:spcPct val="0"/>
                </a:spcBef>
                <a:spcAft>
                  <a:spcPct val="0"/>
                </a:spcAft>
                <a:defRPr sz="2500" kern="1200">
                  <a:solidFill>
                    <a:srgbClr val="004386"/>
                  </a:solidFill>
                  <a:latin typeface="Arial" pitchFamily="34" charset="0"/>
                  <a:ea typeface="+mn-ea"/>
                  <a:cs typeface="Arial" pitchFamily="34" charset="0"/>
                </a:defRPr>
              </a:lvl1pPr>
              <a:lvl2pPr marL="457200" algn="l" rtl="0" fontAlgn="base">
                <a:spcBef>
                  <a:spcPct val="0"/>
                </a:spcBef>
                <a:spcAft>
                  <a:spcPct val="0"/>
                </a:spcAft>
                <a:defRPr sz="2500" kern="1200">
                  <a:solidFill>
                    <a:srgbClr val="004386"/>
                  </a:solidFill>
                  <a:latin typeface="Arial" pitchFamily="34" charset="0"/>
                  <a:ea typeface="+mn-ea"/>
                  <a:cs typeface="Arial" pitchFamily="34" charset="0"/>
                </a:defRPr>
              </a:lvl2pPr>
              <a:lvl3pPr marL="914400" algn="l" rtl="0" fontAlgn="base">
                <a:spcBef>
                  <a:spcPct val="0"/>
                </a:spcBef>
                <a:spcAft>
                  <a:spcPct val="0"/>
                </a:spcAft>
                <a:defRPr sz="2500" kern="1200">
                  <a:solidFill>
                    <a:srgbClr val="004386"/>
                  </a:solidFill>
                  <a:latin typeface="Arial" pitchFamily="34" charset="0"/>
                  <a:ea typeface="+mn-ea"/>
                  <a:cs typeface="Arial" pitchFamily="34" charset="0"/>
                </a:defRPr>
              </a:lvl3pPr>
              <a:lvl4pPr marL="1371600" algn="l" rtl="0" fontAlgn="base">
                <a:spcBef>
                  <a:spcPct val="0"/>
                </a:spcBef>
                <a:spcAft>
                  <a:spcPct val="0"/>
                </a:spcAft>
                <a:defRPr sz="2500" kern="1200">
                  <a:solidFill>
                    <a:srgbClr val="004386"/>
                  </a:solidFill>
                  <a:latin typeface="Arial" pitchFamily="34" charset="0"/>
                  <a:ea typeface="+mn-ea"/>
                  <a:cs typeface="Arial" pitchFamily="34" charset="0"/>
                </a:defRPr>
              </a:lvl4pPr>
              <a:lvl5pPr marL="1828800" algn="l" rtl="0" fontAlgn="base">
                <a:spcBef>
                  <a:spcPct val="0"/>
                </a:spcBef>
                <a:spcAft>
                  <a:spcPct val="0"/>
                </a:spcAft>
                <a:defRPr sz="2500" kern="1200">
                  <a:solidFill>
                    <a:srgbClr val="004386"/>
                  </a:solidFill>
                  <a:latin typeface="Arial" pitchFamily="34" charset="0"/>
                  <a:ea typeface="+mn-ea"/>
                  <a:cs typeface="Arial" pitchFamily="34" charset="0"/>
                </a:defRPr>
              </a:lvl5pPr>
              <a:lvl6pPr marL="2286000" algn="l" defTabSz="914400" rtl="0" eaLnBrk="1" latinLnBrk="0" hangingPunct="1">
                <a:defRPr sz="2500" kern="1200">
                  <a:solidFill>
                    <a:srgbClr val="004386"/>
                  </a:solidFill>
                  <a:latin typeface="Arial" pitchFamily="34" charset="0"/>
                  <a:ea typeface="+mn-ea"/>
                  <a:cs typeface="Arial" pitchFamily="34" charset="0"/>
                </a:defRPr>
              </a:lvl6pPr>
              <a:lvl7pPr marL="2743200" algn="l" defTabSz="914400" rtl="0" eaLnBrk="1" latinLnBrk="0" hangingPunct="1">
                <a:defRPr sz="2500" kern="1200">
                  <a:solidFill>
                    <a:srgbClr val="004386"/>
                  </a:solidFill>
                  <a:latin typeface="Arial" pitchFamily="34" charset="0"/>
                  <a:ea typeface="+mn-ea"/>
                  <a:cs typeface="Arial" pitchFamily="34" charset="0"/>
                </a:defRPr>
              </a:lvl7pPr>
              <a:lvl8pPr marL="3200400" algn="l" defTabSz="914400" rtl="0" eaLnBrk="1" latinLnBrk="0" hangingPunct="1">
                <a:defRPr sz="2500" kern="1200">
                  <a:solidFill>
                    <a:srgbClr val="004386"/>
                  </a:solidFill>
                  <a:latin typeface="Arial" pitchFamily="34" charset="0"/>
                  <a:ea typeface="+mn-ea"/>
                  <a:cs typeface="Arial" pitchFamily="34" charset="0"/>
                </a:defRPr>
              </a:lvl8pPr>
              <a:lvl9pPr marL="3657600" algn="l" defTabSz="914400" rtl="0" eaLnBrk="1" latinLnBrk="0" hangingPunct="1">
                <a:defRPr sz="2500" kern="1200">
                  <a:solidFill>
                    <a:srgbClr val="004386"/>
                  </a:solidFill>
                  <a:latin typeface="Arial" pitchFamily="34" charset="0"/>
                  <a:ea typeface="+mn-ea"/>
                  <a:cs typeface="Arial" pitchFamily="34" charset="0"/>
                </a:defRPr>
              </a:lvl9pPr>
            </a:lstStyle>
            <a:p>
              <a:pPr algn="ctr">
                <a:spcBef>
                  <a:spcPts val="0"/>
                </a:spcBef>
                <a:buClr>
                  <a:srgbClr val="003399"/>
                </a:buClr>
                <a:defRPr/>
              </a:pPr>
              <a:endParaRPr lang="en-US" sz="1300" dirty="0">
                <a:latin typeface="微软雅黑" pitchFamily="34" charset="-122"/>
                <a:ea typeface="微软雅黑" pitchFamily="34" charset="-122"/>
                <a:cs typeface="+mn-cs"/>
              </a:endParaRPr>
            </a:p>
          </p:txBody>
        </p:sp>
        <p:pic>
          <p:nvPicPr>
            <p:cNvPr id="28" name="Picture 115"/>
            <p:cNvPicPr>
              <a:picLocks noChangeAspect="1" noChangeArrowheads="1"/>
            </p:cNvPicPr>
            <p:nvPr/>
          </p:nvPicPr>
          <p:blipFill>
            <a:blip r:embed="rId4" cstate="print"/>
            <a:srcRect/>
            <a:stretch>
              <a:fillRect/>
            </a:stretch>
          </p:blipFill>
          <p:spPr bwMode="auto">
            <a:xfrm>
              <a:off x="4213131" y="5420538"/>
              <a:ext cx="406688" cy="559443"/>
            </a:xfrm>
            <a:prstGeom prst="rect">
              <a:avLst/>
            </a:prstGeom>
            <a:noFill/>
            <a:ln w="9525">
              <a:noFill/>
              <a:miter lim="800000"/>
              <a:headEnd/>
              <a:tailEnd/>
            </a:ln>
            <a:effectLst>
              <a:outerShdw dist="50799" dir="5400000" algn="ctr" rotWithShape="0">
                <a:srgbClr val="FFFFFF">
                  <a:alpha val="74997"/>
                </a:srgbClr>
              </a:outerShdw>
            </a:effectLst>
          </p:spPr>
        </p:pic>
        <p:sp>
          <p:nvSpPr>
            <p:cNvPr id="29" name="TextBox 29"/>
            <p:cNvSpPr txBox="1">
              <a:spLocks noChangeArrowheads="1"/>
            </p:cNvSpPr>
            <p:nvPr/>
          </p:nvSpPr>
          <p:spPr bwMode="auto">
            <a:xfrm>
              <a:off x="3909847" y="5975135"/>
              <a:ext cx="1024759" cy="276999"/>
            </a:xfrm>
            <a:prstGeom prst="rect">
              <a:avLst/>
            </a:prstGeom>
            <a:noFill/>
            <a:ln w="9525">
              <a:noFill/>
              <a:miter lim="800000"/>
              <a:headEnd/>
              <a:tailEnd/>
            </a:ln>
          </p:spPr>
          <p:txBody>
            <a:bodyPr>
              <a:spAutoFit/>
            </a:bodyPr>
            <a:lstStyle/>
            <a:p>
              <a:pPr algn="ctr"/>
              <a:r>
                <a:rPr lang="en-US" altLang="zh-CN" sz="900" dirty="0" smtClean="0">
                  <a:solidFill>
                    <a:srgbClr val="080808"/>
                  </a:solidFill>
                  <a:latin typeface="微软雅黑" pitchFamily="34" charset="-122"/>
                  <a:ea typeface="微软雅黑" pitchFamily="34" charset="-122"/>
                </a:rPr>
                <a:t>TIM</a:t>
              </a:r>
              <a:endParaRPr lang="zh-CN" altLang="en-US" sz="1500" dirty="0">
                <a:solidFill>
                  <a:srgbClr val="080808"/>
                </a:solidFill>
                <a:latin typeface="微软雅黑" pitchFamily="34" charset="-122"/>
                <a:ea typeface="微软雅黑" pitchFamily="34" charset="-122"/>
              </a:endParaRPr>
            </a:p>
          </p:txBody>
        </p:sp>
      </p:grpSp>
      <p:grpSp>
        <p:nvGrpSpPr>
          <p:cNvPr id="22" name="组合 30"/>
          <p:cNvGrpSpPr>
            <a:grpSpLocks/>
          </p:cNvGrpSpPr>
          <p:nvPr/>
        </p:nvGrpSpPr>
        <p:grpSpPr bwMode="auto">
          <a:xfrm>
            <a:off x="4565650" y="5438511"/>
            <a:ext cx="720725" cy="750093"/>
            <a:chOff x="3884286" y="5360315"/>
            <a:chExt cx="1081853" cy="898595"/>
          </a:xfrm>
        </p:grpSpPr>
        <p:sp>
          <p:nvSpPr>
            <p:cNvPr id="31" name="AutoShape 98"/>
            <p:cNvSpPr>
              <a:spLocks/>
            </p:cNvSpPr>
            <p:nvPr/>
          </p:nvSpPr>
          <p:spPr bwMode="auto">
            <a:xfrm>
              <a:off x="3884286" y="5360315"/>
              <a:ext cx="1081853" cy="898595"/>
            </a:xfrm>
            <a:prstGeom prst="roundRect">
              <a:avLst>
                <a:gd name="adj" fmla="val 16569"/>
              </a:avLst>
            </a:prstGeom>
            <a:solidFill>
              <a:srgbClr val="FFFFFF"/>
            </a:solidFill>
            <a:ln w="9525">
              <a:solidFill>
                <a:srgbClr val="8BC4EC"/>
              </a:solidFill>
              <a:round/>
              <a:headEnd/>
              <a:tailEnd/>
            </a:ln>
          </p:spPr>
          <p:txBody>
            <a:bodyPr lIns="0" tIns="0" rIns="0" bIns="0" anchor="ctr"/>
            <a:lstStyle>
              <a:defPPr>
                <a:defRPr lang="en-US"/>
              </a:defPPr>
              <a:lvl1pPr algn="l" rtl="0" fontAlgn="base">
                <a:spcBef>
                  <a:spcPct val="0"/>
                </a:spcBef>
                <a:spcAft>
                  <a:spcPct val="0"/>
                </a:spcAft>
                <a:defRPr sz="2500" kern="1200">
                  <a:solidFill>
                    <a:srgbClr val="004386"/>
                  </a:solidFill>
                  <a:latin typeface="Arial" pitchFamily="34" charset="0"/>
                  <a:ea typeface="+mn-ea"/>
                  <a:cs typeface="Arial" pitchFamily="34" charset="0"/>
                </a:defRPr>
              </a:lvl1pPr>
              <a:lvl2pPr marL="457200" algn="l" rtl="0" fontAlgn="base">
                <a:spcBef>
                  <a:spcPct val="0"/>
                </a:spcBef>
                <a:spcAft>
                  <a:spcPct val="0"/>
                </a:spcAft>
                <a:defRPr sz="2500" kern="1200">
                  <a:solidFill>
                    <a:srgbClr val="004386"/>
                  </a:solidFill>
                  <a:latin typeface="Arial" pitchFamily="34" charset="0"/>
                  <a:ea typeface="+mn-ea"/>
                  <a:cs typeface="Arial" pitchFamily="34" charset="0"/>
                </a:defRPr>
              </a:lvl2pPr>
              <a:lvl3pPr marL="914400" algn="l" rtl="0" fontAlgn="base">
                <a:spcBef>
                  <a:spcPct val="0"/>
                </a:spcBef>
                <a:spcAft>
                  <a:spcPct val="0"/>
                </a:spcAft>
                <a:defRPr sz="2500" kern="1200">
                  <a:solidFill>
                    <a:srgbClr val="004386"/>
                  </a:solidFill>
                  <a:latin typeface="Arial" pitchFamily="34" charset="0"/>
                  <a:ea typeface="+mn-ea"/>
                  <a:cs typeface="Arial" pitchFamily="34" charset="0"/>
                </a:defRPr>
              </a:lvl3pPr>
              <a:lvl4pPr marL="1371600" algn="l" rtl="0" fontAlgn="base">
                <a:spcBef>
                  <a:spcPct val="0"/>
                </a:spcBef>
                <a:spcAft>
                  <a:spcPct val="0"/>
                </a:spcAft>
                <a:defRPr sz="2500" kern="1200">
                  <a:solidFill>
                    <a:srgbClr val="004386"/>
                  </a:solidFill>
                  <a:latin typeface="Arial" pitchFamily="34" charset="0"/>
                  <a:ea typeface="+mn-ea"/>
                  <a:cs typeface="Arial" pitchFamily="34" charset="0"/>
                </a:defRPr>
              </a:lvl4pPr>
              <a:lvl5pPr marL="1828800" algn="l" rtl="0" fontAlgn="base">
                <a:spcBef>
                  <a:spcPct val="0"/>
                </a:spcBef>
                <a:spcAft>
                  <a:spcPct val="0"/>
                </a:spcAft>
                <a:defRPr sz="2500" kern="1200">
                  <a:solidFill>
                    <a:srgbClr val="004386"/>
                  </a:solidFill>
                  <a:latin typeface="Arial" pitchFamily="34" charset="0"/>
                  <a:ea typeface="+mn-ea"/>
                  <a:cs typeface="Arial" pitchFamily="34" charset="0"/>
                </a:defRPr>
              </a:lvl5pPr>
              <a:lvl6pPr marL="2286000" algn="l" defTabSz="914400" rtl="0" eaLnBrk="1" latinLnBrk="0" hangingPunct="1">
                <a:defRPr sz="2500" kern="1200">
                  <a:solidFill>
                    <a:srgbClr val="004386"/>
                  </a:solidFill>
                  <a:latin typeface="Arial" pitchFamily="34" charset="0"/>
                  <a:ea typeface="+mn-ea"/>
                  <a:cs typeface="Arial" pitchFamily="34" charset="0"/>
                </a:defRPr>
              </a:lvl6pPr>
              <a:lvl7pPr marL="2743200" algn="l" defTabSz="914400" rtl="0" eaLnBrk="1" latinLnBrk="0" hangingPunct="1">
                <a:defRPr sz="2500" kern="1200">
                  <a:solidFill>
                    <a:srgbClr val="004386"/>
                  </a:solidFill>
                  <a:latin typeface="Arial" pitchFamily="34" charset="0"/>
                  <a:ea typeface="+mn-ea"/>
                  <a:cs typeface="Arial" pitchFamily="34" charset="0"/>
                </a:defRPr>
              </a:lvl7pPr>
              <a:lvl8pPr marL="3200400" algn="l" defTabSz="914400" rtl="0" eaLnBrk="1" latinLnBrk="0" hangingPunct="1">
                <a:defRPr sz="2500" kern="1200">
                  <a:solidFill>
                    <a:srgbClr val="004386"/>
                  </a:solidFill>
                  <a:latin typeface="Arial" pitchFamily="34" charset="0"/>
                  <a:ea typeface="+mn-ea"/>
                  <a:cs typeface="Arial" pitchFamily="34" charset="0"/>
                </a:defRPr>
              </a:lvl8pPr>
              <a:lvl9pPr marL="3657600" algn="l" defTabSz="914400" rtl="0" eaLnBrk="1" latinLnBrk="0" hangingPunct="1">
                <a:defRPr sz="2500" kern="1200">
                  <a:solidFill>
                    <a:srgbClr val="004386"/>
                  </a:solidFill>
                  <a:latin typeface="Arial" pitchFamily="34" charset="0"/>
                  <a:ea typeface="+mn-ea"/>
                  <a:cs typeface="Arial" pitchFamily="34" charset="0"/>
                </a:defRPr>
              </a:lvl9pPr>
            </a:lstStyle>
            <a:p>
              <a:pPr algn="ctr">
                <a:spcBef>
                  <a:spcPts val="0"/>
                </a:spcBef>
                <a:buClr>
                  <a:srgbClr val="003399"/>
                </a:buClr>
                <a:defRPr/>
              </a:pPr>
              <a:endParaRPr lang="en-US" sz="1300" dirty="0">
                <a:latin typeface="微软雅黑" pitchFamily="34" charset="-122"/>
                <a:ea typeface="微软雅黑" pitchFamily="34" charset="-122"/>
                <a:cs typeface="+mn-cs"/>
              </a:endParaRPr>
            </a:p>
          </p:txBody>
        </p:sp>
        <p:pic>
          <p:nvPicPr>
            <p:cNvPr id="32" name="Picture 115"/>
            <p:cNvPicPr>
              <a:picLocks noChangeAspect="1" noChangeArrowheads="1"/>
            </p:cNvPicPr>
            <p:nvPr/>
          </p:nvPicPr>
          <p:blipFill>
            <a:blip r:embed="rId4" cstate="print"/>
            <a:srcRect/>
            <a:stretch>
              <a:fillRect/>
            </a:stretch>
          </p:blipFill>
          <p:spPr bwMode="auto">
            <a:xfrm>
              <a:off x="4213132" y="5420538"/>
              <a:ext cx="406688" cy="559443"/>
            </a:xfrm>
            <a:prstGeom prst="rect">
              <a:avLst/>
            </a:prstGeom>
            <a:noFill/>
            <a:ln w="9525">
              <a:noFill/>
              <a:miter lim="800000"/>
              <a:headEnd/>
              <a:tailEnd/>
            </a:ln>
            <a:effectLst>
              <a:outerShdw dist="50799" dir="5400000" algn="ctr" rotWithShape="0">
                <a:srgbClr val="FFFFFF">
                  <a:alpha val="74997"/>
                </a:srgbClr>
              </a:outerShdw>
            </a:effectLst>
          </p:spPr>
        </p:pic>
        <p:sp>
          <p:nvSpPr>
            <p:cNvPr id="33" name="TextBox 33"/>
            <p:cNvSpPr txBox="1">
              <a:spLocks noChangeArrowheads="1"/>
            </p:cNvSpPr>
            <p:nvPr/>
          </p:nvSpPr>
          <p:spPr bwMode="auto">
            <a:xfrm>
              <a:off x="3909847" y="5975136"/>
              <a:ext cx="1024759" cy="276532"/>
            </a:xfrm>
            <a:prstGeom prst="rect">
              <a:avLst/>
            </a:prstGeom>
            <a:noFill/>
            <a:ln w="9525">
              <a:noFill/>
              <a:miter lim="800000"/>
              <a:headEnd/>
              <a:tailEnd/>
            </a:ln>
          </p:spPr>
          <p:txBody>
            <a:bodyPr>
              <a:spAutoFit/>
            </a:bodyPr>
            <a:lstStyle/>
            <a:p>
              <a:pPr algn="ctr"/>
              <a:r>
                <a:rPr lang="en-US" altLang="zh-CN" sz="900" dirty="0" smtClean="0">
                  <a:solidFill>
                    <a:srgbClr val="080808"/>
                  </a:solidFill>
                  <a:latin typeface="微软雅黑" pitchFamily="34" charset="-122"/>
                  <a:ea typeface="微软雅黑" pitchFamily="34" charset="-122"/>
                </a:rPr>
                <a:t>LDAP</a:t>
              </a:r>
              <a:endParaRPr lang="en-US" altLang="zh-CN" sz="1500" dirty="0">
                <a:solidFill>
                  <a:srgbClr val="080808"/>
                </a:solidFill>
                <a:latin typeface="微软雅黑" pitchFamily="34" charset="-122"/>
                <a:ea typeface="微软雅黑" pitchFamily="34" charset="-122"/>
              </a:endParaRPr>
            </a:p>
          </p:txBody>
        </p:sp>
      </p:grpSp>
      <p:grpSp>
        <p:nvGrpSpPr>
          <p:cNvPr id="26" name="组合 34"/>
          <p:cNvGrpSpPr>
            <a:grpSpLocks/>
          </p:cNvGrpSpPr>
          <p:nvPr/>
        </p:nvGrpSpPr>
        <p:grpSpPr bwMode="auto">
          <a:xfrm>
            <a:off x="5332942" y="5438511"/>
            <a:ext cx="720725" cy="750093"/>
            <a:chOff x="3884286" y="5360315"/>
            <a:chExt cx="1081853" cy="898595"/>
          </a:xfrm>
        </p:grpSpPr>
        <p:sp>
          <p:nvSpPr>
            <p:cNvPr id="35" name="AutoShape 98"/>
            <p:cNvSpPr>
              <a:spLocks/>
            </p:cNvSpPr>
            <p:nvPr/>
          </p:nvSpPr>
          <p:spPr bwMode="auto">
            <a:xfrm>
              <a:off x="3884286" y="5360315"/>
              <a:ext cx="1081853" cy="898595"/>
            </a:xfrm>
            <a:prstGeom prst="roundRect">
              <a:avLst>
                <a:gd name="adj" fmla="val 16569"/>
              </a:avLst>
            </a:prstGeom>
            <a:solidFill>
              <a:srgbClr val="FFFFFF"/>
            </a:solidFill>
            <a:ln w="9525">
              <a:solidFill>
                <a:srgbClr val="8BC4EC"/>
              </a:solidFill>
              <a:round/>
              <a:headEnd/>
              <a:tailEnd/>
            </a:ln>
          </p:spPr>
          <p:txBody>
            <a:bodyPr lIns="0" tIns="0" rIns="0" bIns="0" anchor="ctr"/>
            <a:lstStyle>
              <a:defPPr>
                <a:defRPr lang="en-US"/>
              </a:defPPr>
              <a:lvl1pPr algn="l" rtl="0" fontAlgn="base">
                <a:spcBef>
                  <a:spcPct val="0"/>
                </a:spcBef>
                <a:spcAft>
                  <a:spcPct val="0"/>
                </a:spcAft>
                <a:defRPr sz="2500" kern="1200">
                  <a:solidFill>
                    <a:srgbClr val="004386"/>
                  </a:solidFill>
                  <a:latin typeface="Arial" pitchFamily="34" charset="0"/>
                  <a:ea typeface="+mn-ea"/>
                  <a:cs typeface="Arial" pitchFamily="34" charset="0"/>
                </a:defRPr>
              </a:lvl1pPr>
              <a:lvl2pPr marL="457200" algn="l" rtl="0" fontAlgn="base">
                <a:spcBef>
                  <a:spcPct val="0"/>
                </a:spcBef>
                <a:spcAft>
                  <a:spcPct val="0"/>
                </a:spcAft>
                <a:defRPr sz="2500" kern="1200">
                  <a:solidFill>
                    <a:srgbClr val="004386"/>
                  </a:solidFill>
                  <a:latin typeface="Arial" pitchFamily="34" charset="0"/>
                  <a:ea typeface="+mn-ea"/>
                  <a:cs typeface="Arial" pitchFamily="34" charset="0"/>
                </a:defRPr>
              </a:lvl2pPr>
              <a:lvl3pPr marL="914400" algn="l" rtl="0" fontAlgn="base">
                <a:spcBef>
                  <a:spcPct val="0"/>
                </a:spcBef>
                <a:spcAft>
                  <a:spcPct val="0"/>
                </a:spcAft>
                <a:defRPr sz="2500" kern="1200">
                  <a:solidFill>
                    <a:srgbClr val="004386"/>
                  </a:solidFill>
                  <a:latin typeface="Arial" pitchFamily="34" charset="0"/>
                  <a:ea typeface="+mn-ea"/>
                  <a:cs typeface="Arial" pitchFamily="34" charset="0"/>
                </a:defRPr>
              </a:lvl3pPr>
              <a:lvl4pPr marL="1371600" algn="l" rtl="0" fontAlgn="base">
                <a:spcBef>
                  <a:spcPct val="0"/>
                </a:spcBef>
                <a:spcAft>
                  <a:spcPct val="0"/>
                </a:spcAft>
                <a:defRPr sz="2500" kern="1200">
                  <a:solidFill>
                    <a:srgbClr val="004386"/>
                  </a:solidFill>
                  <a:latin typeface="Arial" pitchFamily="34" charset="0"/>
                  <a:ea typeface="+mn-ea"/>
                  <a:cs typeface="Arial" pitchFamily="34" charset="0"/>
                </a:defRPr>
              </a:lvl4pPr>
              <a:lvl5pPr marL="1828800" algn="l" rtl="0" fontAlgn="base">
                <a:spcBef>
                  <a:spcPct val="0"/>
                </a:spcBef>
                <a:spcAft>
                  <a:spcPct val="0"/>
                </a:spcAft>
                <a:defRPr sz="2500" kern="1200">
                  <a:solidFill>
                    <a:srgbClr val="004386"/>
                  </a:solidFill>
                  <a:latin typeface="Arial" pitchFamily="34" charset="0"/>
                  <a:ea typeface="+mn-ea"/>
                  <a:cs typeface="Arial" pitchFamily="34" charset="0"/>
                </a:defRPr>
              </a:lvl5pPr>
              <a:lvl6pPr marL="2286000" algn="l" defTabSz="914400" rtl="0" eaLnBrk="1" latinLnBrk="0" hangingPunct="1">
                <a:defRPr sz="2500" kern="1200">
                  <a:solidFill>
                    <a:srgbClr val="004386"/>
                  </a:solidFill>
                  <a:latin typeface="Arial" pitchFamily="34" charset="0"/>
                  <a:ea typeface="+mn-ea"/>
                  <a:cs typeface="Arial" pitchFamily="34" charset="0"/>
                </a:defRPr>
              </a:lvl6pPr>
              <a:lvl7pPr marL="2743200" algn="l" defTabSz="914400" rtl="0" eaLnBrk="1" latinLnBrk="0" hangingPunct="1">
                <a:defRPr sz="2500" kern="1200">
                  <a:solidFill>
                    <a:srgbClr val="004386"/>
                  </a:solidFill>
                  <a:latin typeface="Arial" pitchFamily="34" charset="0"/>
                  <a:ea typeface="+mn-ea"/>
                  <a:cs typeface="Arial" pitchFamily="34" charset="0"/>
                </a:defRPr>
              </a:lvl7pPr>
              <a:lvl8pPr marL="3200400" algn="l" defTabSz="914400" rtl="0" eaLnBrk="1" latinLnBrk="0" hangingPunct="1">
                <a:defRPr sz="2500" kern="1200">
                  <a:solidFill>
                    <a:srgbClr val="004386"/>
                  </a:solidFill>
                  <a:latin typeface="Arial" pitchFamily="34" charset="0"/>
                  <a:ea typeface="+mn-ea"/>
                  <a:cs typeface="Arial" pitchFamily="34" charset="0"/>
                </a:defRPr>
              </a:lvl8pPr>
              <a:lvl9pPr marL="3657600" algn="l" defTabSz="914400" rtl="0" eaLnBrk="1" latinLnBrk="0" hangingPunct="1">
                <a:defRPr sz="2500" kern="1200">
                  <a:solidFill>
                    <a:srgbClr val="004386"/>
                  </a:solidFill>
                  <a:latin typeface="Arial" pitchFamily="34" charset="0"/>
                  <a:ea typeface="+mn-ea"/>
                  <a:cs typeface="Arial" pitchFamily="34" charset="0"/>
                </a:defRPr>
              </a:lvl9pPr>
            </a:lstStyle>
            <a:p>
              <a:pPr algn="ctr">
                <a:spcBef>
                  <a:spcPts val="0"/>
                </a:spcBef>
                <a:buClr>
                  <a:srgbClr val="003399"/>
                </a:buClr>
                <a:defRPr/>
              </a:pPr>
              <a:endParaRPr lang="en-US" sz="1300" dirty="0">
                <a:latin typeface="微软雅黑" pitchFamily="34" charset="-122"/>
                <a:ea typeface="微软雅黑" pitchFamily="34" charset="-122"/>
                <a:cs typeface="+mn-cs"/>
              </a:endParaRPr>
            </a:p>
          </p:txBody>
        </p:sp>
        <p:pic>
          <p:nvPicPr>
            <p:cNvPr id="36" name="Picture 115"/>
            <p:cNvPicPr>
              <a:picLocks noChangeAspect="1" noChangeArrowheads="1"/>
            </p:cNvPicPr>
            <p:nvPr/>
          </p:nvPicPr>
          <p:blipFill>
            <a:blip r:embed="rId4" cstate="print"/>
            <a:srcRect/>
            <a:stretch>
              <a:fillRect/>
            </a:stretch>
          </p:blipFill>
          <p:spPr bwMode="auto">
            <a:xfrm>
              <a:off x="4213131" y="5420538"/>
              <a:ext cx="406688" cy="559443"/>
            </a:xfrm>
            <a:prstGeom prst="rect">
              <a:avLst/>
            </a:prstGeom>
            <a:noFill/>
            <a:ln w="9525">
              <a:noFill/>
              <a:miter lim="800000"/>
              <a:headEnd/>
              <a:tailEnd/>
            </a:ln>
            <a:effectLst>
              <a:outerShdw dist="50799" dir="5400000" algn="ctr" rotWithShape="0">
                <a:srgbClr val="FFFFFF">
                  <a:alpha val="74997"/>
                </a:srgbClr>
              </a:outerShdw>
            </a:effectLst>
          </p:spPr>
        </p:pic>
        <p:sp>
          <p:nvSpPr>
            <p:cNvPr id="37" name="TextBox 37"/>
            <p:cNvSpPr txBox="1">
              <a:spLocks noChangeArrowheads="1"/>
            </p:cNvSpPr>
            <p:nvPr/>
          </p:nvSpPr>
          <p:spPr bwMode="auto">
            <a:xfrm>
              <a:off x="3909847" y="5975136"/>
              <a:ext cx="1024759" cy="276999"/>
            </a:xfrm>
            <a:prstGeom prst="rect">
              <a:avLst/>
            </a:prstGeom>
            <a:noFill/>
            <a:ln w="9525">
              <a:noFill/>
              <a:miter lim="800000"/>
              <a:headEnd/>
              <a:tailEnd/>
            </a:ln>
          </p:spPr>
          <p:txBody>
            <a:bodyPr>
              <a:spAutoFit/>
            </a:bodyPr>
            <a:lstStyle/>
            <a:p>
              <a:pPr algn="ctr"/>
              <a:r>
                <a:rPr lang="zh-CN" altLang="en-US" sz="900" dirty="0" smtClean="0">
                  <a:solidFill>
                    <a:srgbClr val="080808"/>
                  </a:solidFill>
                  <a:latin typeface="微软雅黑" pitchFamily="34" charset="-122"/>
                  <a:ea typeface="微软雅黑" pitchFamily="34" charset="-122"/>
                </a:rPr>
                <a:t>邮件系统</a:t>
              </a:r>
              <a:endParaRPr lang="zh-CN" altLang="en-US" sz="1500" dirty="0">
                <a:solidFill>
                  <a:srgbClr val="080808"/>
                </a:solidFill>
                <a:latin typeface="微软雅黑" pitchFamily="34" charset="-122"/>
                <a:ea typeface="微软雅黑" pitchFamily="34" charset="-122"/>
              </a:endParaRPr>
            </a:p>
          </p:txBody>
        </p:sp>
      </p:grpSp>
      <p:grpSp>
        <p:nvGrpSpPr>
          <p:cNvPr id="30" name="组合 38"/>
          <p:cNvGrpSpPr>
            <a:grpSpLocks/>
          </p:cNvGrpSpPr>
          <p:nvPr/>
        </p:nvGrpSpPr>
        <p:grpSpPr bwMode="auto">
          <a:xfrm>
            <a:off x="6467476" y="5451736"/>
            <a:ext cx="721783" cy="748770"/>
            <a:chOff x="3884286" y="5360315"/>
            <a:chExt cx="1081853" cy="898595"/>
          </a:xfrm>
        </p:grpSpPr>
        <p:sp>
          <p:nvSpPr>
            <p:cNvPr id="39" name="AutoShape 98"/>
            <p:cNvSpPr>
              <a:spLocks/>
            </p:cNvSpPr>
            <p:nvPr/>
          </p:nvSpPr>
          <p:spPr bwMode="auto">
            <a:xfrm>
              <a:off x="3884286" y="5360315"/>
              <a:ext cx="1081853" cy="898595"/>
            </a:xfrm>
            <a:prstGeom prst="roundRect">
              <a:avLst>
                <a:gd name="adj" fmla="val 16569"/>
              </a:avLst>
            </a:prstGeom>
            <a:solidFill>
              <a:srgbClr val="FFFFFF"/>
            </a:solidFill>
            <a:ln w="9525">
              <a:solidFill>
                <a:srgbClr val="8BC4EC"/>
              </a:solidFill>
              <a:round/>
              <a:headEnd/>
              <a:tailEnd/>
            </a:ln>
          </p:spPr>
          <p:txBody>
            <a:bodyPr lIns="0" tIns="0" rIns="0" bIns="0" anchor="ctr"/>
            <a:lstStyle>
              <a:defPPr>
                <a:defRPr lang="en-US"/>
              </a:defPPr>
              <a:lvl1pPr algn="l" rtl="0" fontAlgn="base">
                <a:spcBef>
                  <a:spcPct val="0"/>
                </a:spcBef>
                <a:spcAft>
                  <a:spcPct val="0"/>
                </a:spcAft>
                <a:defRPr sz="2500" kern="1200">
                  <a:solidFill>
                    <a:srgbClr val="004386"/>
                  </a:solidFill>
                  <a:latin typeface="Arial" pitchFamily="34" charset="0"/>
                  <a:ea typeface="+mn-ea"/>
                  <a:cs typeface="Arial" pitchFamily="34" charset="0"/>
                </a:defRPr>
              </a:lvl1pPr>
              <a:lvl2pPr marL="457200" algn="l" rtl="0" fontAlgn="base">
                <a:spcBef>
                  <a:spcPct val="0"/>
                </a:spcBef>
                <a:spcAft>
                  <a:spcPct val="0"/>
                </a:spcAft>
                <a:defRPr sz="2500" kern="1200">
                  <a:solidFill>
                    <a:srgbClr val="004386"/>
                  </a:solidFill>
                  <a:latin typeface="Arial" pitchFamily="34" charset="0"/>
                  <a:ea typeface="+mn-ea"/>
                  <a:cs typeface="Arial" pitchFamily="34" charset="0"/>
                </a:defRPr>
              </a:lvl2pPr>
              <a:lvl3pPr marL="914400" algn="l" rtl="0" fontAlgn="base">
                <a:spcBef>
                  <a:spcPct val="0"/>
                </a:spcBef>
                <a:spcAft>
                  <a:spcPct val="0"/>
                </a:spcAft>
                <a:defRPr sz="2500" kern="1200">
                  <a:solidFill>
                    <a:srgbClr val="004386"/>
                  </a:solidFill>
                  <a:latin typeface="Arial" pitchFamily="34" charset="0"/>
                  <a:ea typeface="+mn-ea"/>
                  <a:cs typeface="Arial" pitchFamily="34" charset="0"/>
                </a:defRPr>
              </a:lvl3pPr>
              <a:lvl4pPr marL="1371600" algn="l" rtl="0" fontAlgn="base">
                <a:spcBef>
                  <a:spcPct val="0"/>
                </a:spcBef>
                <a:spcAft>
                  <a:spcPct val="0"/>
                </a:spcAft>
                <a:defRPr sz="2500" kern="1200">
                  <a:solidFill>
                    <a:srgbClr val="004386"/>
                  </a:solidFill>
                  <a:latin typeface="Arial" pitchFamily="34" charset="0"/>
                  <a:ea typeface="+mn-ea"/>
                  <a:cs typeface="Arial" pitchFamily="34" charset="0"/>
                </a:defRPr>
              </a:lvl4pPr>
              <a:lvl5pPr marL="1828800" algn="l" rtl="0" fontAlgn="base">
                <a:spcBef>
                  <a:spcPct val="0"/>
                </a:spcBef>
                <a:spcAft>
                  <a:spcPct val="0"/>
                </a:spcAft>
                <a:defRPr sz="2500" kern="1200">
                  <a:solidFill>
                    <a:srgbClr val="004386"/>
                  </a:solidFill>
                  <a:latin typeface="Arial" pitchFamily="34" charset="0"/>
                  <a:ea typeface="+mn-ea"/>
                  <a:cs typeface="Arial" pitchFamily="34" charset="0"/>
                </a:defRPr>
              </a:lvl5pPr>
              <a:lvl6pPr marL="2286000" algn="l" defTabSz="914400" rtl="0" eaLnBrk="1" latinLnBrk="0" hangingPunct="1">
                <a:defRPr sz="2500" kern="1200">
                  <a:solidFill>
                    <a:srgbClr val="004386"/>
                  </a:solidFill>
                  <a:latin typeface="Arial" pitchFamily="34" charset="0"/>
                  <a:ea typeface="+mn-ea"/>
                  <a:cs typeface="Arial" pitchFamily="34" charset="0"/>
                </a:defRPr>
              </a:lvl6pPr>
              <a:lvl7pPr marL="2743200" algn="l" defTabSz="914400" rtl="0" eaLnBrk="1" latinLnBrk="0" hangingPunct="1">
                <a:defRPr sz="2500" kern="1200">
                  <a:solidFill>
                    <a:srgbClr val="004386"/>
                  </a:solidFill>
                  <a:latin typeface="Arial" pitchFamily="34" charset="0"/>
                  <a:ea typeface="+mn-ea"/>
                  <a:cs typeface="Arial" pitchFamily="34" charset="0"/>
                </a:defRPr>
              </a:lvl7pPr>
              <a:lvl8pPr marL="3200400" algn="l" defTabSz="914400" rtl="0" eaLnBrk="1" latinLnBrk="0" hangingPunct="1">
                <a:defRPr sz="2500" kern="1200">
                  <a:solidFill>
                    <a:srgbClr val="004386"/>
                  </a:solidFill>
                  <a:latin typeface="Arial" pitchFamily="34" charset="0"/>
                  <a:ea typeface="+mn-ea"/>
                  <a:cs typeface="Arial" pitchFamily="34" charset="0"/>
                </a:defRPr>
              </a:lvl8pPr>
              <a:lvl9pPr marL="3657600" algn="l" defTabSz="914400" rtl="0" eaLnBrk="1" latinLnBrk="0" hangingPunct="1">
                <a:defRPr sz="2500" kern="1200">
                  <a:solidFill>
                    <a:srgbClr val="004386"/>
                  </a:solidFill>
                  <a:latin typeface="Arial" pitchFamily="34" charset="0"/>
                  <a:ea typeface="+mn-ea"/>
                  <a:cs typeface="Arial" pitchFamily="34" charset="0"/>
                </a:defRPr>
              </a:lvl9pPr>
            </a:lstStyle>
            <a:p>
              <a:pPr algn="ctr">
                <a:spcBef>
                  <a:spcPts val="0"/>
                </a:spcBef>
                <a:buClr>
                  <a:srgbClr val="003399"/>
                </a:buClr>
                <a:defRPr/>
              </a:pPr>
              <a:endParaRPr lang="en-US" sz="1300" dirty="0">
                <a:latin typeface="微软雅黑" pitchFamily="34" charset="-122"/>
                <a:ea typeface="微软雅黑" pitchFamily="34" charset="-122"/>
                <a:cs typeface="+mn-cs"/>
              </a:endParaRPr>
            </a:p>
          </p:txBody>
        </p:sp>
        <p:pic>
          <p:nvPicPr>
            <p:cNvPr id="40" name="Picture 115"/>
            <p:cNvPicPr>
              <a:picLocks noChangeAspect="1" noChangeArrowheads="1"/>
            </p:cNvPicPr>
            <p:nvPr/>
          </p:nvPicPr>
          <p:blipFill>
            <a:blip r:embed="rId4" cstate="print"/>
            <a:srcRect/>
            <a:stretch>
              <a:fillRect/>
            </a:stretch>
          </p:blipFill>
          <p:spPr bwMode="auto">
            <a:xfrm>
              <a:off x="4212649" y="5420645"/>
              <a:ext cx="406091" cy="558844"/>
            </a:xfrm>
            <a:prstGeom prst="rect">
              <a:avLst/>
            </a:prstGeom>
            <a:noFill/>
            <a:ln w="9525">
              <a:noFill/>
              <a:miter lim="800000"/>
              <a:headEnd/>
              <a:tailEnd/>
            </a:ln>
            <a:effectLst>
              <a:outerShdw dist="50799" dir="5400000" algn="ctr" rotWithShape="0">
                <a:srgbClr val="FFFFFF">
                  <a:alpha val="74997"/>
                </a:srgbClr>
              </a:outerShdw>
            </a:effectLst>
          </p:spPr>
        </p:pic>
        <p:sp>
          <p:nvSpPr>
            <p:cNvPr id="41" name="TextBox 41"/>
            <p:cNvSpPr txBox="1">
              <a:spLocks noChangeArrowheads="1"/>
            </p:cNvSpPr>
            <p:nvPr/>
          </p:nvSpPr>
          <p:spPr bwMode="auto">
            <a:xfrm>
              <a:off x="3909847" y="5975142"/>
              <a:ext cx="1024759" cy="277021"/>
            </a:xfrm>
            <a:prstGeom prst="rect">
              <a:avLst/>
            </a:prstGeom>
            <a:noFill/>
            <a:ln w="9525">
              <a:noFill/>
              <a:miter lim="800000"/>
              <a:headEnd/>
              <a:tailEnd/>
            </a:ln>
          </p:spPr>
          <p:txBody>
            <a:bodyPr>
              <a:spAutoFit/>
            </a:bodyPr>
            <a:lstStyle/>
            <a:p>
              <a:pPr algn="ctr"/>
              <a:r>
                <a:rPr lang="zh-CN" altLang="en-US" sz="900" dirty="0" smtClean="0">
                  <a:solidFill>
                    <a:srgbClr val="080808"/>
                  </a:solidFill>
                  <a:latin typeface="微软雅黑" pitchFamily="34" charset="-122"/>
                  <a:ea typeface="微软雅黑" pitchFamily="34" charset="-122"/>
                </a:rPr>
                <a:t>其他 </a:t>
              </a:r>
              <a:endParaRPr lang="zh-CN" altLang="en-US" sz="1500" dirty="0">
                <a:solidFill>
                  <a:srgbClr val="080808"/>
                </a:solidFill>
                <a:latin typeface="微软雅黑" pitchFamily="34" charset="-122"/>
                <a:ea typeface="微软雅黑" pitchFamily="34" charset="-122"/>
              </a:endParaRPr>
            </a:p>
          </p:txBody>
        </p:sp>
      </p:grpSp>
      <p:cxnSp>
        <p:nvCxnSpPr>
          <p:cNvPr id="42" name="直接连接符 43"/>
          <p:cNvCxnSpPr>
            <a:cxnSpLocks noChangeShapeType="1"/>
          </p:cNvCxnSpPr>
          <p:nvPr/>
        </p:nvCxnSpPr>
        <p:spPr bwMode="auto">
          <a:xfrm>
            <a:off x="6170084" y="5807604"/>
            <a:ext cx="220133" cy="1323"/>
          </a:xfrm>
          <a:prstGeom prst="line">
            <a:avLst/>
          </a:prstGeom>
          <a:noFill/>
          <a:ln w="9525" algn="ctr">
            <a:solidFill>
              <a:srgbClr val="080808"/>
            </a:solidFill>
            <a:prstDash val="dash"/>
            <a:round/>
            <a:headEnd/>
            <a:tailEnd/>
          </a:ln>
        </p:spPr>
      </p:cxnSp>
      <p:grpSp>
        <p:nvGrpSpPr>
          <p:cNvPr id="34" name="组合 78"/>
          <p:cNvGrpSpPr>
            <a:grpSpLocks/>
          </p:cNvGrpSpPr>
          <p:nvPr/>
        </p:nvGrpSpPr>
        <p:grpSpPr bwMode="auto">
          <a:xfrm>
            <a:off x="2633134" y="1367367"/>
            <a:ext cx="766233" cy="773907"/>
            <a:chOff x="5477025" y="1656586"/>
            <a:chExt cx="1149212" cy="928959"/>
          </a:xfrm>
        </p:grpSpPr>
        <p:sp>
          <p:nvSpPr>
            <p:cNvPr id="44" name="Oval 66"/>
            <p:cNvSpPr>
              <a:spLocks noChangeArrowheads="1"/>
            </p:cNvSpPr>
            <p:nvPr/>
          </p:nvSpPr>
          <p:spPr bwMode="auto">
            <a:xfrm>
              <a:off x="5477025" y="1845840"/>
              <a:ext cx="1121546" cy="739705"/>
            </a:xfrm>
            <a:prstGeom prst="ellipse">
              <a:avLst/>
            </a:prstGeom>
            <a:gradFill rotWithShape="1">
              <a:gsLst>
                <a:gs pos="0">
                  <a:srgbClr val="CADBE8"/>
                </a:gs>
                <a:gs pos="100000">
                  <a:schemeClr val="bg1"/>
                </a:gs>
              </a:gsLst>
              <a:lin ang="2700000" scaled="1"/>
            </a:gradFill>
            <a:ln w="9525" algn="ctr">
              <a:noFill/>
              <a:round/>
              <a:headEnd/>
              <a:tailEnd/>
            </a:ln>
          </p:spPr>
          <p:txBody>
            <a:bodyPr wrap="none" anchor="ctr"/>
            <a:lstStyle/>
            <a:p>
              <a:endParaRPr lang="zh-CN" altLang="zh-CN">
                <a:ea typeface="宋体" pitchFamily="2" charset="-122"/>
              </a:endParaRPr>
            </a:p>
          </p:txBody>
        </p:sp>
        <p:pic>
          <p:nvPicPr>
            <p:cNvPr id="45" name="Picture 67" descr="user1"/>
            <p:cNvPicPr>
              <a:picLocks noChangeAspect="1" noChangeArrowheads="1"/>
            </p:cNvPicPr>
            <p:nvPr/>
          </p:nvPicPr>
          <p:blipFill>
            <a:blip r:embed="rId5" cstate="print"/>
            <a:srcRect/>
            <a:stretch>
              <a:fillRect/>
            </a:stretch>
          </p:blipFill>
          <p:spPr bwMode="auto">
            <a:xfrm>
              <a:off x="5530217" y="1656586"/>
              <a:ext cx="715282" cy="686173"/>
            </a:xfrm>
            <a:prstGeom prst="rect">
              <a:avLst/>
            </a:prstGeom>
            <a:noFill/>
            <a:ln w="9525">
              <a:noFill/>
              <a:miter lim="800000"/>
              <a:headEnd/>
              <a:tailEnd/>
            </a:ln>
          </p:spPr>
        </p:pic>
        <p:pic>
          <p:nvPicPr>
            <p:cNvPr id="46" name="Picture 68" descr="client-1"/>
            <p:cNvPicPr>
              <a:picLocks noChangeAspect="1" noChangeArrowheads="1"/>
            </p:cNvPicPr>
            <p:nvPr/>
          </p:nvPicPr>
          <p:blipFill>
            <a:blip r:embed="rId6" cstate="print"/>
            <a:srcRect/>
            <a:stretch>
              <a:fillRect/>
            </a:stretch>
          </p:blipFill>
          <p:spPr bwMode="auto">
            <a:xfrm>
              <a:off x="6159467" y="1671879"/>
              <a:ext cx="466770" cy="862584"/>
            </a:xfrm>
            <a:prstGeom prst="rect">
              <a:avLst/>
            </a:prstGeom>
            <a:noFill/>
            <a:ln w="9525">
              <a:noFill/>
              <a:miter lim="800000"/>
              <a:headEnd/>
              <a:tailEnd/>
            </a:ln>
          </p:spPr>
        </p:pic>
      </p:grpSp>
      <p:pic>
        <p:nvPicPr>
          <p:cNvPr id="48" name="Picture 35" descr="gear2"/>
          <p:cNvPicPr>
            <a:picLocks noChangeAspect="1" noChangeArrowheads="1"/>
          </p:cNvPicPr>
          <p:nvPr/>
        </p:nvPicPr>
        <p:blipFill>
          <a:blip r:embed="rId7" cstate="print"/>
          <a:srcRect/>
          <a:stretch>
            <a:fillRect/>
          </a:stretch>
        </p:blipFill>
        <p:spPr bwMode="auto">
          <a:xfrm>
            <a:off x="3072342" y="4848490"/>
            <a:ext cx="278341" cy="272521"/>
          </a:xfrm>
          <a:prstGeom prst="rect">
            <a:avLst/>
          </a:prstGeom>
          <a:noFill/>
          <a:ln w="9525">
            <a:noFill/>
            <a:miter lim="800000"/>
            <a:headEnd/>
            <a:tailEnd/>
          </a:ln>
        </p:spPr>
      </p:pic>
      <p:pic>
        <p:nvPicPr>
          <p:cNvPr id="49" name="Picture 35" descr="gear2"/>
          <p:cNvPicPr>
            <a:picLocks noChangeAspect="1" noChangeArrowheads="1"/>
          </p:cNvPicPr>
          <p:nvPr/>
        </p:nvPicPr>
        <p:blipFill>
          <a:blip r:embed="rId7" cstate="print"/>
          <a:srcRect/>
          <a:stretch>
            <a:fillRect/>
          </a:stretch>
        </p:blipFill>
        <p:spPr bwMode="auto">
          <a:xfrm>
            <a:off x="3479801" y="4848490"/>
            <a:ext cx="277283" cy="272521"/>
          </a:xfrm>
          <a:prstGeom prst="rect">
            <a:avLst/>
          </a:prstGeom>
          <a:noFill/>
          <a:ln w="9525">
            <a:noFill/>
            <a:miter lim="800000"/>
            <a:headEnd/>
            <a:tailEnd/>
          </a:ln>
        </p:spPr>
      </p:pic>
      <p:pic>
        <p:nvPicPr>
          <p:cNvPr id="50" name="Picture 35" descr="gear2"/>
          <p:cNvPicPr>
            <a:picLocks noChangeAspect="1" noChangeArrowheads="1"/>
          </p:cNvPicPr>
          <p:nvPr/>
        </p:nvPicPr>
        <p:blipFill>
          <a:blip r:embed="rId7" cstate="print"/>
          <a:srcRect/>
          <a:stretch>
            <a:fillRect/>
          </a:stretch>
        </p:blipFill>
        <p:spPr bwMode="auto">
          <a:xfrm>
            <a:off x="3876675" y="4848490"/>
            <a:ext cx="278341" cy="272521"/>
          </a:xfrm>
          <a:prstGeom prst="rect">
            <a:avLst/>
          </a:prstGeom>
          <a:noFill/>
          <a:ln w="9525">
            <a:noFill/>
            <a:miter lim="800000"/>
            <a:headEnd/>
            <a:tailEnd/>
          </a:ln>
        </p:spPr>
      </p:pic>
      <p:pic>
        <p:nvPicPr>
          <p:cNvPr id="51" name="Picture 33" descr="gear4"/>
          <p:cNvPicPr>
            <a:picLocks noChangeAspect="1" noChangeArrowheads="1"/>
          </p:cNvPicPr>
          <p:nvPr/>
        </p:nvPicPr>
        <p:blipFill>
          <a:blip r:embed="rId8" cstate="print"/>
          <a:srcRect/>
          <a:stretch>
            <a:fillRect/>
          </a:stretch>
        </p:blipFill>
        <p:spPr bwMode="auto">
          <a:xfrm>
            <a:off x="4289425" y="4843199"/>
            <a:ext cx="282575" cy="277813"/>
          </a:xfrm>
          <a:prstGeom prst="rect">
            <a:avLst/>
          </a:prstGeom>
          <a:noFill/>
          <a:ln w="9525">
            <a:noFill/>
            <a:miter lim="800000"/>
            <a:headEnd/>
            <a:tailEnd/>
          </a:ln>
        </p:spPr>
      </p:pic>
      <p:pic>
        <p:nvPicPr>
          <p:cNvPr id="52" name="Picture 33" descr="gear4"/>
          <p:cNvPicPr>
            <a:picLocks noChangeAspect="1" noChangeArrowheads="1"/>
          </p:cNvPicPr>
          <p:nvPr/>
        </p:nvPicPr>
        <p:blipFill>
          <a:blip r:embed="rId8" cstate="print"/>
          <a:srcRect/>
          <a:stretch>
            <a:fillRect/>
          </a:stretch>
        </p:blipFill>
        <p:spPr bwMode="auto">
          <a:xfrm>
            <a:off x="4760384" y="4843199"/>
            <a:ext cx="282575" cy="277813"/>
          </a:xfrm>
          <a:prstGeom prst="rect">
            <a:avLst/>
          </a:prstGeom>
          <a:noFill/>
          <a:ln w="9525">
            <a:noFill/>
            <a:miter lim="800000"/>
            <a:headEnd/>
            <a:tailEnd/>
          </a:ln>
        </p:spPr>
      </p:pic>
      <p:pic>
        <p:nvPicPr>
          <p:cNvPr id="53" name="Picture 33" descr="gear4"/>
          <p:cNvPicPr>
            <a:picLocks noChangeAspect="1" noChangeArrowheads="1"/>
          </p:cNvPicPr>
          <p:nvPr/>
        </p:nvPicPr>
        <p:blipFill>
          <a:blip r:embed="rId8" cstate="print"/>
          <a:srcRect/>
          <a:stretch>
            <a:fillRect/>
          </a:stretch>
        </p:blipFill>
        <p:spPr bwMode="auto">
          <a:xfrm>
            <a:off x="5194301" y="4843199"/>
            <a:ext cx="282575" cy="277813"/>
          </a:xfrm>
          <a:prstGeom prst="rect">
            <a:avLst/>
          </a:prstGeom>
          <a:noFill/>
          <a:ln w="9525">
            <a:noFill/>
            <a:miter lim="800000"/>
            <a:headEnd/>
            <a:tailEnd/>
          </a:ln>
        </p:spPr>
      </p:pic>
      <p:sp>
        <p:nvSpPr>
          <p:cNvPr id="58" name="TextBox 59"/>
          <p:cNvSpPr txBox="1">
            <a:spLocks noChangeArrowheads="1"/>
          </p:cNvSpPr>
          <p:nvPr/>
        </p:nvSpPr>
        <p:spPr bwMode="auto">
          <a:xfrm>
            <a:off x="1334559" y="1603375"/>
            <a:ext cx="904082" cy="251985"/>
          </a:xfrm>
          <a:prstGeom prst="rect">
            <a:avLst/>
          </a:prstGeom>
          <a:noFill/>
          <a:ln w="9525">
            <a:noFill/>
            <a:miter lim="800000"/>
            <a:headEnd/>
            <a:tailEnd/>
          </a:ln>
        </p:spPr>
        <p:txBody>
          <a:bodyPr wrap="none" lIns="66669" tIns="33334" rIns="66669" bIns="33334">
            <a:spAutoFit/>
          </a:bodyPr>
          <a:lstStyle/>
          <a:p>
            <a:r>
              <a:rPr lang="zh-CN" altLang="en-US" sz="1200" b="1" dirty="0">
                <a:solidFill>
                  <a:srgbClr val="080808"/>
                </a:solidFill>
                <a:latin typeface="微软雅黑" pitchFamily="34" charset="-122"/>
                <a:ea typeface="微软雅黑" pitchFamily="34" charset="-122"/>
              </a:rPr>
              <a:t>用户接入层</a:t>
            </a:r>
          </a:p>
        </p:txBody>
      </p:sp>
      <p:pic>
        <p:nvPicPr>
          <p:cNvPr id="59" name="Picture 27" descr="gear3"/>
          <p:cNvPicPr>
            <a:picLocks noChangeArrowheads="1"/>
          </p:cNvPicPr>
          <p:nvPr/>
        </p:nvPicPr>
        <p:blipFill>
          <a:blip r:embed="rId9" cstate="print"/>
          <a:srcRect/>
          <a:stretch>
            <a:fillRect/>
          </a:stretch>
        </p:blipFill>
        <p:spPr bwMode="auto">
          <a:xfrm>
            <a:off x="5639859" y="4844521"/>
            <a:ext cx="274108" cy="288396"/>
          </a:xfrm>
          <a:prstGeom prst="rect">
            <a:avLst/>
          </a:prstGeom>
          <a:noFill/>
          <a:ln w="9525">
            <a:noFill/>
            <a:miter lim="800000"/>
            <a:headEnd/>
            <a:tailEnd/>
          </a:ln>
        </p:spPr>
      </p:pic>
      <p:pic>
        <p:nvPicPr>
          <p:cNvPr id="60" name="Picture 27" descr="gear3"/>
          <p:cNvPicPr>
            <a:picLocks noChangeArrowheads="1"/>
          </p:cNvPicPr>
          <p:nvPr/>
        </p:nvPicPr>
        <p:blipFill>
          <a:blip r:embed="rId9" cstate="print"/>
          <a:srcRect/>
          <a:stretch>
            <a:fillRect/>
          </a:stretch>
        </p:blipFill>
        <p:spPr bwMode="auto">
          <a:xfrm>
            <a:off x="6096000" y="4844521"/>
            <a:ext cx="274109" cy="288396"/>
          </a:xfrm>
          <a:prstGeom prst="rect">
            <a:avLst/>
          </a:prstGeom>
          <a:noFill/>
          <a:ln w="9525">
            <a:noFill/>
            <a:miter lim="800000"/>
            <a:headEnd/>
            <a:tailEnd/>
          </a:ln>
        </p:spPr>
      </p:pic>
      <p:pic>
        <p:nvPicPr>
          <p:cNvPr id="61" name="Picture 27" descr="gear3"/>
          <p:cNvPicPr>
            <a:picLocks noChangeArrowheads="1"/>
          </p:cNvPicPr>
          <p:nvPr/>
        </p:nvPicPr>
        <p:blipFill>
          <a:blip r:embed="rId9" cstate="print"/>
          <a:srcRect/>
          <a:stretch>
            <a:fillRect/>
          </a:stretch>
        </p:blipFill>
        <p:spPr bwMode="auto">
          <a:xfrm>
            <a:off x="6494992" y="4844521"/>
            <a:ext cx="274108" cy="288396"/>
          </a:xfrm>
          <a:prstGeom prst="rect">
            <a:avLst/>
          </a:prstGeom>
          <a:noFill/>
          <a:ln w="9525">
            <a:noFill/>
            <a:miter lim="800000"/>
            <a:headEnd/>
            <a:tailEnd/>
          </a:ln>
        </p:spPr>
      </p:pic>
      <p:sp>
        <p:nvSpPr>
          <p:cNvPr id="65" name="AutoShape 98"/>
          <p:cNvSpPr>
            <a:spLocks/>
          </p:cNvSpPr>
          <p:nvPr/>
        </p:nvSpPr>
        <p:spPr bwMode="auto">
          <a:xfrm>
            <a:off x="3551767" y="3511183"/>
            <a:ext cx="500592" cy="629547"/>
          </a:xfrm>
          <a:prstGeom prst="roundRect">
            <a:avLst>
              <a:gd name="adj" fmla="val 16569"/>
            </a:avLst>
          </a:prstGeom>
          <a:solidFill>
            <a:schemeClr val="bg1">
              <a:lumMod val="95000"/>
            </a:schemeClr>
          </a:solidFill>
          <a:ln w="25400">
            <a:solidFill>
              <a:srgbClr val="8BC4EC"/>
            </a:solidFill>
            <a:round/>
            <a:headEnd/>
            <a:tailEnd/>
          </a:ln>
        </p:spPr>
        <p:txBody>
          <a:bodyPr lIns="0" tIns="0" rIns="0" bIns="0" anchor="ctr"/>
          <a:lstStyle>
            <a:defPPr>
              <a:defRPr lang="en-US"/>
            </a:defPPr>
            <a:lvl1pPr algn="l" rtl="0" fontAlgn="base">
              <a:spcBef>
                <a:spcPct val="0"/>
              </a:spcBef>
              <a:spcAft>
                <a:spcPct val="0"/>
              </a:spcAft>
              <a:defRPr sz="2500" kern="1200">
                <a:solidFill>
                  <a:srgbClr val="004386"/>
                </a:solidFill>
                <a:latin typeface="Arial" pitchFamily="34" charset="0"/>
                <a:ea typeface="+mn-ea"/>
                <a:cs typeface="Arial" pitchFamily="34" charset="0"/>
              </a:defRPr>
            </a:lvl1pPr>
            <a:lvl2pPr marL="457200" algn="l" rtl="0" fontAlgn="base">
              <a:spcBef>
                <a:spcPct val="0"/>
              </a:spcBef>
              <a:spcAft>
                <a:spcPct val="0"/>
              </a:spcAft>
              <a:defRPr sz="2500" kern="1200">
                <a:solidFill>
                  <a:srgbClr val="004386"/>
                </a:solidFill>
                <a:latin typeface="Arial" pitchFamily="34" charset="0"/>
                <a:ea typeface="+mn-ea"/>
                <a:cs typeface="Arial" pitchFamily="34" charset="0"/>
              </a:defRPr>
            </a:lvl2pPr>
            <a:lvl3pPr marL="914400" algn="l" rtl="0" fontAlgn="base">
              <a:spcBef>
                <a:spcPct val="0"/>
              </a:spcBef>
              <a:spcAft>
                <a:spcPct val="0"/>
              </a:spcAft>
              <a:defRPr sz="2500" kern="1200">
                <a:solidFill>
                  <a:srgbClr val="004386"/>
                </a:solidFill>
                <a:latin typeface="Arial" pitchFamily="34" charset="0"/>
                <a:ea typeface="+mn-ea"/>
                <a:cs typeface="Arial" pitchFamily="34" charset="0"/>
              </a:defRPr>
            </a:lvl3pPr>
            <a:lvl4pPr marL="1371600" algn="l" rtl="0" fontAlgn="base">
              <a:spcBef>
                <a:spcPct val="0"/>
              </a:spcBef>
              <a:spcAft>
                <a:spcPct val="0"/>
              </a:spcAft>
              <a:defRPr sz="2500" kern="1200">
                <a:solidFill>
                  <a:srgbClr val="004386"/>
                </a:solidFill>
                <a:latin typeface="Arial" pitchFamily="34" charset="0"/>
                <a:ea typeface="+mn-ea"/>
                <a:cs typeface="Arial" pitchFamily="34" charset="0"/>
              </a:defRPr>
            </a:lvl4pPr>
            <a:lvl5pPr marL="1828800" algn="l" rtl="0" fontAlgn="base">
              <a:spcBef>
                <a:spcPct val="0"/>
              </a:spcBef>
              <a:spcAft>
                <a:spcPct val="0"/>
              </a:spcAft>
              <a:defRPr sz="2500" kern="1200">
                <a:solidFill>
                  <a:srgbClr val="004386"/>
                </a:solidFill>
                <a:latin typeface="Arial" pitchFamily="34" charset="0"/>
                <a:ea typeface="+mn-ea"/>
                <a:cs typeface="Arial" pitchFamily="34" charset="0"/>
              </a:defRPr>
            </a:lvl5pPr>
            <a:lvl6pPr marL="2286000" algn="l" defTabSz="914400" rtl="0" eaLnBrk="1" latinLnBrk="0" hangingPunct="1">
              <a:defRPr sz="2500" kern="1200">
                <a:solidFill>
                  <a:srgbClr val="004386"/>
                </a:solidFill>
                <a:latin typeface="Arial" pitchFamily="34" charset="0"/>
                <a:ea typeface="+mn-ea"/>
                <a:cs typeface="Arial" pitchFamily="34" charset="0"/>
              </a:defRPr>
            </a:lvl6pPr>
            <a:lvl7pPr marL="2743200" algn="l" defTabSz="914400" rtl="0" eaLnBrk="1" latinLnBrk="0" hangingPunct="1">
              <a:defRPr sz="2500" kern="1200">
                <a:solidFill>
                  <a:srgbClr val="004386"/>
                </a:solidFill>
                <a:latin typeface="Arial" pitchFamily="34" charset="0"/>
                <a:ea typeface="+mn-ea"/>
                <a:cs typeface="Arial" pitchFamily="34" charset="0"/>
              </a:defRPr>
            </a:lvl7pPr>
            <a:lvl8pPr marL="3200400" algn="l" defTabSz="914400" rtl="0" eaLnBrk="1" latinLnBrk="0" hangingPunct="1">
              <a:defRPr sz="2500" kern="1200">
                <a:solidFill>
                  <a:srgbClr val="004386"/>
                </a:solidFill>
                <a:latin typeface="Arial" pitchFamily="34" charset="0"/>
                <a:ea typeface="+mn-ea"/>
                <a:cs typeface="Arial" pitchFamily="34" charset="0"/>
              </a:defRPr>
            </a:lvl8pPr>
            <a:lvl9pPr marL="3657600" algn="l" defTabSz="914400" rtl="0" eaLnBrk="1" latinLnBrk="0" hangingPunct="1">
              <a:defRPr sz="2500" kern="1200">
                <a:solidFill>
                  <a:srgbClr val="004386"/>
                </a:solidFill>
                <a:latin typeface="Arial" pitchFamily="34" charset="0"/>
                <a:ea typeface="+mn-ea"/>
                <a:cs typeface="Arial" pitchFamily="34" charset="0"/>
              </a:defRPr>
            </a:lvl9pPr>
          </a:lstStyle>
          <a:p>
            <a:pPr algn="ctr">
              <a:spcBef>
                <a:spcPts val="0"/>
              </a:spcBef>
              <a:buClr>
                <a:srgbClr val="003399"/>
              </a:buClr>
              <a:defRPr/>
            </a:pPr>
            <a:r>
              <a:rPr lang="zh-CN" altLang="en-US" sz="1000" dirty="0" smtClean="0">
                <a:latin typeface="微软雅黑" pitchFamily="34" charset="-122"/>
                <a:ea typeface="微软雅黑" pitchFamily="34" charset="-122"/>
                <a:cs typeface="+mn-cs"/>
              </a:rPr>
              <a:t>新开店</a:t>
            </a:r>
            <a:endParaRPr lang="en-US" sz="1000" dirty="0">
              <a:latin typeface="微软雅黑" pitchFamily="34" charset="-122"/>
              <a:ea typeface="微软雅黑" pitchFamily="34" charset="-122"/>
              <a:cs typeface="+mn-cs"/>
            </a:endParaRPr>
          </a:p>
        </p:txBody>
      </p:sp>
      <p:sp>
        <p:nvSpPr>
          <p:cNvPr id="66" name="AutoShape 98"/>
          <p:cNvSpPr>
            <a:spLocks/>
          </p:cNvSpPr>
          <p:nvPr/>
        </p:nvSpPr>
        <p:spPr bwMode="auto">
          <a:xfrm>
            <a:off x="4251114" y="3512504"/>
            <a:ext cx="499533" cy="629548"/>
          </a:xfrm>
          <a:prstGeom prst="roundRect">
            <a:avLst>
              <a:gd name="adj" fmla="val 16569"/>
            </a:avLst>
          </a:prstGeom>
          <a:solidFill>
            <a:schemeClr val="bg1">
              <a:lumMod val="95000"/>
            </a:schemeClr>
          </a:solidFill>
          <a:ln w="25400">
            <a:solidFill>
              <a:srgbClr val="8BC4EC"/>
            </a:solidFill>
            <a:round/>
            <a:headEnd/>
            <a:tailEnd/>
          </a:ln>
        </p:spPr>
        <p:txBody>
          <a:bodyPr lIns="0" tIns="0" rIns="0" bIns="0" anchor="ctr"/>
          <a:lstStyle>
            <a:defPPr>
              <a:defRPr lang="en-US"/>
            </a:defPPr>
            <a:lvl1pPr algn="l" rtl="0" fontAlgn="base">
              <a:spcBef>
                <a:spcPct val="0"/>
              </a:spcBef>
              <a:spcAft>
                <a:spcPct val="0"/>
              </a:spcAft>
              <a:defRPr sz="2500" kern="1200">
                <a:solidFill>
                  <a:srgbClr val="004386"/>
                </a:solidFill>
                <a:latin typeface="Arial" pitchFamily="34" charset="0"/>
                <a:ea typeface="+mn-ea"/>
                <a:cs typeface="Arial" pitchFamily="34" charset="0"/>
              </a:defRPr>
            </a:lvl1pPr>
            <a:lvl2pPr marL="457200" algn="l" rtl="0" fontAlgn="base">
              <a:spcBef>
                <a:spcPct val="0"/>
              </a:spcBef>
              <a:spcAft>
                <a:spcPct val="0"/>
              </a:spcAft>
              <a:defRPr sz="2500" kern="1200">
                <a:solidFill>
                  <a:srgbClr val="004386"/>
                </a:solidFill>
                <a:latin typeface="Arial" pitchFamily="34" charset="0"/>
                <a:ea typeface="+mn-ea"/>
                <a:cs typeface="Arial" pitchFamily="34" charset="0"/>
              </a:defRPr>
            </a:lvl2pPr>
            <a:lvl3pPr marL="914400" algn="l" rtl="0" fontAlgn="base">
              <a:spcBef>
                <a:spcPct val="0"/>
              </a:spcBef>
              <a:spcAft>
                <a:spcPct val="0"/>
              </a:spcAft>
              <a:defRPr sz="2500" kern="1200">
                <a:solidFill>
                  <a:srgbClr val="004386"/>
                </a:solidFill>
                <a:latin typeface="Arial" pitchFamily="34" charset="0"/>
                <a:ea typeface="+mn-ea"/>
                <a:cs typeface="Arial" pitchFamily="34" charset="0"/>
              </a:defRPr>
            </a:lvl3pPr>
            <a:lvl4pPr marL="1371600" algn="l" rtl="0" fontAlgn="base">
              <a:spcBef>
                <a:spcPct val="0"/>
              </a:spcBef>
              <a:spcAft>
                <a:spcPct val="0"/>
              </a:spcAft>
              <a:defRPr sz="2500" kern="1200">
                <a:solidFill>
                  <a:srgbClr val="004386"/>
                </a:solidFill>
                <a:latin typeface="Arial" pitchFamily="34" charset="0"/>
                <a:ea typeface="+mn-ea"/>
                <a:cs typeface="Arial" pitchFamily="34" charset="0"/>
              </a:defRPr>
            </a:lvl4pPr>
            <a:lvl5pPr marL="1828800" algn="l" rtl="0" fontAlgn="base">
              <a:spcBef>
                <a:spcPct val="0"/>
              </a:spcBef>
              <a:spcAft>
                <a:spcPct val="0"/>
              </a:spcAft>
              <a:defRPr sz="2500" kern="1200">
                <a:solidFill>
                  <a:srgbClr val="004386"/>
                </a:solidFill>
                <a:latin typeface="Arial" pitchFamily="34" charset="0"/>
                <a:ea typeface="+mn-ea"/>
                <a:cs typeface="Arial" pitchFamily="34" charset="0"/>
              </a:defRPr>
            </a:lvl5pPr>
            <a:lvl6pPr marL="2286000" algn="l" defTabSz="914400" rtl="0" eaLnBrk="1" latinLnBrk="0" hangingPunct="1">
              <a:defRPr sz="2500" kern="1200">
                <a:solidFill>
                  <a:srgbClr val="004386"/>
                </a:solidFill>
                <a:latin typeface="Arial" pitchFamily="34" charset="0"/>
                <a:ea typeface="+mn-ea"/>
                <a:cs typeface="Arial" pitchFamily="34" charset="0"/>
              </a:defRPr>
            </a:lvl6pPr>
            <a:lvl7pPr marL="2743200" algn="l" defTabSz="914400" rtl="0" eaLnBrk="1" latinLnBrk="0" hangingPunct="1">
              <a:defRPr sz="2500" kern="1200">
                <a:solidFill>
                  <a:srgbClr val="004386"/>
                </a:solidFill>
                <a:latin typeface="Arial" pitchFamily="34" charset="0"/>
                <a:ea typeface="+mn-ea"/>
                <a:cs typeface="Arial" pitchFamily="34" charset="0"/>
              </a:defRPr>
            </a:lvl7pPr>
            <a:lvl8pPr marL="3200400" algn="l" defTabSz="914400" rtl="0" eaLnBrk="1" latinLnBrk="0" hangingPunct="1">
              <a:defRPr sz="2500" kern="1200">
                <a:solidFill>
                  <a:srgbClr val="004386"/>
                </a:solidFill>
                <a:latin typeface="Arial" pitchFamily="34" charset="0"/>
                <a:ea typeface="+mn-ea"/>
                <a:cs typeface="Arial" pitchFamily="34" charset="0"/>
              </a:defRPr>
            </a:lvl8pPr>
            <a:lvl9pPr marL="3657600" algn="l" defTabSz="914400" rtl="0" eaLnBrk="1" latinLnBrk="0" hangingPunct="1">
              <a:defRPr sz="2500" kern="1200">
                <a:solidFill>
                  <a:srgbClr val="004386"/>
                </a:solidFill>
                <a:latin typeface="Arial" pitchFamily="34" charset="0"/>
                <a:ea typeface="+mn-ea"/>
                <a:cs typeface="Arial" pitchFamily="34" charset="0"/>
              </a:defRPr>
            </a:lvl9pPr>
          </a:lstStyle>
          <a:p>
            <a:pPr algn="ctr">
              <a:spcBef>
                <a:spcPts val="0"/>
              </a:spcBef>
              <a:buClr>
                <a:srgbClr val="003399"/>
              </a:buClr>
              <a:defRPr/>
            </a:pPr>
            <a:r>
              <a:rPr lang="zh-CN" altLang="en-US" sz="1000" dirty="0" smtClean="0">
                <a:latin typeface="微软雅黑" pitchFamily="34" charset="-122"/>
                <a:ea typeface="微软雅黑" pitchFamily="34" charset="-122"/>
                <a:cs typeface="+mn-cs"/>
              </a:rPr>
              <a:t>促销</a:t>
            </a:r>
            <a:endParaRPr lang="en-US" altLang="zh-CN" sz="1000" dirty="0" smtClean="0">
              <a:latin typeface="微软雅黑" pitchFamily="34" charset="-122"/>
              <a:ea typeface="微软雅黑" pitchFamily="34" charset="-122"/>
              <a:cs typeface="+mn-cs"/>
            </a:endParaRPr>
          </a:p>
        </p:txBody>
      </p:sp>
      <p:sp>
        <p:nvSpPr>
          <p:cNvPr id="67" name="AutoShape 98"/>
          <p:cNvSpPr>
            <a:spLocks/>
          </p:cNvSpPr>
          <p:nvPr/>
        </p:nvSpPr>
        <p:spPr bwMode="auto">
          <a:xfrm>
            <a:off x="4970569" y="3517900"/>
            <a:ext cx="499533" cy="626798"/>
          </a:xfrm>
          <a:prstGeom prst="roundRect">
            <a:avLst>
              <a:gd name="adj" fmla="val 16569"/>
            </a:avLst>
          </a:prstGeom>
          <a:solidFill>
            <a:schemeClr val="bg1">
              <a:lumMod val="95000"/>
            </a:schemeClr>
          </a:solidFill>
          <a:ln w="25400">
            <a:solidFill>
              <a:srgbClr val="8BC4EC"/>
            </a:solidFill>
            <a:prstDash val="dash"/>
            <a:round/>
            <a:headEnd/>
            <a:tailEnd/>
          </a:ln>
        </p:spPr>
        <p:txBody>
          <a:bodyPr lIns="0" tIns="0" rIns="0" bIns="0" anchor="ctr"/>
          <a:lstStyle>
            <a:defPPr>
              <a:defRPr lang="en-US"/>
            </a:defPPr>
            <a:lvl1pPr algn="l" rtl="0" fontAlgn="base">
              <a:spcBef>
                <a:spcPct val="0"/>
              </a:spcBef>
              <a:spcAft>
                <a:spcPct val="0"/>
              </a:spcAft>
              <a:defRPr sz="2500" kern="1200">
                <a:solidFill>
                  <a:srgbClr val="004386"/>
                </a:solidFill>
                <a:latin typeface="Arial" pitchFamily="34" charset="0"/>
                <a:ea typeface="+mn-ea"/>
                <a:cs typeface="Arial" pitchFamily="34" charset="0"/>
              </a:defRPr>
            </a:lvl1pPr>
            <a:lvl2pPr marL="457200" algn="l" rtl="0" fontAlgn="base">
              <a:spcBef>
                <a:spcPct val="0"/>
              </a:spcBef>
              <a:spcAft>
                <a:spcPct val="0"/>
              </a:spcAft>
              <a:defRPr sz="2500" kern="1200">
                <a:solidFill>
                  <a:srgbClr val="004386"/>
                </a:solidFill>
                <a:latin typeface="Arial" pitchFamily="34" charset="0"/>
                <a:ea typeface="+mn-ea"/>
                <a:cs typeface="Arial" pitchFamily="34" charset="0"/>
              </a:defRPr>
            </a:lvl2pPr>
            <a:lvl3pPr marL="914400" algn="l" rtl="0" fontAlgn="base">
              <a:spcBef>
                <a:spcPct val="0"/>
              </a:spcBef>
              <a:spcAft>
                <a:spcPct val="0"/>
              </a:spcAft>
              <a:defRPr sz="2500" kern="1200">
                <a:solidFill>
                  <a:srgbClr val="004386"/>
                </a:solidFill>
                <a:latin typeface="Arial" pitchFamily="34" charset="0"/>
                <a:ea typeface="+mn-ea"/>
                <a:cs typeface="Arial" pitchFamily="34" charset="0"/>
              </a:defRPr>
            </a:lvl3pPr>
            <a:lvl4pPr marL="1371600" algn="l" rtl="0" fontAlgn="base">
              <a:spcBef>
                <a:spcPct val="0"/>
              </a:spcBef>
              <a:spcAft>
                <a:spcPct val="0"/>
              </a:spcAft>
              <a:defRPr sz="2500" kern="1200">
                <a:solidFill>
                  <a:srgbClr val="004386"/>
                </a:solidFill>
                <a:latin typeface="Arial" pitchFamily="34" charset="0"/>
                <a:ea typeface="+mn-ea"/>
                <a:cs typeface="Arial" pitchFamily="34" charset="0"/>
              </a:defRPr>
            </a:lvl4pPr>
            <a:lvl5pPr marL="1828800" algn="l" rtl="0" fontAlgn="base">
              <a:spcBef>
                <a:spcPct val="0"/>
              </a:spcBef>
              <a:spcAft>
                <a:spcPct val="0"/>
              </a:spcAft>
              <a:defRPr sz="2500" kern="1200">
                <a:solidFill>
                  <a:srgbClr val="004386"/>
                </a:solidFill>
                <a:latin typeface="Arial" pitchFamily="34" charset="0"/>
                <a:ea typeface="+mn-ea"/>
                <a:cs typeface="Arial" pitchFamily="34" charset="0"/>
              </a:defRPr>
            </a:lvl5pPr>
            <a:lvl6pPr marL="2286000" algn="l" defTabSz="914400" rtl="0" eaLnBrk="1" latinLnBrk="0" hangingPunct="1">
              <a:defRPr sz="2500" kern="1200">
                <a:solidFill>
                  <a:srgbClr val="004386"/>
                </a:solidFill>
                <a:latin typeface="Arial" pitchFamily="34" charset="0"/>
                <a:ea typeface="+mn-ea"/>
                <a:cs typeface="Arial" pitchFamily="34" charset="0"/>
              </a:defRPr>
            </a:lvl6pPr>
            <a:lvl7pPr marL="2743200" algn="l" defTabSz="914400" rtl="0" eaLnBrk="1" latinLnBrk="0" hangingPunct="1">
              <a:defRPr sz="2500" kern="1200">
                <a:solidFill>
                  <a:srgbClr val="004386"/>
                </a:solidFill>
                <a:latin typeface="Arial" pitchFamily="34" charset="0"/>
                <a:ea typeface="+mn-ea"/>
                <a:cs typeface="Arial" pitchFamily="34" charset="0"/>
              </a:defRPr>
            </a:lvl7pPr>
            <a:lvl8pPr marL="3200400" algn="l" defTabSz="914400" rtl="0" eaLnBrk="1" latinLnBrk="0" hangingPunct="1">
              <a:defRPr sz="2500" kern="1200">
                <a:solidFill>
                  <a:srgbClr val="004386"/>
                </a:solidFill>
                <a:latin typeface="Arial" pitchFamily="34" charset="0"/>
                <a:ea typeface="+mn-ea"/>
                <a:cs typeface="Arial" pitchFamily="34" charset="0"/>
              </a:defRPr>
            </a:lvl8pPr>
            <a:lvl9pPr marL="3657600" algn="l" defTabSz="914400" rtl="0" eaLnBrk="1" latinLnBrk="0" hangingPunct="1">
              <a:defRPr sz="2500" kern="1200">
                <a:solidFill>
                  <a:srgbClr val="004386"/>
                </a:solidFill>
                <a:latin typeface="Arial" pitchFamily="34" charset="0"/>
                <a:ea typeface="+mn-ea"/>
                <a:cs typeface="Arial" pitchFamily="34" charset="0"/>
              </a:defRPr>
            </a:lvl9pPr>
          </a:lstStyle>
          <a:p>
            <a:pPr algn="ctr">
              <a:spcBef>
                <a:spcPts val="0"/>
              </a:spcBef>
              <a:buClr>
                <a:srgbClr val="003399"/>
              </a:buClr>
              <a:defRPr/>
            </a:pPr>
            <a:r>
              <a:rPr lang="zh-CN" altLang="en-US" sz="1000" dirty="0" smtClean="0">
                <a:latin typeface="微软雅黑" pitchFamily="34" charset="-122"/>
                <a:ea typeface="微软雅黑" pitchFamily="34" charset="-122"/>
                <a:cs typeface="+mn-cs"/>
              </a:rPr>
              <a:t>报销</a:t>
            </a:r>
            <a:endParaRPr lang="en-US" altLang="zh-CN" sz="1000" dirty="0" smtClean="0">
              <a:latin typeface="微软雅黑" pitchFamily="34" charset="-122"/>
              <a:ea typeface="微软雅黑" pitchFamily="34" charset="-122"/>
              <a:cs typeface="+mn-cs"/>
            </a:endParaRPr>
          </a:p>
        </p:txBody>
      </p:sp>
      <p:sp>
        <p:nvSpPr>
          <p:cNvPr id="72" name="AutoShape 4"/>
          <p:cNvSpPr>
            <a:spLocks/>
          </p:cNvSpPr>
          <p:nvPr/>
        </p:nvSpPr>
        <p:spPr bwMode="auto">
          <a:xfrm>
            <a:off x="7382933" y="1334823"/>
            <a:ext cx="801159" cy="4921250"/>
          </a:xfrm>
          <a:prstGeom prst="roundRect">
            <a:avLst>
              <a:gd name="adj" fmla="val 8838"/>
            </a:avLst>
          </a:prstGeom>
          <a:solidFill>
            <a:srgbClr val="D7EBF9">
              <a:alpha val="69804"/>
            </a:srgbClr>
          </a:solidFill>
          <a:ln w="25400">
            <a:solidFill>
              <a:srgbClr val="008AC4"/>
            </a:solidFill>
            <a:round/>
            <a:headEnd/>
            <a:tailEnd/>
          </a:ln>
          <a:effectLst>
            <a:outerShdw dist="25399" dir="3806097" algn="ctr" rotWithShape="0">
              <a:schemeClr val="bg2">
                <a:alpha val="0"/>
              </a:schemeClr>
            </a:outerShdw>
          </a:effectLst>
        </p:spPr>
        <p:txBody>
          <a:bodyPr lIns="0" tIns="0" rIns="0" bIns="0"/>
          <a:lstStyle/>
          <a:p>
            <a:pPr algn="ctr">
              <a:lnSpc>
                <a:spcPct val="130000"/>
              </a:lnSpc>
              <a:spcBef>
                <a:spcPct val="20000"/>
              </a:spcBef>
              <a:buClr>
                <a:srgbClr val="003399"/>
              </a:buClr>
              <a:defRPr/>
            </a:pPr>
            <a:endParaRPr lang="en-US" altLang="zh-CN">
              <a:ea typeface="宋体" pitchFamily="2" charset="-122"/>
            </a:endParaRPr>
          </a:p>
        </p:txBody>
      </p:sp>
      <p:sp>
        <p:nvSpPr>
          <p:cNvPr id="73" name="AutoShape 116"/>
          <p:cNvSpPr>
            <a:spLocks/>
          </p:cNvSpPr>
          <p:nvPr/>
        </p:nvSpPr>
        <p:spPr bwMode="auto">
          <a:xfrm rot="5400000">
            <a:off x="2426627" y="5226447"/>
            <a:ext cx="313531" cy="192617"/>
          </a:xfrm>
          <a:prstGeom prst="leftRightArrow">
            <a:avLst>
              <a:gd name="adj1" fmla="val 41565"/>
              <a:gd name="adj2" fmla="val 30779"/>
            </a:avLst>
          </a:prstGeom>
          <a:ln>
            <a:headEnd/>
            <a:tailEnd/>
          </a:ln>
        </p:spPr>
        <p:style>
          <a:lnRef idx="2">
            <a:schemeClr val="accent1"/>
          </a:lnRef>
          <a:fillRef idx="1">
            <a:schemeClr val="lt1"/>
          </a:fillRef>
          <a:effectRef idx="0">
            <a:schemeClr val="accent1"/>
          </a:effectRef>
          <a:fontRef idx="minor">
            <a:schemeClr val="dk1"/>
          </a:fontRef>
        </p:style>
        <p:txBody>
          <a:bodyPr lIns="0" tIns="0" rIns="0" bIns="0"/>
          <a:lstStyle/>
          <a:p>
            <a:pPr algn="ctr">
              <a:lnSpc>
                <a:spcPct val="130000"/>
              </a:lnSpc>
              <a:spcBef>
                <a:spcPct val="20000"/>
              </a:spcBef>
              <a:buClr>
                <a:srgbClr val="003399"/>
              </a:buClr>
              <a:defRPr/>
            </a:pPr>
            <a:endParaRPr lang="en-US" altLang="zh-CN">
              <a:solidFill>
                <a:srgbClr val="004386"/>
              </a:solidFill>
              <a:ea typeface="宋体" pitchFamily="2" charset="-122"/>
              <a:cs typeface="Arial" pitchFamily="34" charset="0"/>
            </a:endParaRPr>
          </a:p>
        </p:txBody>
      </p:sp>
      <p:sp>
        <p:nvSpPr>
          <p:cNvPr id="74" name="AutoShape 116"/>
          <p:cNvSpPr>
            <a:spLocks/>
          </p:cNvSpPr>
          <p:nvPr/>
        </p:nvSpPr>
        <p:spPr bwMode="auto">
          <a:xfrm rot="5400000">
            <a:off x="3220377" y="5226447"/>
            <a:ext cx="313531" cy="192617"/>
          </a:xfrm>
          <a:prstGeom prst="leftRightArrow">
            <a:avLst>
              <a:gd name="adj1" fmla="val 41565"/>
              <a:gd name="adj2" fmla="val 30779"/>
            </a:avLst>
          </a:prstGeom>
          <a:ln>
            <a:headEnd/>
            <a:tailEnd/>
          </a:ln>
        </p:spPr>
        <p:style>
          <a:lnRef idx="2">
            <a:schemeClr val="accent1"/>
          </a:lnRef>
          <a:fillRef idx="1">
            <a:schemeClr val="lt1"/>
          </a:fillRef>
          <a:effectRef idx="0">
            <a:schemeClr val="accent1"/>
          </a:effectRef>
          <a:fontRef idx="minor">
            <a:schemeClr val="dk1"/>
          </a:fontRef>
        </p:style>
        <p:txBody>
          <a:bodyPr lIns="0" tIns="0" rIns="0" bIns="0"/>
          <a:lstStyle/>
          <a:p>
            <a:pPr algn="ctr">
              <a:lnSpc>
                <a:spcPct val="130000"/>
              </a:lnSpc>
              <a:spcBef>
                <a:spcPct val="20000"/>
              </a:spcBef>
              <a:buClr>
                <a:srgbClr val="003399"/>
              </a:buClr>
              <a:defRPr/>
            </a:pPr>
            <a:endParaRPr lang="en-US" altLang="zh-CN">
              <a:solidFill>
                <a:srgbClr val="004386"/>
              </a:solidFill>
              <a:ea typeface="宋体" pitchFamily="2" charset="-122"/>
              <a:cs typeface="Arial" pitchFamily="34" charset="0"/>
            </a:endParaRPr>
          </a:p>
        </p:txBody>
      </p:sp>
      <p:sp>
        <p:nvSpPr>
          <p:cNvPr id="75" name="AutoShape 116"/>
          <p:cNvSpPr>
            <a:spLocks/>
          </p:cNvSpPr>
          <p:nvPr/>
        </p:nvSpPr>
        <p:spPr bwMode="auto">
          <a:xfrm rot="5400000">
            <a:off x="3958697" y="5235046"/>
            <a:ext cx="312208" cy="192617"/>
          </a:xfrm>
          <a:prstGeom prst="leftRightArrow">
            <a:avLst>
              <a:gd name="adj1" fmla="val 41565"/>
              <a:gd name="adj2" fmla="val 30779"/>
            </a:avLst>
          </a:prstGeom>
          <a:ln>
            <a:headEnd/>
            <a:tailEnd/>
          </a:ln>
        </p:spPr>
        <p:style>
          <a:lnRef idx="2">
            <a:schemeClr val="accent1"/>
          </a:lnRef>
          <a:fillRef idx="1">
            <a:schemeClr val="lt1"/>
          </a:fillRef>
          <a:effectRef idx="0">
            <a:schemeClr val="accent1"/>
          </a:effectRef>
          <a:fontRef idx="minor">
            <a:schemeClr val="dk1"/>
          </a:fontRef>
        </p:style>
        <p:txBody>
          <a:bodyPr lIns="0" tIns="0" rIns="0" bIns="0"/>
          <a:lstStyle/>
          <a:p>
            <a:pPr algn="ctr">
              <a:lnSpc>
                <a:spcPct val="130000"/>
              </a:lnSpc>
              <a:spcBef>
                <a:spcPct val="20000"/>
              </a:spcBef>
              <a:buClr>
                <a:srgbClr val="003399"/>
              </a:buClr>
              <a:defRPr/>
            </a:pPr>
            <a:endParaRPr lang="en-US" altLang="zh-CN">
              <a:solidFill>
                <a:srgbClr val="004386"/>
              </a:solidFill>
              <a:ea typeface="宋体" pitchFamily="2" charset="-122"/>
              <a:cs typeface="Arial" pitchFamily="34" charset="0"/>
            </a:endParaRPr>
          </a:p>
        </p:txBody>
      </p:sp>
      <p:sp>
        <p:nvSpPr>
          <p:cNvPr id="76" name="AutoShape 116"/>
          <p:cNvSpPr>
            <a:spLocks/>
          </p:cNvSpPr>
          <p:nvPr/>
        </p:nvSpPr>
        <p:spPr bwMode="auto">
          <a:xfrm rot="5400000">
            <a:off x="4723210" y="5226447"/>
            <a:ext cx="313531" cy="192617"/>
          </a:xfrm>
          <a:prstGeom prst="leftRightArrow">
            <a:avLst>
              <a:gd name="adj1" fmla="val 41565"/>
              <a:gd name="adj2" fmla="val 30779"/>
            </a:avLst>
          </a:prstGeom>
          <a:ln>
            <a:headEnd/>
            <a:tailEnd/>
          </a:ln>
        </p:spPr>
        <p:style>
          <a:lnRef idx="2">
            <a:schemeClr val="accent1"/>
          </a:lnRef>
          <a:fillRef idx="1">
            <a:schemeClr val="lt1"/>
          </a:fillRef>
          <a:effectRef idx="0">
            <a:schemeClr val="accent1"/>
          </a:effectRef>
          <a:fontRef idx="minor">
            <a:schemeClr val="dk1"/>
          </a:fontRef>
        </p:style>
        <p:txBody>
          <a:bodyPr lIns="0" tIns="0" rIns="0" bIns="0"/>
          <a:lstStyle/>
          <a:p>
            <a:pPr algn="ctr">
              <a:lnSpc>
                <a:spcPct val="130000"/>
              </a:lnSpc>
              <a:spcBef>
                <a:spcPct val="20000"/>
              </a:spcBef>
              <a:buClr>
                <a:srgbClr val="003399"/>
              </a:buClr>
              <a:defRPr/>
            </a:pPr>
            <a:endParaRPr lang="en-US" altLang="zh-CN">
              <a:solidFill>
                <a:srgbClr val="004386"/>
              </a:solidFill>
              <a:ea typeface="宋体" pitchFamily="2" charset="-122"/>
              <a:cs typeface="Arial" pitchFamily="34" charset="0"/>
            </a:endParaRPr>
          </a:p>
        </p:txBody>
      </p:sp>
      <p:sp>
        <p:nvSpPr>
          <p:cNvPr id="77" name="AutoShape 116"/>
          <p:cNvSpPr>
            <a:spLocks/>
          </p:cNvSpPr>
          <p:nvPr/>
        </p:nvSpPr>
        <p:spPr bwMode="auto">
          <a:xfrm rot="5400000">
            <a:off x="5503201" y="5217187"/>
            <a:ext cx="313532" cy="192617"/>
          </a:xfrm>
          <a:prstGeom prst="leftRightArrow">
            <a:avLst>
              <a:gd name="adj1" fmla="val 41565"/>
              <a:gd name="adj2" fmla="val 30779"/>
            </a:avLst>
          </a:prstGeom>
          <a:ln>
            <a:headEnd/>
            <a:tailEnd/>
          </a:ln>
        </p:spPr>
        <p:style>
          <a:lnRef idx="2">
            <a:schemeClr val="accent1"/>
          </a:lnRef>
          <a:fillRef idx="1">
            <a:schemeClr val="lt1"/>
          </a:fillRef>
          <a:effectRef idx="0">
            <a:schemeClr val="accent1"/>
          </a:effectRef>
          <a:fontRef idx="minor">
            <a:schemeClr val="dk1"/>
          </a:fontRef>
        </p:style>
        <p:txBody>
          <a:bodyPr lIns="0" tIns="0" rIns="0" bIns="0"/>
          <a:lstStyle/>
          <a:p>
            <a:pPr algn="ctr">
              <a:lnSpc>
                <a:spcPct val="130000"/>
              </a:lnSpc>
              <a:spcBef>
                <a:spcPct val="20000"/>
              </a:spcBef>
              <a:buClr>
                <a:srgbClr val="003399"/>
              </a:buClr>
              <a:defRPr/>
            </a:pPr>
            <a:endParaRPr lang="en-US" altLang="zh-CN">
              <a:solidFill>
                <a:srgbClr val="004386"/>
              </a:solidFill>
              <a:ea typeface="宋体" pitchFamily="2" charset="-122"/>
              <a:cs typeface="Arial" pitchFamily="34" charset="0"/>
            </a:endParaRPr>
          </a:p>
        </p:txBody>
      </p:sp>
      <p:sp>
        <p:nvSpPr>
          <p:cNvPr id="78" name="AutoShape 116"/>
          <p:cNvSpPr>
            <a:spLocks/>
          </p:cNvSpPr>
          <p:nvPr/>
        </p:nvSpPr>
        <p:spPr bwMode="auto">
          <a:xfrm rot="5400000">
            <a:off x="6609159" y="5217187"/>
            <a:ext cx="313532" cy="192617"/>
          </a:xfrm>
          <a:prstGeom prst="leftRightArrow">
            <a:avLst>
              <a:gd name="adj1" fmla="val 41565"/>
              <a:gd name="adj2" fmla="val 30779"/>
            </a:avLst>
          </a:prstGeom>
          <a:ln>
            <a:headEnd/>
            <a:tailEnd/>
          </a:ln>
        </p:spPr>
        <p:style>
          <a:lnRef idx="2">
            <a:schemeClr val="accent1"/>
          </a:lnRef>
          <a:fillRef idx="1">
            <a:schemeClr val="lt1"/>
          </a:fillRef>
          <a:effectRef idx="0">
            <a:schemeClr val="accent1"/>
          </a:effectRef>
          <a:fontRef idx="minor">
            <a:schemeClr val="dk1"/>
          </a:fontRef>
        </p:style>
        <p:txBody>
          <a:bodyPr lIns="0" tIns="0" rIns="0" bIns="0"/>
          <a:lstStyle/>
          <a:p>
            <a:pPr algn="ctr">
              <a:lnSpc>
                <a:spcPct val="130000"/>
              </a:lnSpc>
              <a:spcBef>
                <a:spcPct val="20000"/>
              </a:spcBef>
              <a:buClr>
                <a:srgbClr val="003399"/>
              </a:buClr>
              <a:defRPr/>
            </a:pPr>
            <a:endParaRPr lang="en-US" altLang="zh-CN">
              <a:solidFill>
                <a:srgbClr val="004386"/>
              </a:solidFill>
              <a:ea typeface="宋体" pitchFamily="2" charset="-122"/>
              <a:cs typeface="Arial" pitchFamily="34" charset="0"/>
            </a:endParaRPr>
          </a:p>
        </p:txBody>
      </p:sp>
      <p:sp>
        <p:nvSpPr>
          <p:cNvPr id="79" name="AutoShape 116"/>
          <p:cNvSpPr>
            <a:spLocks/>
          </p:cNvSpPr>
          <p:nvPr/>
        </p:nvSpPr>
        <p:spPr bwMode="auto">
          <a:xfrm rot="5400000">
            <a:off x="4723871" y="4242858"/>
            <a:ext cx="312208" cy="192617"/>
          </a:xfrm>
          <a:prstGeom prst="leftRightArrow">
            <a:avLst>
              <a:gd name="adj1" fmla="val 41565"/>
              <a:gd name="adj2" fmla="val 30779"/>
            </a:avLst>
          </a:prstGeom>
          <a:ln>
            <a:headEnd/>
            <a:tailEnd/>
          </a:ln>
        </p:spPr>
        <p:style>
          <a:lnRef idx="2">
            <a:schemeClr val="accent1"/>
          </a:lnRef>
          <a:fillRef idx="1">
            <a:schemeClr val="lt1"/>
          </a:fillRef>
          <a:effectRef idx="0">
            <a:schemeClr val="accent1"/>
          </a:effectRef>
          <a:fontRef idx="minor">
            <a:schemeClr val="dk1"/>
          </a:fontRef>
        </p:style>
        <p:txBody>
          <a:bodyPr lIns="0" tIns="0" rIns="0" bIns="0"/>
          <a:lstStyle/>
          <a:p>
            <a:pPr algn="ctr">
              <a:lnSpc>
                <a:spcPct val="130000"/>
              </a:lnSpc>
              <a:spcBef>
                <a:spcPct val="20000"/>
              </a:spcBef>
              <a:buClr>
                <a:srgbClr val="003399"/>
              </a:buClr>
              <a:defRPr/>
            </a:pPr>
            <a:endParaRPr lang="en-US" altLang="zh-CN">
              <a:solidFill>
                <a:srgbClr val="004386"/>
              </a:solidFill>
              <a:ea typeface="宋体" pitchFamily="2" charset="-122"/>
              <a:cs typeface="Arial" pitchFamily="34" charset="0"/>
            </a:endParaRPr>
          </a:p>
        </p:txBody>
      </p:sp>
      <p:sp>
        <p:nvSpPr>
          <p:cNvPr id="80" name="AutoShape 116"/>
          <p:cNvSpPr>
            <a:spLocks/>
          </p:cNvSpPr>
          <p:nvPr/>
        </p:nvSpPr>
        <p:spPr bwMode="auto">
          <a:xfrm rot="5400000">
            <a:off x="4731280" y="3214952"/>
            <a:ext cx="312208" cy="192617"/>
          </a:xfrm>
          <a:prstGeom prst="leftRightArrow">
            <a:avLst>
              <a:gd name="adj1" fmla="val 41565"/>
              <a:gd name="adj2" fmla="val 30779"/>
            </a:avLst>
          </a:prstGeom>
          <a:ln>
            <a:headEnd/>
            <a:tailEnd/>
          </a:ln>
        </p:spPr>
        <p:style>
          <a:lnRef idx="2">
            <a:schemeClr val="accent1"/>
          </a:lnRef>
          <a:fillRef idx="1">
            <a:schemeClr val="lt1"/>
          </a:fillRef>
          <a:effectRef idx="0">
            <a:schemeClr val="accent1"/>
          </a:effectRef>
          <a:fontRef idx="minor">
            <a:schemeClr val="dk1"/>
          </a:fontRef>
        </p:style>
        <p:txBody>
          <a:bodyPr lIns="0" tIns="0" rIns="0" bIns="0"/>
          <a:lstStyle/>
          <a:p>
            <a:pPr algn="ctr">
              <a:lnSpc>
                <a:spcPct val="130000"/>
              </a:lnSpc>
              <a:spcBef>
                <a:spcPct val="20000"/>
              </a:spcBef>
              <a:buClr>
                <a:srgbClr val="003399"/>
              </a:buClr>
              <a:defRPr/>
            </a:pPr>
            <a:endParaRPr lang="en-US" altLang="zh-CN">
              <a:solidFill>
                <a:srgbClr val="004386"/>
              </a:solidFill>
              <a:ea typeface="宋体" pitchFamily="2" charset="-122"/>
              <a:cs typeface="Arial" pitchFamily="34" charset="0"/>
            </a:endParaRPr>
          </a:p>
        </p:txBody>
      </p:sp>
      <p:sp>
        <p:nvSpPr>
          <p:cNvPr id="83" name="AutoShape 116"/>
          <p:cNvSpPr>
            <a:spLocks/>
          </p:cNvSpPr>
          <p:nvPr/>
        </p:nvSpPr>
        <p:spPr bwMode="auto">
          <a:xfrm rot="5400000">
            <a:off x="5536539" y="3565658"/>
            <a:ext cx="4493948" cy="744008"/>
          </a:xfrm>
          <a:prstGeom prst="leftRightArrow">
            <a:avLst>
              <a:gd name="adj1" fmla="val 56803"/>
              <a:gd name="adj2" fmla="val 30779"/>
            </a:avLst>
          </a:prstGeom>
          <a:solidFill>
            <a:schemeClr val="lt1">
              <a:alpha val="60000"/>
            </a:schemeClr>
          </a:solidFill>
          <a:ln>
            <a:headEnd/>
            <a:tailEnd/>
          </a:ln>
        </p:spPr>
        <p:style>
          <a:lnRef idx="2">
            <a:schemeClr val="accent1"/>
          </a:lnRef>
          <a:fillRef idx="1">
            <a:schemeClr val="lt1"/>
          </a:fillRef>
          <a:effectRef idx="0">
            <a:schemeClr val="accent1"/>
          </a:effectRef>
          <a:fontRef idx="minor">
            <a:schemeClr val="dk1"/>
          </a:fontRef>
        </p:style>
        <p:txBody>
          <a:bodyPr lIns="0" tIns="0" rIns="0" bIns="0"/>
          <a:lstStyle/>
          <a:p>
            <a:pPr algn="ctr">
              <a:lnSpc>
                <a:spcPct val="130000"/>
              </a:lnSpc>
              <a:spcBef>
                <a:spcPct val="20000"/>
              </a:spcBef>
              <a:buClr>
                <a:srgbClr val="003399"/>
              </a:buClr>
              <a:defRPr/>
            </a:pPr>
            <a:endParaRPr lang="en-US" altLang="zh-CN">
              <a:solidFill>
                <a:srgbClr val="004386"/>
              </a:solidFill>
              <a:ea typeface="宋体" pitchFamily="2" charset="-122"/>
              <a:cs typeface="Arial" pitchFamily="34" charset="0"/>
            </a:endParaRPr>
          </a:p>
        </p:txBody>
      </p:sp>
      <p:sp>
        <p:nvSpPr>
          <p:cNvPr id="84" name="TextBox 92"/>
          <p:cNvSpPr txBox="1">
            <a:spLocks noChangeArrowheads="1"/>
          </p:cNvSpPr>
          <p:nvPr/>
        </p:nvSpPr>
        <p:spPr bwMode="auto">
          <a:xfrm>
            <a:off x="7367059" y="1399646"/>
            <a:ext cx="904082" cy="251985"/>
          </a:xfrm>
          <a:prstGeom prst="rect">
            <a:avLst/>
          </a:prstGeom>
          <a:noFill/>
          <a:ln w="9525">
            <a:noFill/>
            <a:miter lim="800000"/>
            <a:headEnd/>
            <a:tailEnd/>
          </a:ln>
        </p:spPr>
        <p:txBody>
          <a:bodyPr wrap="none" lIns="66669" tIns="33334" rIns="66669" bIns="33334">
            <a:spAutoFit/>
          </a:bodyPr>
          <a:lstStyle/>
          <a:p>
            <a:pPr algn="ctr"/>
            <a:r>
              <a:rPr lang="zh-CN" altLang="en-US" sz="1200" b="1" dirty="0" smtClean="0">
                <a:solidFill>
                  <a:srgbClr val="080808"/>
                </a:solidFill>
                <a:latin typeface="微软雅黑" pitchFamily="34" charset="-122"/>
                <a:ea typeface="微软雅黑" pitchFamily="34" charset="-122"/>
              </a:rPr>
              <a:t>系统管理</a:t>
            </a:r>
            <a:r>
              <a:rPr lang="zh-CN" altLang="en-US" sz="1200" b="1" dirty="0">
                <a:solidFill>
                  <a:srgbClr val="080808"/>
                </a:solidFill>
                <a:latin typeface="微软雅黑" pitchFamily="34" charset="-122"/>
                <a:ea typeface="微软雅黑" pitchFamily="34" charset="-122"/>
              </a:rPr>
              <a:t>层</a:t>
            </a:r>
          </a:p>
        </p:txBody>
      </p:sp>
      <p:sp>
        <p:nvSpPr>
          <p:cNvPr id="85" name="AutoShape 98"/>
          <p:cNvSpPr>
            <a:spLocks/>
          </p:cNvSpPr>
          <p:nvPr/>
        </p:nvSpPr>
        <p:spPr bwMode="auto">
          <a:xfrm>
            <a:off x="7428442" y="2175934"/>
            <a:ext cx="700617" cy="382893"/>
          </a:xfrm>
          <a:prstGeom prst="roundRect">
            <a:avLst>
              <a:gd name="adj" fmla="val 16569"/>
            </a:avLst>
          </a:prstGeom>
          <a:solidFill>
            <a:schemeClr val="accent1">
              <a:lumMod val="20000"/>
              <a:lumOff val="80000"/>
            </a:schemeClr>
          </a:solidFill>
          <a:ln w="25400">
            <a:solidFill>
              <a:srgbClr val="8BC4EC"/>
            </a:solidFill>
            <a:round/>
            <a:headEnd/>
            <a:tailEnd/>
          </a:ln>
        </p:spPr>
        <p:txBody>
          <a:bodyPr lIns="0" tIns="0" rIns="0" bIns="0" anchor="ctr"/>
          <a:lstStyle>
            <a:defPPr>
              <a:defRPr lang="en-US"/>
            </a:defPPr>
            <a:lvl1pPr algn="l" rtl="0" fontAlgn="base">
              <a:spcBef>
                <a:spcPct val="0"/>
              </a:spcBef>
              <a:spcAft>
                <a:spcPct val="0"/>
              </a:spcAft>
              <a:defRPr sz="2500" kern="1200">
                <a:solidFill>
                  <a:srgbClr val="004386"/>
                </a:solidFill>
                <a:latin typeface="Arial" pitchFamily="34" charset="0"/>
                <a:ea typeface="+mn-ea"/>
                <a:cs typeface="Arial" pitchFamily="34" charset="0"/>
              </a:defRPr>
            </a:lvl1pPr>
            <a:lvl2pPr marL="457200" algn="l" rtl="0" fontAlgn="base">
              <a:spcBef>
                <a:spcPct val="0"/>
              </a:spcBef>
              <a:spcAft>
                <a:spcPct val="0"/>
              </a:spcAft>
              <a:defRPr sz="2500" kern="1200">
                <a:solidFill>
                  <a:srgbClr val="004386"/>
                </a:solidFill>
                <a:latin typeface="Arial" pitchFamily="34" charset="0"/>
                <a:ea typeface="+mn-ea"/>
                <a:cs typeface="Arial" pitchFamily="34" charset="0"/>
              </a:defRPr>
            </a:lvl2pPr>
            <a:lvl3pPr marL="914400" algn="l" rtl="0" fontAlgn="base">
              <a:spcBef>
                <a:spcPct val="0"/>
              </a:spcBef>
              <a:spcAft>
                <a:spcPct val="0"/>
              </a:spcAft>
              <a:defRPr sz="2500" kern="1200">
                <a:solidFill>
                  <a:srgbClr val="004386"/>
                </a:solidFill>
                <a:latin typeface="Arial" pitchFamily="34" charset="0"/>
                <a:ea typeface="+mn-ea"/>
                <a:cs typeface="Arial" pitchFamily="34" charset="0"/>
              </a:defRPr>
            </a:lvl3pPr>
            <a:lvl4pPr marL="1371600" algn="l" rtl="0" fontAlgn="base">
              <a:spcBef>
                <a:spcPct val="0"/>
              </a:spcBef>
              <a:spcAft>
                <a:spcPct val="0"/>
              </a:spcAft>
              <a:defRPr sz="2500" kern="1200">
                <a:solidFill>
                  <a:srgbClr val="004386"/>
                </a:solidFill>
                <a:latin typeface="Arial" pitchFamily="34" charset="0"/>
                <a:ea typeface="+mn-ea"/>
                <a:cs typeface="Arial" pitchFamily="34" charset="0"/>
              </a:defRPr>
            </a:lvl4pPr>
            <a:lvl5pPr marL="1828800" algn="l" rtl="0" fontAlgn="base">
              <a:spcBef>
                <a:spcPct val="0"/>
              </a:spcBef>
              <a:spcAft>
                <a:spcPct val="0"/>
              </a:spcAft>
              <a:defRPr sz="2500" kern="1200">
                <a:solidFill>
                  <a:srgbClr val="004386"/>
                </a:solidFill>
                <a:latin typeface="Arial" pitchFamily="34" charset="0"/>
                <a:ea typeface="+mn-ea"/>
                <a:cs typeface="Arial" pitchFamily="34" charset="0"/>
              </a:defRPr>
            </a:lvl5pPr>
            <a:lvl6pPr marL="2286000" algn="l" defTabSz="914400" rtl="0" eaLnBrk="1" latinLnBrk="0" hangingPunct="1">
              <a:defRPr sz="2500" kern="1200">
                <a:solidFill>
                  <a:srgbClr val="004386"/>
                </a:solidFill>
                <a:latin typeface="Arial" pitchFamily="34" charset="0"/>
                <a:ea typeface="+mn-ea"/>
                <a:cs typeface="Arial" pitchFamily="34" charset="0"/>
              </a:defRPr>
            </a:lvl6pPr>
            <a:lvl7pPr marL="2743200" algn="l" defTabSz="914400" rtl="0" eaLnBrk="1" latinLnBrk="0" hangingPunct="1">
              <a:defRPr sz="2500" kern="1200">
                <a:solidFill>
                  <a:srgbClr val="004386"/>
                </a:solidFill>
                <a:latin typeface="Arial" pitchFamily="34" charset="0"/>
                <a:ea typeface="+mn-ea"/>
                <a:cs typeface="Arial" pitchFamily="34" charset="0"/>
              </a:defRPr>
            </a:lvl7pPr>
            <a:lvl8pPr marL="3200400" algn="l" defTabSz="914400" rtl="0" eaLnBrk="1" latinLnBrk="0" hangingPunct="1">
              <a:defRPr sz="2500" kern="1200">
                <a:solidFill>
                  <a:srgbClr val="004386"/>
                </a:solidFill>
                <a:latin typeface="Arial" pitchFamily="34" charset="0"/>
                <a:ea typeface="+mn-ea"/>
                <a:cs typeface="Arial" pitchFamily="34" charset="0"/>
              </a:defRPr>
            </a:lvl8pPr>
            <a:lvl9pPr marL="3657600" algn="l" defTabSz="914400" rtl="0" eaLnBrk="1" latinLnBrk="0" hangingPunct="1">
              <a:defRPr sz="2500" kern="1200">
                <a:solidFill>
                  <a:srgbClr val="004386"/>
                </a:solidFill>
                <a:latin typeface="Arial" pitchFamily="34" charset="0"/>
                <a:ea typeface="+mn-ea"/>
                <a:cs typeface="Arial" pitchFamily="34" charset="0"/>
              </a:defRPr>
            </a:lvl9pPr>
          </a:lstStyle>
          <a:p>
            <a:pPr algn="ctr">
              <a:spcBef>
                <a:spcPts val="0"/>
              </a:spcBef>
              <a:buClr>
                <a:srgbClr val="003399"/>
              </a:buClr>
              <a:defRPr/>
            </a:pPr>
            <a:r>
              <a:rPr lang="zh-CN" altLang="en-US" sz="1000" dirty="0" smtClean="0">
                <a:latin typeface="微软雅黑" pitchFamily="34" charset="-122"/>
                <a:ea typeface="微软雅黑" pitchFamily="34" charset="-122"/>
                <a:cs typeface="+mn-cs"/>
              </a:rPr>
              <a:t>权限管理</a:t>
            </a:r>
            <a:endParaRPr lang="en-US" altLang="zh-CN" sz="1000" dirty="0" smtClean="0">
              <a:latin typeface="微软雅黑" pitchFamily="34" charset="-122"/>
              <a:ea typeface="微软雅黑" pitchFamily="34" charset="-122"/>
              <a:cs typeface="+mn-cs"/>
            </a:endParaRPr>
          </a:p>
        </p:txBody>
      </p:sp>
      <p:sp>
        <p:nvSpPr>
          <p:cNvPr id="86" name="AutoShape 98"/>
          <p:cNvSpPr>
            <a:spLocks/>
          </p:cNvSpPr>
          <p:nvPr/>
        </p:nvSpPr>
        <p:spPr bwMode="auto">
          <a:xfrm>
            <a:off x="7428442" y="2711979"/>
            <a:ext cx="700617" cy="382893"/>
          </a:xfrm>
          <a:prstGeom prst="roundRect">
            <a:avLst>
              <a:gd name="adj" fmla="val 16569"/>
            </a:avLst>
          </a:prstGeom>
          <a:solidFill>
            <a:schemeClr val="accent1">
              <a:lumMod val="20000"/>
              <a:lumOff val="80000"/>
            </a:schemeClr>
          </a:solidFill>
          <a:ln w="25400">
            <a:solidFill>
              <a:srgbClr val="8BC4EC"/>
            </a:solidFill>
            <a:round/>
            <a:headEnd/>
            <a:tailEnd/>
          </a:ln>
        </p:spPr>
        <p:txBody>
          <a:bodyPr lIns="0" tIns="0" rIns="0" bIns="0" anchor="ctr"/>
          <a:lstStyle>
            <a:defPPr>
              <a:defRPr lang="en-US"/>
            </a:defPPr>
            <a:lvl1pPr algn="l" rtl="0" fontAlgn="base">
              <a:spcBef>
                <a:spcPct val="0"/>
              </a:spcBef>
              <a:spcAft>
                <a:spcPct val="0"/>
              </a:spcAft>
              <a:defRPr sz="2500" kern="1200">
                <a:solidFill>
                  <a:srgbClr val="004386"/>
                </a:solidFill>
                <a:latin typeface="Arial" pitchFamily="34" charset="0"/>
                <a:ea typeface="+mn-ea"/>
                <a:cs typeface="Arial" pitchFamily="34" charset="0"/>
              </a:defRPr>
            </a:lvl1pPr>
            <a:lvl2pPr marL="457200" algn="l" rtl="0" fontAlgn="base">
              <a:spcBef>
                <a:spcPct val="0"/>
              </a:spcBef>
              <a:spcAft>
                <a:spcPct val="0"/>
              </a:spcAft>
              <a:defRPr sz="2500" kern="1200">
                <a:solidFill>
                  <a:srgbClr val="004386"/>
                </a:solidFill>
                <a:latin typeface="Arial" pitchFamily="34" charset="0"/>
                <a:ea typeface="+mn-ea"/>
                <a:cs typeface="Arial" pitchFamily="34" charset="0"/>
              </a:defRPr>
            </a:lvl2pPr>
            <a:lvl3pPr marL="914400" algn="l" rtl="0" fontAlgn="base">
              <a:spcBef>
                <a:spcPct val="0"/>
              </a:spcBef>
              <a:spcAft>
                <a:spcPct val="0"/>
              </a:spcAft>
              <a:defRPr sz="2500" kern="1200">
                <a:solidFill>
                  <a:srgbClr val="004386"/>
                </a:solidFill>
                <a:latin typeface="Arial" pitchFamily="34" charset="0"/>
                <a:ea typeface="+mn-ea"/>
                <a:cs typeface="Arial" pitchFamily="34" charset="0"/>
              </a:defRPr>
            </a:lvl3pPr>
            <a:lvl4pPr marL="1371600" algn="l" rtl="0" fontAlgn="base">
              <a:spcBef>
                <a:spcPct val="0"/>
              </a:spcBef>
              <a:spcAft>
                <a:spcPct val="0"/>
              </a:spcAft>
              <a:defRPr sz="2500" kern="1200">
                <a:solidFill>
                  <a:srgbClr val="004386"/>
                </a:solidFill>
                <a:latin typeface="Arial" pitchFamily="34" charset="0"/>
                <a:ea typeface="+mn-ea"/>
                <a:cs typeface="Arial" pitchFamily="34" charset="0"/>
              </a:defRPr>
            </a:lvl4pPr>
            <a:lvl5pPr marL="1828800" algn="l" rtl="0" fontAlgn="base">
              <a:spcBef>
                <a:spcPct val="0"/>
              </a:spcBef>
              <a:spcAft>
                <a:spcPct val="0"/>
              </a:spcAft>
              <a:defRPr sz="2500" kern="1200">
                <a:solidFill>
                  <a:srgbClr val="004386"/>
                </a:solidFill>
                <a:latin typeface="Arial" pitchFamily="34" charset="0"/>
                <a:ea typeface="+mn-ea"/>
                <a:cs typeface="Arial" pitchFamily="34" charset="0"/>
              </a:defRPr>
            </a:lvl5pPr>
            <a:lvl6pPr marL="2286000" algn="l" defTabSz="914400" rtl="0" eaLnBrk="1" latinLnBrk="0" hangingPunct="1">
              <a:defRPr sz="2500" kern="1200">
                <a:solidFill>
                  <a:srgbClr val="004386"/>
                </a:solidFill>
                <a:latin typeface="Arial" pitchFamily="34" charset="0"/>
                <a:ea typeface="+mn-ea"/>
                <a:cs typeface="Arial" pitchFamily="34" charset="0"/>
              </a:defRPr>
            </a:lvl6pPr>
            <a:lvl7pPr marL="2743200" algn="l" defTabSz="914400" rtl="0" eaLnBrk="1" latinLnBrk="0" hangingPunct="1">
              <a:defRPr sz="2500" kern="1200">
                <a:solidFill>
                  <a:srgbClr val="004386"/>
                </a:solidFill>
                <a:latin typeface="Arial" pitchFamily="34" charset="0"/>
                <a:ea typeface="+mn-ea"/>
                <a:cs typeface="Arial" pitchFamily="34" charset="0"/>
              </a:defRPr>
            </a:lvl7pPr>
            <a:lvl8pPr marL="3200400" algn="l" defTabSz="914400" rtl="0" eaLnBrk="1" latinLnBrk="0" hangingPunct="1">
              <a:defRPr sz="2500" kern="1200">
                <a:solidFill>
                  <a:srgbClr val="004386"/>
                </a:solidFill>
                <a:latin typeface="Arial" pitchFamily="34" charset="0"/>
                <a:ea typeface="+mn-ea"/>
                <a:cs typeface="Arial" pitchFamily="34" charset="0"/>
              </a:defRPr>
            </a:lvl8pPr>
            <a:lvl9pPr marL="3657600" algn="l" defTabSz="914400" rtl="0" eaLnBrk="1" latinLnBrk="0" hangingPunct="1">
              <a:defRPr sz="2500" kern="1200">
                <a:solidFill>
                  <a:srgbClr val="004386"/>
                </a:solidFill>
                <a:latin typeface="Arial" pitchFamily="34" charset="0"/>
                <a:ea typeface="+mn-ea"/>
                <a:cs typeface="Arial" pitchFamily="34" charset="0"/>
              </a:defRPr>
            </a:lvl9pPr>
          </a:lstStyle>
          <a:p>
            <a:pPr algn="ctr">
              <a:spcBef>
                <a:spcPts val="0"/>
              </a:spcBef>
              <a:buClr>
                <a:srgbClr val="003399"/>
              </a:buClr>
              <a:defRPr/>
            </a:pPr>
            <a:r>
              <a:rPr lang="zh-CN" altLang="en-US" sz="1000" dirty="0" smtClean="0">
                <a:latin typeface="微软雅黑" pitchFamily="34" charset="-122"/>
                <a:ea typeface="微软雅黑" pitchFamily="34" charset="-122"/>
                <a:cs typeface="+mn-cs"/>
              </a:rPr>
              <a:t>账号管理</a:t>
            </a:r>
            <a:endParaRPr lang="en-US" altLang="zh-CN" sz="1000" dirty="0" smtClean="0">
              <a:latin typeface="微软雅黑" pitchFamily="34" charset="-122"/>
              <a:ea typeface="微软雅黑" pitchFamily="34" charset="-122"/>
              <a:cs typeface="+mn-cs"/>
            </a:endParaRPr>
          </a:p>
        </p:txBody>
      </p:sp>
      <p:sp>
        <p:nvSpPr>
          <p:cNvPr id="89" name="AutoShape 98"/>
          <p:cNvSpPr>
            <a:spLocks/>
          </p:cNvSpPr>
          <p:nvPr/>
        </p:nvSpPr>
        <p:spPr bwMode="auto">
          <a:xfrm>
            <a:off x="7434792" y="3260421"/>
            <a:ext cx="700617" cy="382893"/>
          </a:xfrm>
          <a:prstGeom prst="roundRect">
            <a:avLst>
              <a:gd name="adj" fmla="val 16569"/>
            </a:avLst>
          </a:prstGeom>
          <a:solidFill>
            <a:schemeClr val="accent1">
              <a:lumMod val="20000"/>
              <a:lumOff val="80000"/>
            </a:schemeClr>
          </a:solidFill>
          <a:ln w="25400">
            <a:solidFill>
              <a:srgbClr val="8BC4EC"/>
            </a:solidFill>
            <a:round/>
            <a:headEnd/>
            <a:tailEnd/>
          </a:ln>
        </p:spPr>
        <p:txBody>
          <a:bodyPr lIns="0" tIns="0" rIns="0" bIns="0" anchor="ctr"/>
          <a:lstStyle>
            <a:defPPr>
              <a:defRPr lang="en-US"/>
            </a:defPPr>
            <a:lvl1pPr algn="l" rtl="0" fontAlgn="base">
              <a:spcBef>
                <a:spcPct val="0"/>
              </a:spcBef>
              <a:spcAft>
                <a:spcPct val="0"/>
              </a:spcAft>
              <a:defRPr sz="2500" kern="1200">
                <a:solidFill>
                  <a:srgbClr val="004386"/>
                </a:solidFill>
                <a:latin typeface="Arial" pitchFamily="34" charset="0"/>
                <a:ea typeface="+mn-ea"/>
                <a:cs typeface="Arial" pitchFamily="34" charset="0"/>
              </a:defRPr>
            </a:lvl1pPr>
            <a:lvl2pPr marL="457200" algn="l" rtl="0" fontAlgn="base">
              <a:spcBef>
                <a:spcPct val="0"/>
              </a:spcBef>
              <a:spcAft>
                <a:spcPct val="0"/>
              </a:spcAft>
              <a:defRPr sz="2500" kern="1200">
                <a:solidFill>
                  <a:srgbClr val="004386"/>
                </a:solidFill>
                <a:latin typeface="Arial" pitchFamily="34" charset="0"/>
                <a:ea typeface="+mn-ea"/>
                <a:cs typeface="Arial" pitchFamily="34" charset="0"/>
              </a:defRPr>
            </a:lvl2pPr>
            <a:lvl3pPr marL="914400" algn="l" rtl="0" fontAlgn="base">
              <a:spcBef>
                <a:spcPct val="0"/>
              </a:spcBef>
              <a:spcAft>
                <a:spcPct val="0"/>
              </a:spcAft>
              <a:defRPr sz="2500" kern="1200">
                <a:solidFill>
                  <a:srgbClr val="004386"/>
                </a:solidFill>
                <a:latin typeface="Arial" pitchFamily="34" charset="0"/>
                <a:ea typeface="+mn-ea"/>
                <a:cs typeface="Arial" pitchFamily="34" charset="0"/>
              </a:defRPr>
            </a:lvl3pPr>
            <a:lvl4pPr marL="1371600" algn="l" rtl="0" fontAlgn="base">
              <a:spcBef>
                <a:spcPct val="0"/>
              </a:spcBef>
              <a:spcAft>
                <a:spcPct val="0"/>
              </a:spcAft>
              <a:defRPr sz="2500" kern="1200">
                <a:solidFill>
                  <a:srgbClr val="004386"/>
                </a:solidFill>
                <a:latin typeface="Arial" pitchFamily="34" charset="0"/>
                <a:ea typeface="+mn-ea"/>
                <a:cs typeface="Arial" pitchFamily="34" charset="0"/>
              </a:defRPr>
            </a:lvl4pPr>
            <a:lvl5pPr marL="1828800" algn="l" rtl="0" fontAlgn="base">
              <a:spcBef>
                <a:spcPct val="0"/>
              </a:spcBef>
              <a:spcAft>
                <a:spcPct val="0"/>
              </a:spcAft>
              <a:defRPr sz="2500" kern="1200">
                <a:solidFill>
                  <a:srgbClr val="004386"/>
                </a:solidFill>
                <a:latin typeface="Arial" pitchFamily="34" charset="0"/>
                <a:ea typeface="+mn-ea"/>
                <a:cs typeface="Arial" pitchFamily="34" charset="0"/>
              </a:defRPr>
            </a:lvl5pPr>
            <a:lvl6pPr marL="2286000" algn="l" defTabSz="914400" rtl="0" eaLnBrk="1" latinLnBrk="0" hangingPunct="1">
              <a:defRPr sz="2500" kern="1200">
                <a:solidFill>
                  <a:srgbClr val="004386"/>
                </a:solidFill>
                <a:latin typeface="Arial" pitchFamily="34" charset="0"/>
                <a:ea typeface="+mn-ea"/>
                <a:cs typeface="Arial" pitchFamily="34" charset="0"/>
              </a:defRPr>
            </a:lvl6pPr>
            <a:lvl7pPr marL="2743200" algn="l" defTabSz="914400" rtl="0" eaLnBrk="1" latinLnBrk="0" hangingPunct="1">
              <a:defRPr sz="2500" kern="1200">
                <a:solidFill>
                  <a:srgbClr val="004386"/>
                </a:solidFill>
                <a:latin typeface="Arial" pitchFamily="34" charset="0"/>
                <a:ea typeface="+mn-ea"/>
                <a:cs typeface="Arial" pitchFamily="34" charset="0"/>
              </a:defRPr>
            </a:lvl7pPr>
            <a:lvl8pPr marL="3200400" algn="l" defTabSz="914400" rtl="0" eaLnBrk="1" latinLnBrk="0" hangingPunct="1">
              <a:defRPr sz="2500" kern="1200">
                <a:solidFill>
                  <a:srgbClr val="004386"/>
                </a:solidFill>
                <a:latin typeface="Arial" pitchFamily="34" charset="0"/>
                <a:ea typeface="+mn-ea"/>
                <a:cs typeface="Arial" pitchFamily="34" charset="0"/>
              </a:defRPr>
            </a:lvl8pPr>
            <a:lvl9pPr marL="3657600" algn="l" defTabSz="914400" rtl="0" eaLnBrk="1" latinLnBrk="0" hangingPunct="1">
              <a:defRPr sz="2500" kern="1200">
                <a:solidFill>
                  <a:srgbClr val="004386"/>
                </a:solidFill>
                <a:latin typeface="Arial" pitchFamily="34" charset="0"/>
                <a:ea typeface="+mn-ea"/>
                <a:cs typeface="Arial" pitchFamily="34" charset="0"/>
              </a:defRPr>
            </a:lvl9pPr>
          </a:lstStyle>
          <a:p>
            <a:pPr algn="ctr">
              <a:spcBef>
                <a:spcPts val="0"/>
              </a:spcBef>
              <a:buClr>
                <a:srgbClr val="003399"/>
              </a:buClr>
              <a:defRPr/>
            </a:pPr>
            <a:r>
              <a:rPr lang="zh-CN" altLang="en-US" sz="1000" dirty="0" smtClean="0">
                <a:latin typeface="微软雅黑" pitchFamily="34" charset="-122"/>
                <a:ea typeface="微软雅黑" pitchFamily="34" charset="-122"/>
              </a:rPr>
              <a:t>流程管理</a:t>
            </a:r>
            <a:endParaRPr lang="en-US" altLang="zh-CN" sz="1000" dirty="0" smtClean="0">
              <a:latin typeface="微软雅黑" pitchFamily="34" charset="-122"/>
              <a:ea typeface="微软雅黑" pitchFamily="34" charset="-122"/>
              <a:cs typeface="+mn-cs"/>
            </a:endParaRPr>
          </a:p>
        </p:txBody>
      </p:sp>
      <p:sp>
        <p:nvSpPr>
          <p:cNvPr id="90" name="AutoShape 98"/>
          <p:cNvSpPr>
            <a:spLocks/>
          </p:cNvSpPr>
          <p:nvPr/>
        </p:nvSpPr>
        <p:spPr bwMode="auto">
          <a:xfrm>
            <a:off x="7434792" y="3786190"/>
            <a:ext cx="700617" cy="381793"/>
          </a:xfrm>
          <a:prstGeom prst="roundRect">
            <a:avLst>
              <a:gd name="adj" fmla="val 16569"/>
            </a:avLst>
          </a:prstGeom>
          <a:solidFill>
            <a:schemeClr val="accent1">
              <a:lumMod val="20000"/>
              <a:lumOff val="80000"/>
            </a:schemeClr>
          </a:solidFill>
          <a:ln w="25400">
            <a:solidFill>
              <a:srgbClr val="8BC4EC"/>
            </a:solidFill>
            <a:round/>
            <a:headEnd/>
            <a:tailEnd/>
          </a:ln>
        </p:spPr>
        <p:txBody>
          <a:bodyPr lIns="0" tIns="0" rIns="0" bIns="0" anchor="ctr"/>
          <a:lstStyle>
            <a:defPPr>
              <a:defRPr lang="en-US"/>
            </a:defPPr>
            <a:lvl1pPr algn="l" rtl="0" fontAlgn="base">
              <a:spcBef>
                <a:spcPct val="0"/>
              </a:spcBef>
              <a:spcAft>
                <a:spcPct val="0"/>
              </a:spcAft>
              <a:defRPr sz="2500" kern="1200">
                <a:solidFill>
                  <a:srgbClr val="004386"/>
                </a:solidFill>
                <a:latin typeface="Arial" pitchFamily="34" charset="0"/>
                <a:ea typeface="+mn-ea"/>
                <a:cs typeface="Arial" pitchFamily="34" charset="0"/>
              </a:defRPr>
            </a:lvl1pPr>
            <a:lvl2pPr marL="457200" algn="l" rtl="0" fontAlgn="base">
              <a:spcBef>
                <a:spcPct val="0"/>
              </a:spcBef>
              <a:spcAft>
                <a:spcPct val="0"/>
              </a:spcAft>
              <a:defRPr sz="2500" kern="1200">
                <a:solidFill>
                  <a:srgbClr val="004386"/>
                </a:solidFill>
                <a:latin typeface="Arial" pitchFamily="34" charset="0"/>
                <a:ea typeface="+mn-ea"/>
                <a:cs typeface="Arial" pitchFamily="34" charset="0"/>
              </a:defRPr>
            </a:lvl2pPr>
            <a:lvl3pPr marL="914400" algn="l" rtl="0" fontAlgn="base">
              <a:spcBef>
                <a:spcPct val="0"/>
              </a:spcBef>
              <a:spcAft>
                <a:spcPct val="0"/>
              </a:spcAft>
              <a:defRPr sz="2500" kern="1200">
                <a:solidFill>
                  <a:srgbClr val="004386"/>
                </a:solidFill>
                <a:latin typeface="Arial" pitchFamily="34" charset="0"/>
                <a:ea typeface="+mn-ea"/>
                <a:cs typeface="Arial" pitchFamily="34" charset="0"/>
              </a:defRPr>
            </a:lvl3pPr>
            <a:lvl4pPr marL="1371600" algn="l" rtl="0" fontAlgn="base">
              <a:spcBef>
                <a:spcPct val="0"/>
              </a:spcBef>
              <a:spcAft>
                <a:spcPct val="0"/>
              </a:spcAft>
              <a:defRPr sz="2500" kern="1200">
                <a:solidFill>
                  <a:srgbClr val="004386"/>
                </a:solidFill>
                <a:latin typeface="Arial" pitchFamily="34" charset="0"/>
                <a:ea typeface="+mn-ea"/>
                <a:cs typeface="Arial" pitchFamily="34" charset="0"/>
              </a:defRPr>
            </a:lvl4pPr>
            <a:lvl5pPr marL="1828800" algn="l" rtl="0" fontAlgn="base">
              <a:spcBef>
                <a:spcPct val="0"/>
              </a:spcBef>
              <a:spcAft>
                <a:spcPct val="0"/>
              </a:spcAft>
              <a:defRPr sz="2500" kern="1200">
                <a:solidFill>
                  <a:srgbClr val="004386"/>
                </a:solidFill>
                <a:latin typeface="Arial" pitchFamily="34" charset="0"/>
                <a:ea typeface="+mn-ea"/>
                <a:cs typeface="Arial" pitchFamily="34" charset="0"/>
              </a:defRPr>
            </a:lvl5pPr>
            <a:lvl6pPr marL="2286000" algn="l" defTabSz="914400" rtl="0" eaLnBrk="1" latinLnBrk="0" hangingPunct="1">
              <a:defRPr sz="2500" kern="1200">
                <a:solidFill>
                  <a:srgbClr val="004386"/>
                </a:solidFill>
                <a:latin typeface="Arial" pitchFamily="34" charset="0"/>
                <a:ea typeface="+mn-ea"/>
                <a:cs typeface="Arial" pitchFamily="34" charset="0"/>
              </a:defRPr>
            </a:lvl6pPr>
            <a:lvl7pPr marL="2743200" algn="l" defTabSz="914400" rtl="0" eaLnBrk="1" latinLnBrk="0" hangingPunct="1">
              <a:defRPr sz="2500" kern="1200">
                <a:solidFill>
                  <a:srgbClr val="004386"/>
                </a:solidFill>
                <a:latin typeface="Arial" pitchFamily="34" charset="0"/>
                <a:ea typeface="+mn-ea"/>
                <a:cs typeface="Arial" pitchFamily="34" charset="0"/>
              </a:defRPr>
            </a:lvl7pPr>
            <a:lvl8pPr marL="3200400" algn="l" defTabSz="914400" rtl="0" eaLnBrk="1" latinLnBrk="0" hangingPunct="1">
              <a:defRPr sz="2500" kern="1200">
                <a:solidFill>
                  <a:srgbClr val="004386"/>
                </a:solidFill>
                <a:latin typeface="Arial" pitchFamily="34" charset="0"/>
                <a:ea typeface="+mn-ea"/>
                <a:cs typeface="Arial" pitchFamily="34" charset="0"/>
              </a:defRPr>
            </a:lvl8pPr>
            <a:lvl9pPr marL="3657600" algn="l" defTabSz="914400" rtl="0" eaLnBrk="1" latinLnBrk="0" hangingPunct="1">
              <a:defRPr sz="2500" kern="1200">
                <a:solidFill>
                  <a:srgbClr val="004386"/>
                </a:solidFill>
                <a:latin typeface="Arial" pitchFamily="34" charset="0"/>
                <a:ea typeface="+mn-ea"/>
                <a:cs typeface="Arial" pitchFamily="34" charset="0"/>
              </a:defRPr>
            </a:lvl9pPr>
          </a:lstStyle>
          <a:p>
            <a:pPr algn="ctr">
              <a:spcBef>
                <a:spcPts val="0"/>
              </a:spcBef>
              <a:buClr>
                <a:srgbClr val="003399"/>
              </a:buClr>
              <a:defRPr/>
            </a:pPr>
            <a:r>
              <a:rPr lang="zh-CN" altLang="en-US" sz="1000" dirty="0" smtClean="0">
                <a:latin typeface="微软雅黑" pitchFamily="34" charset="-122"/>
                <a:ea typeface="微软雅黑" pitchFamily="34" charset="-122"/>
              </a:rPr>
              <a:t>数据交互</a:t>
            </a:r>
            <a:endParaRPr lang="en-US" altLang="zh-CN" sz="1000" dirty="0" smtClean="0">
              <a:latin typeface="微软雅黑" pitchFamily="34" charset="-122"/>
              <a:ea typeface="微软雅黑" pitchFamily="34" charset="-122"/>
              <a:cs typeface="+mn-cs"/>
            </a:endParaRPr>
          </a:p>
        </p:txBody>
      </p:sp>
      <p:sp>
        <p:nvSpPr>
          <p:cNvPr id="98" name="AutoShape 98"/>
          <p:cNvSpPr>
            <a:spLocks/>
          </p:cNvSpPr>
          <p:nvPr/>
        </p:nvSpPr>
        <p:spPr bwMode="auto">
          <a:xfrm>
            <a:off x="5686637" y="3517900"/>
            <a:ext cx="500592" cy="626798"/>
          </a:xfrm>
          <a:prstGeom prst="roundRect">
            <a:avLst>
              <a:gd name="adj" fmla="val 16569"/>
            </a:avLst>
          </a:prstGeom>
          <a:solidFill>
            <a:schemeClr val="bg1">
              <a:lumMod val="95000"/>
            </a:schemeClr>
          </a:solidFill>
          <a:ln w="25400">
            <a:solidFill>
              <a:schemeClr val="tx1">
                <a:lumMod val="60000"/>
                <a:lumOff val="40000"/>
              </a:schemeClr>
            </a:solidFill>
            <a:prstDash val="dash"/>
            <a:round/>
            <a:headEnd/>
            <a:tailEnd/>
          </a:ln>
        </p:spPr>
        <p:txBody>
          <a:bodyPr lIns="0" tIns="0" rIns="0" bIns="0" anchor="ctr"/>
          <a:lstStyle>
            <a:defPPr>
              <a:defRPr lang="en-US"/>
            </a:defPPr>
            <a:lvl1pPr algn="l" rtl="0" fontAlgn="base">
              <a:spcBef>
                <a:spcPct val="0"/>
              </a:spcBef>
              <a:spcAft>
                <a:spcPct val="0"/>
              </a:spcAft>
              <a:defRPr sz="2500" kern="1200">
                <a:solidFill>
                  <a:srgbClr val="004386"/>
                </a:solidFill>
                <a:latin typeface="Arial" pitchFamily="34" charset="0"/>
                <a:ea typeface="+mn-ea"/>
                <a:cs typeface="Arial" pitchFamily="34" charset="0"/>
              </a:defRPr>
            </a:lvl1pPr>
            <a:lvl2pPr marL="457200" algn="l" rtl="0" fontAlgn="base">
              <a:spcBef>
                <a:spcPct val="0"/>
              </a:spcBef>
              <a:spcAft>
                <a:spcPct val="0"/>
              </a:spcAft>
              <a:defRPr sz="2500" kern="1200">
                <a:solidFill>
                  <a:srgbClr val="004386"/>
                </a:solidFill>
                <a:latin typeface="Arial" pitchFamily="34" charset="0"/>
                <a:ea typeface="+mn-ea"/>
                <a:cs typeface="Arial" pitchFamily="34" charset="0"/>
              </a:defRPr>
            </a:lvl2pPr>
            <a:lvl3pPr marL="914400" algn="l" rtl="0" fontAlgn="base">
              <a:spcBef>
                <a:spcPct val="0"/>
              </a:spcBef>
              <a:spcAft>
                <a:spcPct val="0"/>
              </a:spcAft>
              <a:defRPr sz="2500" kern="1200">
                <a:solidFill>
                  <a:srgbClr val="004386"/>
                </a:solidFill>
                <a:latin typeface="Arial" pitchFamily="34" charset="0"/>
                <a:ea typeface="+mn-ea"/>
                <a:cs typeface="Arial" pitchFamily="34" charset="0"/>
              </a:defRPr>
            </a:lvl3pPr>
            <a:lvl4pPr marL="1371600" algn="l" rtl="0" fontAlgn="base">
              <a:spcBef>
                <a:spcPct val="0"/>
              </a:spcBef>
              <a:spcAft>
                <a:spcPct val="0"/>
              </a:spcAft>
              <a:defRPr sz="2500" kern="1200">
                <a:solidFill>
                  <a:srgbClr val="004386"/>
                </a:solidFill>
                <a:latin typeface="Arial" pitchFamily="34" charset="0"/>
                <a:ea typeface="+mn-ea"/>
                <a:cs typeface="Arial" pitchFamily="34" charset="0"/>
              </a:defRPr>
            </a:lvl4pPr>
            <a:lvl5pPr marL="1828800" algn="l" rtl="0" fontAlgn="base">
              <a:spcBef>
                <a:spcPct val="0"/>
              </a:spcBef>
              <a:spcAft>
                <a:spcPct val="0"/>
              </a:spcAft>
              <a:defRPr sz="2500" kern="1200">
                <a:solidFill>
                  <a:srgbClr val="004386"/>
                </a:solidFill>
                <a:latin typeface="Arial" pitchFamily="34" charset="0"/>
                <a:ea typeface="+mn-ea"/>
                <a:cs typeface="Arial" pitchFamily="34" charset="0"/>
              </a:defRPr>
            </a:lvl5pPr>
            <a:lvl6pPr marL="2286000" algn="l" defTabSz="914400" rtl="0" eaLnBrk="1" latinLnBrk="0" hangingPunct="1">
              <a:defRPr sz="2500" kern="1200">
                <a:solidFill>
                  <a:srgbClr val="004386"/>
                </a:solidFill>
                <a:latin typeface="Arial" pitchFamily="34" charset="0"/>
                <a:ea typeface="+mn-ea"/>
                <a:cs typeface="Arial" pitchFamily="34" charset="0"/>
              </a:defRPr>
            </a:lvl6pPr>
            <a:lvl7pPr marL="2743200" algn="l" defTabSz="914400" rtl="0" eaLnBrk="1" latinLnBrk="0" hangingPunct="1">
              <a:defRPr sz="2500" kern="1200">
                <a:solidFill>
                  <a:srgbClr val="004386"/>
                </a:solidFill>
                <a:latin typeface="Arial" pitchFamily="34" charset="0"/>
                <a:ea typeface="+mn-ea"/>
                <a:cs typeface="Arial" pitchFamily="34" charset="0"/>
              </a:defRPr>
            </a:lvl7pPr>
            <a:lvl8pPr marL="3200400" algn="l" defTabSz="914400" rtl="0" eaLnBrk="1" latinLnBrk="0" hangingPunct="1">
              <a:defRPr sz="2500" kern="1200">
                <a:solidFill>
                  <a:srgbClr val="004386"/>
                </a:solidFill>
                <a:latin typeface="Arial" pitchFamily="34" charset="0"/>
                <a:ea typeface="+mn-ea"/>
                <a:cs typeface="Arial" pitchFamily="34" charset="0"/>
              </a:defRPr>
            </a:lvl8pPr>
            <a:lvl9pPr marL="3657600" algn="l" defTabSz="914400" rtl="0" eaLnBrk="1" latinLnBrk="0" hangingPunct="1">
              <a:defRPr sz="2500" kern="1200">
                <a:solidFill>
                  <a:srgbClr val="004386"/>
                </a:solidFill>
                <a:latin typeface="Arial" pitchFamily="34" charset="0"/>
                <a:ea typeface="+mn-ea"/>
                <a:cs typeface="Arial" pitchFamily="34" charset="0"/>
              </a:defRPr>
            </a:lvl9pPr>
          </a:lstStyle>
          <a:p>
            <a:pPr algn="ctr">
              <a:spcBef>
                <a:spcPts val="0"/>
              </a:spcBef>
              <a:buClr>
                <a:srgbClr val="003399"/>
              </a:buClr>
              <a:defRPr/>
            </a:pPr>
            <a:r>
              <a:rPr lang="zh-CN" altLang="en-US" sz="1000" dirty="0" smtClean="0">
                <a:latin typeface="微软雅黑" pitchFamily="34" charset="-122"/>
                <a:ea typeface="微软雅黑" pitchFamily="34" charset="-122"/>
                <a:cs typeface="+mn-cs"/>
              </a:rPr>
              <a:t>团购</a:t>
            </a:r>
            <a:endParaRPr lang="en-US" altLang="zh-CN" sz="1000" dirty="0" smtClean="0">
              <a:latin typeface="微软雅黑" pitchFamily="34" charset="-122"/>
              <a:ea typeface="微软雅黑" pitchFamily="34" charset="-122"/>
              <a:cs typeface="+mn-cs"/>
            </a:endParaRPr>
          </a:p>
        </p:txBody>
      </p:sp>
      <p:sp>
        <p:nvSpPr>
          <p:cNvPr id="99" name="AutoShape 98"/>
          <p:cNvSpPr>
            <a:spLocks/>
          </p:cNvSpPr>
          <p:nvPr/>
        </p:nvSpPr>
        <p:spPr bwMode="auto">
          <a:xfrm>
            <a:off x="6429388" y="3517900"/>
            <a:ext cx="506294" cy="626798"/>
          </a:xfrm>
          <a:prstGeom prst="roundRect">
            <a:avLst>
              <a:gd name="adj" fmla="val 16569"/>
            </a:avLst>
          </a:prstGeom>
          <a:solidFill>
            <a:schemeClr val="bg1">
              <a:lumMod val="95000"/>
            </a:schemeClr>
          </a:solidFill>
          <a:ln w="25400">
            <a:solidFill>
              <a:schemeClr val="tx1">
                <a:lumMod val="60000"/>
                <a:lumOff val="40000"/>
              </a:schemeClr>
            </a:solidFill>
            <a:prstDash val="dash"/>
            <a:round/>
            <a:headEnd/>
            <a:tailEnd/>
          </a:ln>
        </p:spPr>
        <p:txBody>
          <a:bodyPr lIns="0" tIns="0" rIns="0" bIns="0" anchor="ctr"/>
          <a:lstStyle>
            <a:defPPr>
              <a:defRPr lang="en-US"/>
            </a:defPPr>
            <a:lvl1pPr algn="l" rtl="0" fontAlgn="base">
              <a:spcBef>
                <a:spcPct val="0"/>
              </a:spcBef>
              <a:spcAft>
                <a:spcPct val="0"/>
              </a:spcAft>
              <a:defRPr sz="2500" kern="1200">
                <a:solidFill>
                  <a:srgbClr val="004386"/>
                </a:solidFill>
                <a:latin typeface="Arial" pitchFamily="34" charset="0"/>
                <a:ea typeface="+mn-ea"/>
                <a:cs typeface="Arial" pitchFamily="34" charset="0"/>
              </a:defRPr>
            </a:lvl1pPr>
            <a:lvl2pPr marL="457200" algn="l" rtl="0" fontAlgn="base">
              <a:spcBef>
                <a:spcPct val="0"/>
              </a:spcBef>
              <a:spcAft>
                <a:spcPct val="0"/>
              </a:spcAft>
              <a:defRPr sz="2500" kern="1200">
                <a:solidFill>
                  <a:srgbClr val="004386"/>
                </a:solidFill>
                <a:latin typeface="Arial" pitchFamily="34" charset="0"/>
                <a:ea typeface="+mn-ea"/>
                <a:cs typeface="Arial" pitchFamily="34" charset="0"/>
              </a:defRPr>
            </a:lvl2pPr>
            <a:lvl3pPr marL="914400" algn="l" rtl="0" fontAlgn="base">
              <a:spcBef>
                <a:spcPct val="0"/>
              </a:spcBef>
              <a:spcAft>
                <a:spcPct val="0"/>
              </a:spcAft>
              <a:defRPr sz="2500" kern="1200">
                <a:solidFill>
                  <a:srgbClr val="004386"/>
                </a:solidFill>
                <a:latin typeface="Arial" pitchFamily="34" charset="0"/>
                <a:ea typeface="+mn-ea"/>
                <a:cs typeface="Arial" pitchFamily="34" charset="0"/>
              </a:defRPr>
            </a:lvl3pPr>
            <a:lvl4pPr marL="1371600" algn="l" rtl="0" fontAlgn="base">
              <a:spcBef>
                <a:spcPct val="0"/>
              </a:spcBef>
              <a:spcAft>
                <a:spcPct val="0"/>
              </a:spcAft>
              <a:defRPr sz="2500" kern="1200">
                <a:solidFill>
                  <a:srgbClr val="004386"/>
                </a:solidFill>
                <a:latin typeface="Arial" pitchFamily="34" charset="0"/>
                <a:ea typeface="+mn-ea"/>
                <a:cs typeface="Arial" pitchFamily="34" charset="0"/>
              </a:defRPr>
            </a:lvl4pPr>
            <a:lvl5pPr marL="1828800" algn="l" rtl="0" fontAlgn="base">
              <a:spcBef>
                <a:spcPct val="0"/>
              </a:spcBef>
              <a:spcAft>
                <a:spcPct val="0"/>
              </a:spcAft>
              <a:defRPr sz="2500" kern="1200">
                <a:solidFill>
                  <a:srgbClr val="004386"/>
                </a:solidFill>
                <a:latin typeface="Arial" pitchFamily="34" charset="0"/>
                <a:ea typeface="+mn-ea"/>
                <a:cs typeface="Arial" pitchFamily="34" charset="0"/>
              </a:defRPr>
            </a:lvl5pPr>
            <a:lvl6pPr marL="2286000" algn="l" defTabSz="914400" rtl="0" eaLnBrk="1" latinLnBrk="0" hangingPunct="1">
              <a:defRPr sz="2500" kern="1200">
                <a:solidFill>
                  <a:srgbClr val="004386"/>
                </a:solidFill>
                <a:latin typeface="Arial" pitchFamily="34" charset="0"/>
                <a:ea typeface="+mn-ea"/>
                <a:cs typeface="Arial" pitchFamily="34" charset="0"/>
              </a:defRPr>
            </a:lvl6pPr>
            <a:lvl7pPr marL="2743200" algn="l" defTabSz="914400" rtl="0" eaLnBrk="1" latinLnBrk="0" hangingPunct="1">
              <a:defRPr sz="2500" kern="1200">
                <a:solidFill>
                  <a:srgbClr val="004386"/>
                </a:solidFill>
                <a:latin typeface="Arial" pitchFamily="34" charset="0"/>
                <a:ea typeface="+mn-ea"/>
                <a:cs typeface="Arial" pitchFamily="34" charset="0"/>
              </a:defRPr>
            </a:lvl7pPr>
            <a:lvl8pPr marL="3200400" algn="l" defTabSz="914400" rtl="0" eaLnBrk="1" latinLnBrk="0" hangingPunct="1">
              <a:defRPr sz="2500" kern="1200">
                <a:solidFill>
                  <a:srgbClr val="004386"/>
                </a:solidFill>
                <a:latin typeface="Arial" pitchFamily="34" charset="0"/>
                <a:ea typeface="+mn-ea"/>
                <a:cs typeface="Arial" pitchFamily="34" charset="0"/>
              </a:defRPr>
            </a:lvl8pPr>
            <a:lvl9pPr marL="3657600" algn="l" defTabSz="914400" rtl="0" eaLnBrk="1" latinLnBrk="0" hangingPunct="1">
              <a:defRPr sz="2500" kern="1200">
                <a:solidFill>
                  <a:srgbClr val="004386"/>
                </a:solidFill>
                <a:latin typeface="Arial" pitchFamily="34" charset="0"/>
                <a:ea typeface="+mn-ea"/>
                <a:cs typeface="Arial" pitchFamily="34" charset="0"/>
              </a:defRPr>
            </a:lvl9pPr>
          </a:lstStyle>
          <a:p>
            <a:pPr algn="ctr">
              <a:spcBef>
                <a:spcPts val="0"/>
              </a:spcBef>
              <a:buClr>
                <a:srgbClr val="003399"/>
              </a:buClr>
              <a:defRPr/>
            </a:pPr>
            <a:r>
              <a:rPr lang="zh-CN" altLang="en-US" sz="1000" dirty="0" smtClean="0">
                <a:latin typeface="微软雅黑" pitchFamily="34" charset="-122"/>
                <a:ea typeface="微软雅黑" pitchFamily="34" charset="-122"/>
                <a:cs typeface="+mn-cs"/>
              </a:rPr>
              <a:t>其它</a:t>
            </a:r>
            <a:endParaRPr lang="en-US" altLang="zh-CN" sz="1000" dirty="0" smtClean="0">
              <a:latin typeface="微软雅黑" pitchFamily="34" charset="-122"/>
              <a:ea typeface="微软雅黑" pitchFamily="34" charset="-122"/>
              <a:cs typeface="+mn-cs"/>
            </a:endParaRPr>
          </a:p>
        </p:txBody>
      </p:sp>
      <p:sp>
        <p:nvSpPr>
          <p:cNvPr id="106" name="TextBox 116"/>
          <p:cNvSpPr txBox="1">
            <a:spLocks noChangeArrowheads="1"/>
          </p:cNvSpPr>
          <p:nvPr/>
        </p:nvSpPr>
        <p:spPr bwMode="auto">
          <a:xfrm>
            <a:off x="2459566" y="4852459"/>
            <a:ext cx="643467" cy="205819"/>
          </a:xfrm>
          <a:prstGeom prst="rect">
            <a:avLst/>
          </a:prstGeom>
          <a:noFill/>
          <a:ln w="9525">
            <a:noFill/>
            <a:miter lim="800000"/>
            <a:headEnd/>
            <a:tailEnd/>
          </a:ln>
        </p:spPr>
        <p:txBody>
          <a:bodyPr lIns="66669" tIns="33334" rIns="66669" bIns="33334">
            <a:spAutoFit/>
          </a:bodyPr>
          <a:lstStyle/>
          <a:p>
            <a:pPr algn="ctr"/>
            <a:r>
              <a:rPr lang="zh-CN" altLang="en-US" sz="900" dirty="0">
                <a:solidFill>
                  <a:srgbClr val="080808"/>
                </a:solidFill>
                <a:latin typeface="微软雅黑" pitchFamily="34" charset="-122"/>
                <a:ea typeface="微软雅黑" pitchFamily="34" charset="-122"/>
              </a:rPr>
              <a:t>业务服务</a:t>
            </a:r>
            <a:endParaRPr lang="zh-CN" altLang="en-US" sz="1500" dirty="0">
              <a:solidFill>
                <a:srgbClr val="080808"/>
              </a:solidFill>
              <a:latin typeface="微软雅黑" pitchFamily="34" charset="-122"/>
              <a:ea typeface="微软雅黑" pitchFamily="34" charset="-122"/>
            </a:endParaRPr>
          </a:p>
        </p:txBody>
      </p:sp>
      <p:grpSp>
        <p:nvGrpSpPr>
          <p:cNvPr id="38" name="组合 78"/>
          <p:cNvGrpSpPr>
            <a:grpSpLocks/>
          </p:cNvGrpSpPr>
          <p:nvPr/>
        </p:nvGrpSpPr>
        <p:grpSpPr bwMode="auto">
          <a:xfrm>
            <a:off x="3506894" y="1380066"/>
            <a:ext cx="766233" cy="773907"/>
            <a:chOff x="5477025" y="1656586"/>
            <a:chExt cx="1149212" cy="928959"/>
          </a:xfrm>
        </p:grpSpPr>
        <p:sp>
          <p:nvSpPr>
            <p:cNvPr id="109" name="Oval 66"/>
            <p:cNvSpPr>
              <a:spLocks noChangeArrowheads="1"/>
            </p:cNvSpPr>
            <p:nvPr/>
          </p:nvSpPr>
          <p:spPr bwMode="auto">
            <a:xfrm>
              <a:off x="5477025" y="1845840"/>
              <a:ext cx="1121546" cy="739705"/>
            </a:xfrm>
            <a:prstGeom prst="ellipse">
              <a:avLst/>
            </a:prstGeom>
            <a:gradFill rotWithShape="1">
              <a:gsLst>
                <a:gs pos="0">
                  <a:srgbClr val="CADBE8"/>
                </a:gs>
                <a:gs pos="100000">
                  <a:schemeClr val="bg1"/>
                </a:gs>
              </a:gsLst>
              <a:lin ang="2700000" scaled="1"/>
            </a:gradFill>
            <a:ln w="9525" algn="ctr">
              <a:noFill/>
              <a:round/>
              <a:headEnd/>
              <a:tailEnd/>
            </a:ln>
          </p:spPr>
          <p:txBody>
            <a:bodyPr wrap="none" anchor="ctr"/>
            <a:lstStyle/>
            <a:p>
              <a:endParaRPr lang="zh-CN" altLang="zh-CN">
                <a:ea typeface="宋体" pitchFamily="2" charset="-122"/>
              </a:endParaRPr>
            </a:p>
          </p:txBody>
        </p:sp>
        <p:pic>
          <p:nvPicPr>
            <p:cNvPr id="110" name="Picture 67" descr="user1"/>
            <p:cNvPicPr>
              <a:picLocks noChangeAspect="1" noChangeArrowheads="1"/>
            </p:cNvPicPr>
            <p:nvPr/>
          </p:nvPicPr>
          <p:blipFill>
            <a:blip r:embed="rId5" cstate="print"/>
            <a:srcRect/>
            <a:stretch>
              <a:fillRect/>
            </a:stretch>
          </p:blipFill>
          <p:spPr bwMode="auto">
            <a:xfrm>
              <a:off x="5530217" y="1656586"/>
              <a:ext cx="715282" cy="686173"/>
            </a:xfrm>
            <a:prstGeom prst="rect">
              <a:avLst/>
            </a:prstGeom>
            <a:noFill/>
            <a:ln w="9525">
              <a:noFill/>
              <a:miter lim="800000"/>
              <a:headEnd/>
              <a:tailEnd/>
            </a:ln>
          </p:spPr>
        </p:pic>
        <p:pic>
          <p:nvPicPr>
            <p:cNvPr id="111" name="Picture 68" descr="client-1"/>
            <p:cNvPicPr>
              <a:picLocks noChangeAspect="1" noChangeArrowheads="1"/>
            </p:cNvPicPr>
            <p:nvPr/>
          </p:nvPicPr>
          <p:blipFill>
            <a:blip r:embed="rId6" cstate="print"/>
            <a:srcRect/>
            <a:stretch>
              <a:fillRect/>
            </a:stretch>
          </p:blipFill>
          <p:spPr bwMode="auto">
            <a:xfrm>
              <a:off x="6159467" y="1671879"/>
              <a:ext cx="466770" cy="862584"/>
            </a:xfrm>
            <a:prstGeom prst="rect">
              <a:avLst/>
            </a:prstGeom>
            <a:noFill/>
            <a:ln w="9525">
              <a:noFill/>
              <a:miter lim="800000"/>
              <a:headEnd/>
              <a:tailEnd/>
            </a:ln>
          </p:spPr>
        </p:pic>
      </p:grpSp>
      <p:grpSp>
        <p:nvGrpSpPr>
          <p:cNvPr id="43" name="组合 78"/>
          <p:cNvGrpSpPr>
            <a:grpSpLocks/>
          </p:cNvGrpSpPr>
          <p:nvPr/>
        </p:nvGrpSpPr>
        <p:grpSpPr bwMode="auto">
          <a:xfrm>
            <a:off x="4360334" y="1392767"/>
            <a:ext cx="766233" cy="773907"/>
            <a:chOff x="5477025" y="1656586"/>
            <a:chExt cx="1149212" cy="928959"/>
          </a:xfrm>
        </p:grpSpPr>
        <p:sp>
          <p:nvSpPr>
            <p:cNvPr id="113" name="Oval 66"/>
            <p:cNvSpPr>
              <a:spLocks noChangeArrowheads="1"/>
            </p:cNvSpPr>
            <p:nvPr/>
          </p:nvSpPr>
          <p:spPr bwMode="auto">
            <a:xfrm>
              <a:off x="5477025" y="1845840"/>
              <a:ext cx="1121546" cy="739705"/>
            </a:xfrm>
            <a:prstGeom prst="ellipse">
              <a:avLst/>
            </a:prstGeom>
            <a:gradFill rotWithShape="1">
              <a:gsLst>
                <a:gs pos="0">
                  <a:srgbClr val="CADBE8"/>
                </a:gs>
                <a:gs pos="100000">
                  <a:schemeClr val="bg1"/>
                </a:gs>
              </a:gsLst>
              <a:lin ang="2700000" scaled="1"/>
            </a:gradFill>
            <a:ln w="9525" algn="ctr">
              <a:noFill/>
              <a:round/>
              <a:headEnd/>
              <a:tailEnd/>
            </a:ln>
          </p:spPr>
          <p:txBody>
            <a:bodyPr wrap="none" anchor="ctr"/>
            <a:lstStyle/>
            <a:p>
              <a:endParaRPr lang="zh-CN" altLang="zh-CN">
                <a:ea typeface="宋体" pitchFamily="2" charset="-122"/>
              </a:endParaRPr>
            </a:p>
          </p:txBody>
        </p:sp>
        <p:pic>
          <p:nvPicPr>
            <p:cNvPr id="114" name="Picture 67" descr="user1"/>
            <p:cNvPicPr>
              <a:picLocks noChangeAspect="1" noChangeArrowheads="1"/>
            </p:cNvPicPr>
            <p:nvPr/>
          </p:nvPicPr>
          <p:blipFill>
            <a:blip r:embed="rId5" cstate="print"/>
            <a:srcRect/>
            <a:stretch>
              <a:fillRect/>
            </a:stretch>
          </p:blipFill>
          <p:spPr bwMode="auto">
            <a:xfrm>
              <a:off x="5530217" y="1656586"/>
              <a:ext cx="715282" cy="686173"/>
            </a:xfrm>
            <a:prstGeom prst="rect">
              <a:avLst/>
            </a:prstGeom>
            <a:noFill/>
            <a:ln w="9525">
              <a:noFill/>
              <a:miter lim="800000"/>
              <a:headEnd/>
              <a:tailEnd/>
            </a:ln>
          </p:spPr>
        </p:pic>
        <p:pic>
          <p:nvPicPr>
            <p:cNvPr id="115" name="Picture 68" descr="client-1"/>
            <p:cNvPicPr>
              <a:picLocks noChangeAspect="1" noChangeArrowheads="1"/>
            </p:cNvPicPr>
            <p:nvPr/>
          </p:nvPicPr>
          <p:blipFill>
            <a:blip r:embed="rId6" cstate="print"/>
            <a:srcRect/>
            <a:stretch>
              <a:fillRect/>
            </a:stretch>
          </p:blipFill>
          <p:spPr bwMode="auto">
            <a:xfrm>
              <a:off x="6159467" y="1671879"/>
              <a:ext cx="466770" cy="862584"/>
            </a:xfrm>
            <a:prstGeom prst="rect">
              <a:avLst/>
            </a:prstGeom>
            <a:noFill/>
            <a:ln w="9525">
              <a:noFill/>
              <a:miter lim="800000"/>
              <a:headEnd/>
              <a:tailEnd/>
            </a:ln>
          </p:spPr>
        </p:pic>
      </p:grpSp>
      <p:grpSp>
        <p:nvGrpSpPr>
          <p:cNvPr id="47" name="组合 78"/>
          <p:cNvGrpSpPr>
            <a:grpSpLocks/>
          </p:cNvGrpSpPr>
          <p:nvPr/>
        </p:nvGrpSpPr>
        <p:grpSpPr bwMode="auto">
          <a:xfrm>
            <a:off x="5173134" y="1405466"/>
            <a:ext cx="766233" cy="773907"/>
            <a:chOff x="5477025" y="1656586"/>
            <a:chExt cx="1149212" cy="928959"/>
          </a:xfrm>
        </p:grpSpPr>
        <p:sp>
          <p:nvSpPr>
            <p:cNvPr id="117" name="Oval 66"/>
            <p:cNvSpPr>
              <a:spLocks noChangeArrowheads="1"/>
            </p:cNvSpPr>
            <p:nvPr/>
          </p:nvSpPr>
          <p:spPr bwMode="auto">
            <a:xfrm>
              <a:off x="5477025" y="1845840"/>
              <a:ext cx="1121546" cy="739705"/>
            </a:xfrm>
            <a:prstGeom prst="ellipse">
              <a:avLst/>
            </a:prstGeom>
            <a:gradFill rotWithShape="1">
              <a:gsLst>
                <a:gs pos="0">
                  <a:srgbClr val="CADBE8"/>
                </a:gs>
                <a:gs pos="100000">
                  <a:schemeClr val="bg1"/>
                </a:gs>
              </a:gsLst>
              <a:lin ang="2700000" scaled="1"/>
            </a:gradFill>
            <a:ln w="9525" algn="ctr">
              <a:noFill/>
              <a:round/>
              <a:headEnd/>
              <a:tailEnd/>
            </a:ln>
          </p:spPr>
          <p:txBody>
            <a:bodyPr wrap="none" anchor="ctr"/>
            <a:lstStyle/>
            <a:p>
              <a:endParaRPr lang="zh-CN" altLang="zh-CN">
                <a:ea typeface="宋体" pitchFamily="2" charset="-122"/>
              </a:endParaRPr>
            </a:p>
          </p:txBody>
        </p:sp>
        <p:pic>
          <p:nvPicPr>
            <p:cNvPr id="118" name="Picture 67" descr="user1"/>
            <p:cNvPicPr>
              <a:picLocks noChangeAspect="1" noChangeArrowheads="1"/>
            </p:cNvPicPr>
            <p:nvPr/>
          </p:nvPicPr>
          <p:blipFill>
            <a:blip r:embed="rId5" cstate="print"/>
            <a:srcRect/>
            <a:stretch>
              <a:fillRect/>
            </a:stretch>
          </p:blipFill>
          <p:spPr bwMode="auto">
            <a:xfrm>
              <a:off x="5530217" y="1656586"/>
              <a:ext cx="715282" cy="686173"/>
            </a:xfrm>
            <a:prstGeom prst="rect">
              <a:avLst/>
            </a:prstGeom>
            <a:noFill/>
            <a:ln w="9525">
              <a:noFill/>
              <a:miter lim="800000"/>
              <a:headEnd/>
              <a:tailEnd/>
            </a:ln>
          </p:spPr>
        </p:pic>
        <p:pic>
          <p:nvPicPr>
            <p:cNvPr id="119" name="Picture 68" descr="client-1"/>
            <p:cNvPicPr>
              <a:picLocks noChangeAspect="1" noChangeArrowheads="1"/>
            </p:cNvPicPr>
            <p:nvPr/>
          </p:nvPicPr>
          <p:blipFill>
            <a:blip r:embed="rId6" cstate="print"/>
            <a:srcRect/>
            <a:stretch>
              <a:fillRect/>
            </a:stretch>
          </p:blipFill>
          <p:spPr bwMode="auto">
            <a:xfrm>
              <a:off x="6159467" y="1671879"/>
              <a:ext cx="466770" cy="862584"/>
            </a:xfrm>
            <a:prstGeom prst="rect">
              <a:avLst/>
            </a:prstGeom>
            <a:noFill/>
            <a:ln w="9525">
              <a:noFill/>
              <a:miter lim="800000"/>
              <a:headEnd/>
              <a:tailEnd/>
            </a:ln>
          </p:spPr>
        </p:pic>
      </p:grpSp>
      <p:grpSp>
        <p:nvGrpSpPr>
          <p:cNvPr id="54" name="组合 78"/>
          <p:cNvGrpSpPr>
            <a:grpSpLocks/>
          </p:cNvGrpSpPr>
          <p:nvPr/>
        </p:nvGrpSpPr>
        <p:grpSpPr bwMode="auto">
          <a:xfrm>
            <a:off x="6026574" y="1418167"/>
            <a:ext cx="766233" cy="773907"/>
            <a:chOff x="5477025" y="1656586"/>
            <a:chExt cx="1149212" cy="928959"/>
          </a:xfrm>
        </p:grpSpPr>
        <p:sp>
          <p:nvSpPr>
            <p:cNvPr id="121" name="Oval 66"/>
            <p:cNvSpPr>
              <a:spLocks noChangeArrowheads="1"/>
            </p:cNvSpPr>
            <p:nvPr/>
          </p:nvSpPr>
          <p:spPr bwMode="auto">
            <a:xfrm>
              <a:off x="5477025" y="1845840"/>
              <a:ext cx="1121546" cy="739705"/>
            </a:xfrm>
            <a:prstGeom prst="ellipse">
              <a:avLst/>
            </a:prstGeom>
            <a:gradFill rotWithShape="1">
              <a:gsLst>
                <a:gs pos="0">
                  <a:srgbClr val="CADBE8"/>
                </a:gs>
                <a:gs pos="100000">
                  <a:schemeClr val="bg1"/>
                </a:gs>
              </a:gsLst>
              <a:lin ang="2700000" scaled="1"/>
            </a:gradFill>
            <a:ln w="9525" algn="ctr">
              <a:noFill/>
              <a:round/>
              <a:headEnd/>
              <a:tailEnd/>
            </a:ln>
          </p:spPr>
          <p:txBody>
            <a:bodyPr wrap="none" anchor="ctr"/>
            <a:lstStyle/>
            <a:p>
              <a:endParaRPr lang="zh-CN" altLang="zh-CN">
                <a:ea typeface="宋体" pitchFamily="2" charset="-122"/>
              </a:endParaRPr>
            </a:p>
          </p:txBody>
        </p:sp>
        <p:pic>
          <p:nvPicPr>
            <p:cNvPr id="122" name="Picture 67" descr="user1"/>
            <p:cNvPicPr>
              <a:picLocks noChangeAspect="1" noChangeArrowheads="1"/>
            </p:cNvPicPr>
            <p:nvPr/>
          </p:nvPicPr>
          <p:blipFill>
            <a:blip r:embed="rId5" cstate="print"/>
            <a:srcRect/>
            <a:stretch>
              <a:fillRect/>
            </a:stretch>
          </p:blipFill>
          <p:spPr bwMode="auto">
            <a:xfrm>
              <a:off x="5530217" y="1656586"/>
              <a:ext cx="715282" cy="686173"/>
            </a:xfrm>
            <a:prstGeom prst="rect">
              <a:avLst/>
            </a:prstGeom>
            <a:noFill/>
            <a:ln w="9525">
              <a:noFill/>
              <a:miter lim="800000"/>
              <a:headEnd/>
              <a:tailEnd/>
            </a:ln>
          </p:spPr>
        </p:pic>
        <p:pic>
          <p:nvPicPr>
            <p:cNvPr id="123" name="Picture 68" descr="client-1"/>
            <p:cNvPicPr>
              <a:picLocks noChangeAspect="1" noChangeArrowheads="1"/>
            </p:cNvPicPr>
            <p:nvPr/>
          </p:nvPicPr>
          <p:blipFill>
            <a:blip r:embed="rId6" cstate="print"/>
            <a:srcRect/>
            <a:stretch>
              <a:fillRect/>
            </a:stretch>
          </p:blipFill>
          <p:spPr bwMode="auto">
            <a:xfrm>
              <a:off x="6159467" y="1671879"/>
              <a:ext cx="466770" cy="862584"/>
            </a:xfrm>
            <a:prstGeom prst="rect">
              <a:avLst/>
            </a:prstGeom>
            <a:noFill/>
            <a:ln w="9525">
              <a:noFill/>
              <a:miter lim="800000"/>
              <a:headEnd/>
              <a:tailEnd/>
            </a:ln>
          </p:spPr>
        </p:pic>
      </p:grpSp>
      <p:sp>
        <p:nvSpPr>
          <p:cNvPr id="81" name="AutoShape 116"/>
          <p:cNvSpPr>
            <a:spLocks/>
          </p:cNvSpPr>
          <p:nvPr/>
        </p:nvSpPr>
        <p:spPr bwMode="auto">
          <a:xfrm rot="5400000">
            <a:off x="4573561" y="2144846"/>
            <a:ext cx="313532" cy="192617"/>
          </a:xfrm>
          <a:prstGeom prst="leftRightArrow">
            <a:avLst>
              <a:gd name="adj1" fmla="val 41565"/>
              <a:gd name="adj2" fmla="val 30779"/>
            </a:avLst>
          </a:prstGeom>
          <a:ln>
            <a:headEnd/>
            <a:tailEnd/>
          </a:ln>
        </p:spPr>
        <p:style>
          <a:lnRef idx="2">
            <a:schemeClr val="accent1"/>
          </a:lnRef>
          <a:fillRef idx="1">
            <a:schemeClr val="lt1"/>
          </a:fillRef>
          <a:effectRef idx="0">
            <a:schemeClr val="accent1"/>
          </a:effectRef>
          <a:fontRef idx="minor">
            <a:schemeClr val="dk1"/>
          </a:fontRef>
        </p:style>
        <p:txBody>
          <a:bodyPr lIns="0" tIns="0" rIns="0" bIns="0"/>
          <a:lstStyle/>
          <a:p>
            <a:pPr algn="ctr">
              <a:lnSpc>
                <a:spcPct val="130000"/>
              </a:lnSpc>
              <a:spcBef>
                <a:spcPct val="20000"/>
              </a:spcBef>
              <a:buClr>
                <a:srgbClr val="003399"/>
              </a:buClr>
              <a:defRPr/>
            </a:pPr>
            <a:endParaRPr lang="en-US" altLang="zh-CN">
              <a:solidFill>
                <a:srgbClr val="004386"/>
              </a:solidFill>
              <a:ea typeface="宋体" pitchFamily="2" charset="-122"/>
              <a:cs typeface="Arial" pitchFamily="34" charset="0"/>
            </a:endParaRPr>
          </a:p>
        </p:txBody>
      </p:sp>
      <p:sp>
        <p:nvSpPr>
          <p:cNvPr id="125" name="AutoShape 98"/>
          <p:cNvSpPr>
            <a:spLocks/>
          </p:cNvSpPr>
          <p:nvPr/>
        </p:nvSpPr>
        <p:spPr bwMode="auto">
          <a:xfrm>
            <a:off x="7455112" y="4903495"/>
            <a:ext cx="700617" cy="382893"/>
          </a:xfrm>
          <a:prstGeom prst="roundRect">
            <a:avLst>
              <a:gd name="adj" fmla="val 16569"/>
            </a:avLst>
          </a:prstGeom>
          <a:solidFill>
            <a:schemeClr val="accent1">
              <a:lumMod val="20000"/>
              <a:lumOff val="80000"/>
            </a:schemeClr>
          </a:solidFill>
          <a:ln w="25400">
            <a:solidFill>
              <a:srgbClr val="8BC4EC"/>
            </a:solidFill>
            <a:round/>
            <a:headEnd/>
            <a:tailEnd/>
          </a:ln>
        </p:spPr>
        <p:txBody>
          <a:bodyPr lIns="0" tIns="0" rIns="0" bIns="0" anchor="ctr"/>
          <a:lstStyle>
            <a:defPPr>
              <a:defRPr lang="en-US"/>
            </a:defPPr>
            <a:lvl1pPr algn="l" rtl="0" fontAlgn="base">
              <a:spcBef>
                <a:spcPct val="0"/>
              </a:spcBef>
              <a:spcAft>
                <a:spcPct val="0"/>
              </a:spcAft>
              <a:defRPr sz="2500" kern="1200">
                <a:solidFill>
                  <a:srgbClr val="004386"/>
                </a:solidFill>
                <a:latin typeface="Arial" pitchFamily="34" charset="0"/>
                <a:ea typeface="+mn-ea"/>
                <a:cs typeface="Arial" pitchFamily="34" charset="0"/>
              </a:defRPr>
            </a:lvl1pPr>
            <a:lvl2pPr marL="457200" algn="l" rtl="0" fontAlgn="base">
              <a:spcBef>
                <a:spcPct val="0"/>
              </a:spcBef>
              <a:spcAft>
                <a:spcPct val="0"/>
              </a:spcAft>
              <a:defRPr sz="2500" kern="1200">
                <a:solidFill>
                  <a:srgbClr val="004386"/>
                </a:solidFill>
                <a:latin typeface="Arial" pitchFamily="34" charset="0"/>
                <a:ea typeface="+mn-ea"/>
                <a:cs typeface="Arial" pitchFamily="34" charset="0"/>
              </a:defRPr>
            </a:lvl2pPr>
            <a:lvl3pPr marL="914400" algn="l" rtl="0" fontAlgn="base">
              <a:spcBef>
                <a:spcPct val="0"/>
              </a:spcBef>
              <a:spcAft>
                <a:spcPct val="0"/>
              </a:spcAft>
              <a:defRPr sz="2500" kern="1200">
                <a:solidFill>
                  <a:srgbClr val="004386"/>
                </a:solidFill>
                <a:latin typeface="Arial" pitchFamily="34" charset="0"/>
                <a:ea typeface="+mn-ea"/>
                <a:cs typeface="Arial" pitchFamily="34" charset="0"/>
              </a:defRPr>
            </a:lvl3pPr>
            <a:lvl4pPr marL="1371600" algn="l" rtl="0" fontAlgn="base">
              <a:spcBef>
                <a:spcPct val="0"/>
              </a:spcBef>
              <a:spcAft>
                <a:spcPct val="0"/>
              </a:spcAft>
              <a:defRPr sz="2500" kern="1200">
                <a:solidFill>
                  <a:srgbClr val="004386"/>
                </a:solidFill>
                <a:latin typeface="Arial" pitchFamily="34" charset="0"/>
                <a:ea typeface="+mn-ea"/>
                <a:cs typeface="Arial" pitchFamily="34" charset="0"/>
              </a:defRPr>
            </a:lvl4pPr>
            <a:lvl5pPr marL="1828800" algn="l" rtl="0" fontAlgn="base">
              <a:spcBef>
                <a:spcPct val="0"/>
              </a:spcBef>
              <a:spcAft>
                <a:spcPct val="0"/>
              </a:spcAft>
              <a:defRPr sz="2500" kern="1200">
                <a:solidFill>
                  <a:srgbClr val="004386"/>
                </a:solidFill>
                <a:latin typeface="Arial" pitchFamily="34" charset="0"/>
                <a:ea typeface="+mn-ea"/>
                <a:cs typeface="Arial" pitchFamily="34" charset="0"/>
              </a:defRPr>
            </a:lvl5pPr>
            <a:lvl6pPr marL="2286000" algn="l" defTabSz="914400" rtl="0" eaLnBrk="1" latinLnBrk="0" hangingPunct="1">
              <a:defRPr sz="2500" kern="1200">
                <a:solidFill>
                  <a:srgbClr val="004386"/>
                </a:solidFill>
                <a:latin typeface="Arial" pitchFamily="34" charset="0"/>
                <a:ea typeface="+mn-ea"/>
                <a:cs typeface="Arial" pitchFamily="34" charset="0"/>
              </a:defRPr>
            </a:lvl6pPr>
            <a:lvl7pPr marL="2743200" algn="l" defTabSz="914400" rtl="0" eaLnBrk="1" latinLnBrk="0" hangingPunct="1">
              <a:defRPr sz="2500" kern="1200">
                <a:solidFill>
                  <a:srgbClr val="004386"/>
                </a:solidFill>
                <a:latin typeface="Arial" pitchFamily="34" charset="0"/>
                <a:ea typeface="+mn-ea"/>
                <a:cs typeface="Arial" pitchFamily="34" charset="0"/>
              </a:defRPr>
            </a:lvl7pPr>
            <a:lvl8pPr marL="3200400" algn="l" defTabSz="914400" rtl="0" eaLnBrk="1" latinLnBrk="0" hangingPunct="1">
              <a:defRPr sz="2500" kern="1200">
                <a:solidFill>
                  <a:srgbClr val="004386"/>
                </a:solidFill>
                <a:latin typeface="Arial" pitchFamily="34" charset="0"/>
                <a:ea typeface="+mn-ea"/>
                <a:cs typeface="Arial" pitchFamily="34" charset="0"/>
              </a:defRPr>
            </a:lvl8pPr>
            <a:lvl9pPr marL="3657600" algn="l" defTabSz="914400" rtl="0" eaLnBrk="1" latinLnBrk="0" hangingPunct="1">
              <a:defRPr sz="2500" kern="1200">
                <a:solidFill>
                  <a:srgbClr val="004386"/>
                </a:solidFill>
                <a:latin typeface="Arial" pitchFamily="34" charset="0"/>
                <a:ea typeface="+mn-ea"/>
                <a:cs typeface="Arial" pitchFamily="34" charset="0"/>
              </a:defRPr>
            </a:lvl9pPr>
          </a:lstStyle>
          <a:p>
            <a:pPr algn="ctr">
              <a:spcBef>
                <a:spcPts val="0"/>
              </a:spcBef>
              <a:buClr>
                <a:srgbClr val="003399"/>
              </a:buClr>
              <a:defRPr/>
            </a:pPr>
            <a:r>
              <a:rPr lang="zh-CN" altLang="en-US" sz="1000" dirty="0" smtClean="0">
                <a:latin typeface="微软雅黑" pitchFamily="34" charset="-122"/>
                <a:ea typeface="微软雅黑" pitchFamily="34" charset="-122"/>
              </a:rPr>
              <a:t>日志及监控</a:t>
            </a:r>
            <a:endParaRPr lang="en-US" altLang="zh-CN" sz="1000" dirty="0" smtClean="0">
              <a:latin typeface="微软雅黑" pitchFamily="34" charset="-122"/>
              <a:ea typeface="微软雅黑" pitchFamily="34" charset="-122"/>
              <a:cs typeface="+mn-cs"/>
            </a:endParaRPr>
          </a:p>
        </p:txBody>
      </p:sp>
      <p:sp>
        <p:nvSpPr>
          <p:cNvPr id="96" name="AutoShape 98"/>
          <p:cNvSpPr>
            <a:spLocks/>
          </p:cNvSpPr>
          <p:nvPr/>
        </p:nvSpPr>
        <p:spPr bwMode="auto">
          <a:xfrm>
            <a:off x="7429520" y="4331991"/>
            <a:ext cx="700617" cy="382893"/>
          </a:xfrm>
          <a:prstGeom prst="roundRect">
            <a:avLst>
              <a:gd name="adj" fmla="val 16569"/>
            </a:avLst>
          </a:prstGeom>
          <a:solidFill>
            <a:schemeClr val="accent1">
              <a:lumMod val="20000"/>
              <a:lumOff val="80000"/>
            </a:schemeClr>
          </a:solidFill>
          <a:ln w="25400">
            <a:solidFill>
              <a:srgbClr val="8BC4EC"/>
            </a:solidFill>
            <a:round/>
            <a:headEnd/>
            <a:tailEnd/>
          </a:ln>
        </p:spPr>
        <p:txBody>
          <a:bodyPr lIns="0" tIns="0" rIns="0" bIns="0" anchor="ctr"/>
          <a:lstStyle>
            <a:defPPr>
              <a:defRPr lang="en-US"/>
            </a:defPPr>
            <a:lvl1pPr algn="l" rtl="0" fontAlgn="base">
              <a:spcBef>
                <a:spcPct val="0"/>
              </a:spcBef>
              <a:spcAft>
                <a:spcPct val="0"/>
              </a:spcAft>
              <a:defRPr sz="2500" kern="1200">
                <a:solidFill>
                  <a:srgbClr val="004386"/>
                </a:solidFill>
                <a:latin typeface="Arial" pitchFamily="34" charset="0"/>
                <a:ea typeface="+mn-ea"/>
                <a:cs typeface="Arial" pitchFamily="34" charset="0"/>
              </a:defRPr>
            </a:lvl1pPr>
            <a:lvl2pPr marL="457200" algn="l" rtl="0" fontAlgn="base">
              <a:spcBef>
                <a:spcPct val="0"/>
              </a:spcBef>
              <a:spcAft>
                <a:spcPct val="0"/>
              </a:spcAft>
              <a:defRPr sz="2500" kern="1200">
                <a:solidFill>
                  <a:srgbClr val="004386"/>
                </a:solidFill>
                <a:latin typeface="Arial" pitchFamily="34" charset="0"/>
                <a:ea typeface="+mn-ea"/>
                <a:cs typeface="Arial" pitchFamily="34" charset="0"/>
              </a:defRPr>
            </a:lvl2pPr>
            <a:lvl3pPr marL="914400" algn="l" rtl="0" fontAlgn="base">
              <a:spcBef>
                <a:spcPct val="0"/>
              </a:spcBef>
              <a:spcAft>
                <a:spcPct val="0"/>
              </a:spcAft>
              <a:defRPr sz="2500" kern="1200">
                <a:solidFill>
                  <a:srgbClr val="004386"/>
                </a:solidFill>
                <a:latin typeface="Arial" pitchFamily="34" charset="0"/>
                <a:ea typeface="+mn-ea"/>
                <a:cs typeface="Arial" pitchFamily="34" charset="0"/>
              </a:defRPr>
            </a:lvl3pPr>
            <a:lvl4pPr marL="1371600" algn="l" rtl="0" fontAlgn="base">
              <a:spcBef>
                <a:spcPct val="0"/>
              </a:spcBef>
              <a:spcAft>
                <a:spcPct val="0"/>
              </a:spcAft>
              <a:defRPr sz="2500" kern="1200">
                <a:solidFill>
                  <a:srgbClr val="004386"/>
                </a:solidFill>
                <a:latin typeface="Arial" pitchFamily="34" charset="0"/>
                <a:ea typeface="+mn-ea"/>
                <a:cs typeface="Arial" pitchFamily="34" charset="0"/>
              </a:defRPr>
            </a:lvl4pPr>
            <a:lvl5pPr marL="1828800" algn="l" rtl="0" fontAlgn="base">
              <a:spcBef>
                <a:spcPct val="0"/>
              </a:spcBef>
              <a:spcAft>
                <a:spcPct val="0"/>
              </a:spcAft>
              <a:defRPr sz="2500" kern="1200">
                <a:solidFill>
                  <a:srgbClr val="004386"/>
                </a:solidFill>
                <a:latin typeface="Arial" pitchFamily="34" charset="0"/>
                <a:ea typeface="+mn-ea"/>
                <a:cs typeface="Arial" pitchFamily="34" charset="0"/>
              </a:defRPr>
            </a:lvl5pPr>
            <a:lvl6pPr marL="2286000" algn="l" defTabSz="914400" rtl="0" eaLnBrk="1" latinLnBrk="0" hangingPunct="1">
              <a:defRPr sz="2500" kern="1200">
                <a:solidFill>
                  <a:srgbClr val="004386"/>
                </a:solidFill>
                <a:latin typeface="Arial" pitchFamily="34" charset="0"/>
                <a:ea typeface="+mn-ea"/>
                <a:cs typeface="Arial" pitchFamily="34" charset="0"/>
              </a:defRPr>
            </a:lvl6pPr>
            <a:lvl7pPr marL="2743200" algn="l" defTabSz="914400" rtl="0" eaLnBrk="1" latinLnBrk="0" hangingPunct="1">
              <a:defRPr sz="2500" kern="1200">
                <a:solidFill>
                  <a:srgbClr val="004386"/>
                </a:solidFill>
                <a:latin typeface="Arial" pitchFamily="34" charset="0"/>
                <a:ea typeface="+mn-ea"/>
                <a:cs typeface="Arial" pitchFamily="34" charset="0"/>
              </a:defRPr>
            </a:lvl7pPr>
            <a:lvl8pPr marL="3200400" algn="l" defTabSz="914400" rtl="0" eaLnBrk="1" latinLnBrk="0" hangingPunct="1">
              <a:defRPr sz="2500" kern="1200">
                <a:solidFill>
                  <a:srgbClr val="004386"/>
                </a:solidFill>
                <a:latin typeface="Arial" pitchFamily="34" charset="0"/>
                <a:ea typeface="+mn-ea"/>
                <a:cs typeface="Arial" pitchFamily="34" charset="0"/>
              </a:defRPr>
            </a:lvl8pPr>
            <a:lvl9pPr marL="3657600" algn="l" defTabSz="914400" rtl="0" eaLnBrk="1" latinLnBrk="0" hangingPunct="1">
              <a:defRPr sz="2500" kern="1200">
                <a:solidFill>
                  <a:srgbClr val="004386"/>
                </a:solidFill>
                <a:latin typeface="Arial" pitchFamily="34" charset="0"/>
                <a:ea typeface="+mn-ea"/>
                <a:cs typeface="Arial" pitchFamily="34" charset="0"/>
              </a:defRPr>
            </a:lvl9pPr>
          </a:lstStyle>
          <a:p>
            <a:pPr algn="ctr">
              <a:spcBef>
                <a:spcPts val="0"/>
              </a:spcBef>
              <a:buClr>
                <a:srgbClr val="003399"/>
              </a:buClr>
              <a:defRPr/>
            </a:pPr>
            <a:r>
              <a:rPr lang="zh-CN" altLang="en-US" sz="1000" dirty="0" smtClean="0">
                <a:latin typeface="微软雅黑" pitchFamily="34" charset="-122"/>
                <a:ea typeface="微软雅黑" pitchFamily="34" charset="-122"/>
                <a:cs typeface="+mn-cs"/>
              </a:rPr>
              <a:t>系统资源</a:t>
            </a:r>
            <a:endParaRPr lang="en-US" altLang="zh-CN" sz="1000" dirty="0" smtClean="0">
              <a:latin typeface="微软雅黑" pitchFamily="34" charset="-122"/>
              <a:ea typeface="微软雅黑" pitchFamily="34" charset="-122"/>
              <a:cs typeface="+mn-cs"/>
            </a:endParaRPr>
          </a:p>
          <a:p>
            <a:pPr algn="ctr">
              <a:spcBef>
                <a:spcPts val="0"/>
              </a:spcBef>
              <a:buClr>
                <a:srgbClr val="003399"/>
              </a:buClr>
              <a:defRPr/>
            </a:pPr>
            <a:r>
              <a:rPr lang="zh-CN" altLang="en-US" sz="1000" dirty="0" smtClean="0">
                <a:latin typeface="微软雅黑" pitchFamily="34" charset="-122"/>
                <a:ea typeface="微软雅黑" pitchFamily="34" charset="-122"/>
                <a:cs typeface="+mn-cs"/>
              </a:rPr>
              <a:t>管理</a:t>
            </a:r>
            <a:endParaRPr lang="en-US" altLang="zh-CN" sz="1000" dirty="0" smtClean="0">
              <a:latin typeface="微软雅黑" pitchFamily="34" charset="-122"/>
              <a:ea typeface="微软雅黑" pitchFamily="34" charset="-122"/>
              <a:cs typeface="+mn-cs"/>
            </a:endParaRPr>
          </a:p>
        </p:txBody>
      </p:sp>
    </p:spTree>
  </p:cSld>
  <p:clrMapOvr>
    <a:masterClrMapping/>
  </p:clrMapOvr>
  <p:transition>
    <p:pull dir="r"/>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71472" y="1643050"/>
            <a:ext cx="935458" cy="720850"/>
            <a:chOff x="872" y="2832"/>
            <a:chExt cx="816" cy="628"/>
          </a:xfrm>
        </p:grpSpPr>
        <p:sp>
          <p:nvSpPr>
            <p:cNvPr id="533507" name="Oval 3"/>
            <p:cNvSpPr>
              <a:spLocks noChangeArrowheads="1"/>
            </p:cNvSpPr>
            <p:nvPr/>
          </p:nvSpPr>
          <p:spPr bwMode="auto">
            <a:xfrm>
              <a:off x="872" y="3015"/>
              <a:ext cx="816" cy="445"/>
            </a:xfrm>
            <a:prstGeom prst="ellipse">
              <a:avLst/>
            </a:prstGeom>
            <a:gradFill rotWithShape="1">
              <a:gsLst>
                <a:gs pos="0">
                  <a:srgbClr val="969696">
                    <a:alpha val="71001"/>
                  </a:srgbClr>
                </a:gs>
                <a:gs pos="100000">
                  <a:srgbClr val="969696">
                    <a:gamma/>
                    <a:shade val="46275"/>
                    <a:invGamma/>
                    <a:alpha val="20000"/>
                  </a:srgbClr>
                </a:gs>
              </a:gsLst>
              <a:lin ang="2700000" scaled="1"/>
            </a:gradFill>
            <a:ln w="9525" algn="ctr">
              <a:noFill/>
              <a:round/>
              <a:headEnd/>
              <a:tailEnd/>
            </a:ln>
            <a:effectLst/>
          </p:spPr>
          <p:txBody>
            <a:bodyPr wrap="none" anchor="ctr"/>
            <a:lstStyle/>
            <a:p>
              <a:endParaRPr lang="en-US"/>
            </a:p>
          </p:txBody>
        </p:sp>
        <p:grpSp>
          <p:nvGrpSpPr>
            <p:cNvPr id="3" name="Group 4"/>
            <p:cNvGrpSpPr>
              <a:grpSpLocks/>
            </p:cNvGrpSpPr>
            <p:nvPr/>
          </p:nvGrpSpPr>
          <p:grpSpPr bwMode="auto">
            <a:xfrm>
              <a:off x="920" y="2832"/>
              <a:ext cx="768" cy="519"/>
              <a:chOff x="1152" y="2536"/>
              <a:chExt cx="875" cy="591"/>
            </a:xfrm>
          </p:grpSpPr>
          <p:pic>
            <p:nvPicPr>
              <p:cNvPr id="533509" name="Picture 5" descr="client-1"/>
              <p:cNvPicPr>
                <a:picLocks noChangeAspect="1" noChangeArrowheads="1"/>
              </p:cNvPicPr>
              <p:nvPr/>
            </p:nvPicPr>
            <p:blipFill>
              <a:blip r:embed="rId3" cstate="print"/>
              <a:srcRect/>
              <a:stretch>
                <a:fillRect/>
              </a:stretch>
            </p:blipFill>
            <p:spPr bwMode="auto">
              <a:xfrm>
                <a:off x="1640" y="2536"/>
                <a:ext cx="387" cy="591"/>
              </a:xfrm>
              <a:prstGeom prst="rect">
                <a:avLst/>
              </a:prstGeom>
              <a:noFill/>
            </p:spPr>
          </p:pic>
          <p:pic>
            <p:nvPicPr>
              <p:cNvPr id="533510" name="Picture 6" descr="user"/>
              <p:cNvPicPr>
                <a:picLocks noChangeAspect="1" noChangeArrowheads="1"/>
              </p:cNvPicPr>
              <p:nvPr/>
            </p:nvPicPr>
            <p:blipFill>
              <a:blip r:embed="rId4" cstate="print"/>
              <a:srcRect/>
              <a:stretch>
                <a:fillRect/>
              </a:stretch>
            </p:blipFill>
            <p:spPr bwMode="auto">
              <a:xfrm flipH="1">
                <a:off x="1152" y="2594"/>
                <a:ext cx="528" cy="506"/>
              </a:xfrm>
              <a:prstGeom prst="rect">
                <a:avLst/>
              </a:prstGeom>
              <a:noFill/>
            </p:spPr>
          </p:pic>
        </p:grpSp>
      </p:grpSp>
      <p:sp>
        <p:nvSpPr>
          <p:cNvPr id="533537" name="Rectangle 33"/>
          <p:cNvSpPr>
            <a:spLocks noGrp="1" noChangeArrowheads="1"/>
          </p:cNvSpPr>
          <p:nvPr>
            <p:ph type="title"/>
          </p:nvPr>
        </p:nvSpPr>
        <p:spPr/>
        <p:txBody>
          <a:bodyPr/>
          <a:lstStyle/>
          <a:p>
            <a:pPr defTabSz="1152445"/>
            <a:r>
              <a:rPr lang="zh-CN" altLang="en-US" dirty="0" smtClean="0">
                <a:latin typeface="黑体" pitchFamily="2" charset="-122"/>
                <a:ea typeface="黑体" pitchFamily="2" charset="-122"/>
              </a:rPr>
              <a:t>系统部署架构</a:t>
            </a:r>
            <a:endParaRPr lang="en-US" altLang="zh-CN" dirty="0">
              <a:latin typeface="黑体" pitchFamily="2" charset="-122"/>
              <a:ea typeface="黑体" pitchFamily="2" charset="-122"/>
            </a:endParaRPr>
          </a:p>
        </p:txBody>
      </p:sp>
      <p:sp>
        <p:nvSpPr>
          <p:cNvPr id="78" name="AutoShape 7"/>
          <p:cNvSpPr>
            <a:spLocks noChangeArrowheads="1"/>
          </p:cNvSpPr>
          <p:nvPr/>
        </p:nvSpPr>
        <p:spPr bwMode="auto">
          <a:xfrm>
            <a:off x="3159914" y="1820496"/>
            <a:ext cx="4231923" cy="1069717"/>
          </a:xfrm>
          <a:prstGeom prst="roundRect">
            <a:avLst>
              <a:gd name="adj" fmla="val 16667"/>
            </a:avLst>
          </a:prstGeom>
          <a:gradFill rotWithShape="0">
            <a:gsLst>
              <a:gs pos="0">
                <a:srgbClr val="6699FF">
                  <a:alpha val="70000"/>
                </a:srgbClr>
              </a:gs>
              <a:gs pos="50000">
                <a:srgbClr val="FFFFFF"/>
              </a:gs>
              <a:gs pos="100000">
                <a:srgbClr val="6699FF">
                  <a:alpha val="70000"/>
                </a:srgbClr>
              </a:gs>
            </a:gsLst>
            <a:lin ang="5400000" scaled="1"/>
          </a:gradFill>
          <a:ln w="19050">
            <a:solidFill>
              <a:srgbClr val="6699FF"/>
            </a:solidFill>
            <a:round/>
            <a:headEnd type="none" w="lg" len="lg"/>
            <a:tailEnd type="none" w="lg" len="lg"/>
          </a:ln>
          <a:effectLst/>
        </p:spPr>
        <p:txBody>
          <a:bodyPr lIns="66647" tIns="33324" rIns="66647" bIns="33324" anchor="t" anchorCtr="0">
            <a:noAutofit/>
          </a:bodyPr>
          <a:lstStyle/>
          <a:p>
            <a:r>
              <a:rPr lang="en-US" altLang="zh-CN" sz="1400" b="1" dirty="0" smtClean="0">
                <a:solidFill>
                  <a:schemeClr val="tx2"/>
                </a:solidFill>
              </a:rPr>
              <a:t>Cordys</a:t>
            </a:r>
            <a:r>
              <a:rPr lang="zh-CN" altLang="en-US" sz="1400" b="1" dirty="0" smtClean="0">
                <a:solidFill>
                  <a:schemeClr val="tx2"/>
                </a:solidFill>
              </a:rPr>
              <a:t>服务器</a:t>
            </a:r>
            <a:endParaRPr lang="en-US" sz="1400" b="1" dirty="0">
              <a:solidFill>
                <a:schemeClr val="tx2"/>
              </a:solidFill>
            </a:endParaRPr>
          </a:p>
        </p:txBody>
      </p:sp>
      <p:sp>
        <p:nvSpPr>
          <p:cNvPr id="79" name="AutoShape 8"/>
          <p:cNvSpPr>
            <a:spLocks noChangeArrowheads="1"/>
          </p:cNvSpPr>
          <p:nvPr/>
        </p:nvSpPr>
        <p:spPr bwMode="auto">
          <a:xfrm>
            <a:off x="3229442" y="2127818"/>
            <a:ext cx="1066451" cy="675919"/>
          </a:xfrm>
          <a:prstGeom prst="roundRect">
            <a:avLst>
              <a:gd name="adj" fmla="val 16667"/>
            </a:avLst>
          </a:prstGeom>
          <a:gradFill rotWithShape="0">
            <a:gsLst>
              <a:gs pos="0">
                <a:srgbClr val="6699FF">
                  <a:alpha val="70000"/>
                </a:srgbClr>
              </a:gs>
              <a:gs pos="50000">
                <a:srgbClr val="FFFFFF"/>
              </a:gs>
              <a:gs pos="100000">
                <a:srgbClr val="6699FF">
                  <a:alpha val="70000"/>
                </a:srgbClr>
              </a:gs>
            </a:gsLst>
            <a:lin ang="5400000" scaled="1"/>
          </a:gradFill>
          <a:ln w="19050">
            <a:solidFill>
              <a:srgbClr val="6699FF"/>
            </a:solidFill>
            <a:round/>
            <a:headEnd type="none" w="lg" len="lg"/>
            <a:tailEnd type="none" w="lg" len="lg"/>
          </a:ln>
          <a:effectLst/>
        </p:spPr>
        <p:txBody>
          <a:bodyPr lIns="89908" tIns="46751" rIns="89908" bIns="46751" anchor="t" anchorCtr="0"/>
          <a:lstStyle/>
          <a:p>
            <a:pPr defTabSz="914088" eaLnBrk="0" hangingPunct="0"/>
            <a:r>
              <a:rPr lang="en-US" sz="1000" dirty="0" smtClean="0"/>
              <a:t>Web</a:t>
            </a:r>
            <a:r>
              <a:rPr lang="zh-CN" altLang="en-US" sz="1000" dirty="0" smtClean="0"/>
              <a:t>服务器</a:t>
            </a:r>
            <a:endParaRPr lang="en-US" sz="1000" dirty="0"/>
          </a:p>
        </p:txBody>
      </p:sp>
      <p:sp>
        <p:nvSpPr>
          <p:cNvPr id="80" name="AutoShape 9"/>
          <p:cNvSpPr>
            <a:spLocks noChangeArrowheads="1"/>
          </p:cNvSpPr>
          <p:nvPr/>
        </p:nvSpPr>
        <p:spPr bwMode="auto">
          <a:xfrm>
            <a:off x="3285901" y="2360199"/>
            <a:ext cx="945994" cy="442566"/>
          </a:xfrm>
          <a:prstGeom prst="roundRect">
            <a:avLst>
              <a:gd name="adj" fmla="val 16667"/>
            </a:avLst>
          </a:prstGeom>
          <a:gradFill rotWithShape="0">
            <a:gsLst>
              <a:gs pos="0">
                <a:srgbClr val="6699FF">
                  <a:alpha val="70000"/>
                </a:srgbClr>
              </a:gs>
              <a:gs pos="50000">
                <a:srgbClr val="FFFFFF"/>
              </a:gs>
              <a:gs pos="100000">
                <a:srgbClr val="6699FF">
                  <a:alpha val="70000"/>
                </a:srgbClr>
              </a:gs>
            </a:gsLst>
            <a:lin ang="5400000" scaled="1"/>
          </a:gradFill>
          <a:ln w="19050">
            <a:solidFill>
              <a:srgbClr val="6699FF"/>
            </a:solidFill>
            <a:round/>
            <a:headEnd type="none" w="lg" len="lg"/>
            <a:tailEnd type="none" w="lg" len="lg"/>
          </a:ln>
          <a:effectLst/>
        </p:spPr>
        <p:txBody>
          <a:bodyPr lIns="89908" tIns="46751" rIns="89908" bIns="46751" anchor="ctr"/>
          <a:lstStyle/>
          <a:p>
            <a:pPr defTabSz="914088" eaLnBrk="0" hangingPunct="0"/>
            <a:r>
              <a:rPr lang="en-US" sz="1000" dirty="0" smtClean="0"/>
              <a:t>Web </a:t>
            </a:r>
            <a:r>
              <a:rPr lang="zh-CN" altLang="en-US" sz="1000" dirty="0" smtClean="0"/>
              <a:t>网关</a:t>
            </a:r>
            <a:endParaRPr lang="en-US" sz="1000" dirty="0"/>
          </a:p>
        </p:txBody>
      </p:sp>
      <p:sp>
        <p:nvSpPr>
          <p:cNvPr id="81" name="AutoShape 10"/>
          <p:cNvSpPr>
            <a:spLocks noChangeArrowheads="1"/>
          </p:cNvSpPr>
          <p:nvPr/>
        </p:nvSpPr>
        <p:spPr bwMode="auto">
          <a:xfrm>
            <a:off x="4776755" y="1980501"/>
            <a:ext cx="1145318" cy="378013"/>
          </a:xfrm>
          <a:prstGeom prst="roundRect">
            <a:avLst>
              <a:gd name="adj" fmla="val 16667"/>
            </a:avLst>
          </a:prstGeom>
          <a:gradFill rotWithShape="0">
            <a:gsLst>
              <a:gs pos="0">
                <a:srgbClr val="6699FF">
                  <a:alpha val="70000"/>
                </a:srgbClr>
              </a:gs>
              <a:gs pos="50000">
                <a:srgbClr val="FFFFFF"/>
              </a:gs>
              <a:gs pos="100000">
                <a:srgbClr val="6699FF">
                  <a:alpha val="70000"/>
                </a:srgbClr>
              </a:gs>
            </a:gsLst>
            <a:lin ang="5400000" scaled="1"/>
          </a:gradFill>
          <a:ln w="19050">
            <a:solidFill>
              <a:srgbClr val="6699FF"/>
            </a:solidFill>
            <a:round/>
            <a:headEnd type="none" w="lg" len="lg"/>
            <a:tailEnd type="none" w="lg" len="lg"/>
          </a:ln>
          <a:effectLst/>
        </p:spPr>
        <p:txBody>
          <a:bodyPr lIns="89908" tIns="46751" rIns="89908" bIns="46751" anchor="ctr"/>
          <a:lstStyle/>
          <a:p>
            <a:pPr defTabSz="914088" eaLnBrk="0" hangingPunct="0"/>
            <a:r>
              <a:rPr lang="zh-CN" altLang="en-US" sz="1000" dirty="0" smtClean="0"/>
              <a:t>服务容器</a:t>
            </a:r>
            <a:endParaRPr lang="en-US" sz="1000" dirty="0"/>
          </a:p>
        </p:txBody>
      </p:sp>
      <p:sp>
        <p:nvSpPr>
          <p:cNvPr id="82" name="AutoShape 17"/>
          <p:cNvSpPr>
            <a:spLocks noChangeArrowheads="1"/>
          </p:cNvSpPr>
          <p:nvPr/>
        </p:nvSpPr>
        <p:spPr bwMode="auto">
          <a:xfrm>
            <a:off x="4992630" y="2197417"/>
            <a:ext cx="1145318" cy="378013"/>
          </a:xfrm>
          <a:prstGeom prst="roundRect">
            <a:avLst>
              <a:gd name="adj" fmla="val 16667"/>
            </a:avLst>
          </a:prstGeom>
          <a:gradFill rotWithShape="0">
            <a:gsLst>
              <a:gs pos="0">
                <a:srgbClr val="6699FF">
                  <a:alpha val="70000"/>
                </a:srgbClr>
              </a:gs>
              <a:gs pos="50000">
                <a:srgbClr val="FFFFFF"/>
              </a:gs>
              <a:gs pos="100000">
                <a:srgbClr val="6699FF">
                  <a:alpha val="70000"/>
                </a:srgbClr>
              </a:gs>
            </a:gsLst>
            <a:lin ang="5400000" scaled="1"/>
          </a:gradFill>
          <a:ln w="19050">
            <a:solidFill>
              <a:srgbClr val="6699FF"/>
            </a:solidFill>
            <a:round/>
            <a:headEnd type="none" w="lg" len="lg"/>
            <a:tailEnd type="none" w="lg" len="lg"/>
          </a:ln>
          <a:effectLst/>
        </p:spPr>
        <p:txBody>
          <a:bodyPr lIns="89908" tIns="46751" rIns="89908" bIns="46751" anchor="ctr"/>
          <a:lstStyle/>
          <a:p>
            <a:pPr defTabSz="914088" eaLnBrk="0" hangingPunct="0"/>
            <a:r>
              <a:rPr lang="zh-CN" altLang="en-US" sz="1000" dirty="0" smtClean="0"/>
              <a:t>服务容器</a:t>
            </a:r>
            <a:endParaRPr lang="en-US" sz="1000" dirty="0"/>
          </a:p>
        </p:txBody>
      </p:sp>
      <p:grpSp>
        <p:nvGrpSpPr>
          <p:cNvPr id="4" name="Group 120"/>
          <p:cNvGrpSpPr/>
          <p:nvPr/>
        </p:nvGrpSpPr>
        <p:grpSpPr>
          <a:xfrm>
            <a:off x="6519831" y="1970813"/>
            <a:ext cx="673051" cy="480358"/>
            <a:chOff x="24231520" y="9692640"/>
            <a:chExt cx="2564370" cy="1464091"/>
          </a:xfrm>
        </p:grpSpPr>
        <p:grpSp>
          <p:nvGrpSpPr>
            <p:cNvPr id="5" name="Group 18"/>
            <p:cNvGrpSpPr>
              <a:grpSpLocks/>
            </p:cNvGrpSpPr>
            <p:nvPr/>
          </p:nvGrpSpPr>
          <p:grpSpPr bwMode="auto">
            <a:xfrm>
              <a:off x="24231520" y="9692640"/>
              <a:ext cx="2564370" cy="1464091"/>
              <a:chOff x="3768" y="2048"/>
              <a:chExt cx="720" cy="569"/>
            </a:xfrm>
          </p:grpSpPr>
          <p:sp>
            <p:nvSpPr>
              <p:cNvPr id="94" name="Oval 19"/>
              <p:cNvSpPr>
                <a:spLocks noChangeArrowheads="1"/>
              </p:cNvSpPr>
              <p:nvPr/>
            </p:nvSpPr>
            <p:spPr bwMode="auto">
              <a:xfrm>
                <a:off x="3768" y="2224"/>
                <a:ext cx="720" cy="393"/>
              </a:xfrm>
              <a:prstGeom prst="ellipse">
                <a:avLst/>
              </a:prstGeom>
              <a:gradFill rotWithShape="1">
                <a:gsLst>
                  <a:gs pos="0">
                    <a:srgbClr val="969696">
                      <a:alpha val="71001"/>
                    </a:srgbClr>
                  </a:gs>
                  <a:gs pos="100000">
                    <a:srgbClr val="969696">
                      <a:gamma/>
                      <a:shade val="46275"/>
                      <a:invGamma/>
                      <a:alpha val="20000"/>
                    </a:srgbClr>
                  </a:gs>
                </a:gsLst>
                <a:lin ang="2700000" scaled="1"/>
              </a:gradFill>
              <a:ln w="9525" algn="ctr">
                <a:noFill/>
                <a:round/>
                <a:headEnd/>
                <a:tailEnd/>
              </a:ln>
              <a:effectLst/>
            </p:spPr>
            <p:txBody>
              <a:bodyPr wrap="none" anchor="ctr"/>
              <a:lstStyle/>
              <a:p>
                <a:endParaRPr lang="en-US" sz="1300" dirty="0"/>
              </a:p>
            </p:txBody>
          </p:sp>
          <p:pic>
            <p:nvPicPr>
              <p:cNvPr id="95" name="Picture 20" descr="database"/>
              <p:cNvPicPr>
                <a:picLocks noChangeAspect="1" noChangeArrowheads="1"/>
              </p:cNvPicPr>
              <p:nvPr/>
            </p:nvPicPr>
            <p:blipFill>
              <a:blip r:embed="rId5" cstate="print"/>
              <a:srcRect/>
              <a:stretch>
                <a:fillRect/>
              </a:stretch>
            </p:blipFill>
            <p:spPr bwMode="auto">
              <a:xfrm>
                <a:off x="3936" y="2048"/>
                <a:ext cx="480" cy="467"/>
              </a:xfrm>
              <a:prstGeom prst="rect">
                <a:avLst/>
              </a:prstGeom>
              <a:noFill/>
            </p:spPr>
          </p:pic>
        </p:grpSp>
        <p:sp>
          <p:nvSpPr>
            <p:cNvPr id="86" name="Rectangle 22"/>
            <p:cNvSpPr>
              <a:spLocks noChangeArrowheads="1"/>
            </p:cNvSpPr>
            <p:nvPr/>
          </p:nvSpPr>
          <p:spPr bwMode="auto">
            <a:xfrm>
              <a:off x="25282051" y="9804480"/>
              <a:ext cx="404050" cy="134717"/>
            </a:xfrm>
            <a:prstGeom prst="rect">
              <a:avLst/>
            </a:prstGeom>
            <a:solidFill>
              <a:srgbClr val="336699"/>
            </a:solidFill>
            <a:ln w="9525" algn="ctr">
              <a:solidFill>
                <a:schemeClr val="tx1"/>
              </a:solidFill>
              <a:miter lim="800000"/>
              <a:headEnd/>
              <a:tailEnd/>
            </a:ln>
            <a:effectLst/>
          </p:spPr>
          <p:txBody>
            <a:bodyPr wrap="none" lIns="228564" tIns="118853" rIns="228564" bIns="118853" anchor="ctr"/>
            <a:lstStyle/>
            <a:p>
              <a:endParaRPr lang="en-US" sz="1300" dirty="0"/>
            </a:p>
          </p:txBody>
        </p:sp>
        <p:sp>
          <p:nvSpPr>
            <p:cNvPr id="87" name="Line 23"/>
            <p:cNvSpPr>
              <a:spLocks noChangeShapeType="1"/>
            </p:cNvSpPr>
            <p:nvPr/>
          </p:nvSpPr>
          <p:spPr bwMode="auto">
            <a:xfrm flipH="1">
              <a:off x="25451751" y="9941739"/>
              <a:ext cx="10774" cy="676125"/>
            </a:xfrm>
            <a:prstGeom prst="line">
              <a:avLst/>
            </a:prstGeom>
            <a:noFill/>
            <a:ln w="9525">
              <a:solidFill>
                <a:srgbClr val="336699"/>
              </a:solidFill>
              <a:round/>
              <a:headEnd/>
              <a:tailEnd/>
            </a:ln>
            <a:effectLst/>
          </p:spPr>
          <p:txBody>
            <a:bodyPr lIns="228564" tIns="118853" rIns="228564" bIns="118853" anchor="ctr"/>
            <a:lstStyle/>
            <a:p>
              <a:endParaRPr lang="en-US" sz="1300" dirty="0"/>
            </a:p>
          </p:txBody>
        </p:sp>
        <p:sp>
          <p:nvSpPr>
            <p:cNvPr id="88" name="Line 24"/>
            <p:cNvSpPr>
              <a:spLocks noChangeShapeType="1"/>
            </p:cNvSpPr>
            <p:nvPr/>
          </p:nvSpPr>
          <p:spPr bwMode="auto">
            <a:xfrm>
              <a:off x="25470608" y="10620407"/>
              <a:ext cx="185862" cy="0"/>
            </a:xfrm>
            <a:prstGeom prst="line">
              <a:avLst/>
            </a:prstGeom>
            <a:noFill/>
            <a:ln w="9525">
              <a:solidFill>
                <a:srgbClr val="336699"/>
              </a:solidFill>
              <a:round/>
              <a:headEnd/>
              <a:tailEnd/>
            </a:ln>
            <a:effectLst/>
          </p:spPr>
          <p:txBody>
            <a:bodyPr lIns="228564" tIns="118853" rIns="228564" bIns="118853" anchor="ctr"/>
            <a:lstStyle/>
            <a:p>
              <a:endParaRPr lang="en-US" sz="1300" dirty="0"/>
            </a:p>
          </p:txBody>
        </p:sp>
        <p:sp>
          <p:nvSpPr>
            <p:cNvPr id="89" name="Line 25"/>
            <p:cNvSpPr>
              <a:spLocks noChangeShapeType="1"/>
            </p:cNvSpPr>
            <p:nvPr/>
          </p:nvSpPr>
          <p:spPr bwMode="auto">
            <a:xfrm>
              <a:off x="25462525" y="10384016"/>
              <a:ext cx="185864" cy="2543"/>
            </a:xfrm>
            <a:prstGeom prst="line">
              <a:avLst/>
            </a:prstGeom>
            <a:noFill/>
            <a:ln w="9525">
              <a:solidFill>
                <a:srgbClr val="336699"/>
              </a:solidFill>
              <a:round/>
              <a:headEnd/>
              <a:tailEnd/>
            </a:ln>
            <a:effectLst/>
          </p:spPr>
          <p:txBody>
            <a:bodyPr lIns="228564" tIns="118853" rIns="228564" bIns="118853" anchor="ctr"/>
            <a:lstStyle/>
            <a:p>
              <a:endParaRPr lang="en-US" sz="1300" dirty="0"/>
            </a:p>
          </p:txBody>
        </p:sp>
        <p:sp>
          <p:nvSpPr>
            <p:cNvPr id="90" name="Line 26"/>
            <p:cNvSpPr>
              <a:spLocks noChangeShapeType="1"/>
            </p:cNvSpPr>
            <p:nvPr/>
          </p:nvSpPr>
          <p:spPr bwMode="auto">
            <a:xfrm>
              <a:off x="25470608" y="10162878"/>
              <a:ext cx="185862" cy="0"/>
            </a:xfrm>
            <a:prstGeom prst="line">
              <a:avLst/>
            </a:prstGeom>
            <a:noFill/>
            <a:ln w="9525">
              <a:solidFill>
                <a:srgbClr val="336699"/>
              </a:solidFill>
              <a:round/>
              <a:headEnd/>
              <a:tailEnd/>
            </a:ln>
            <a:effectLst/>
          </p:spPr>
          <p:txBody>
            <a:bodyPr lIns="228564" tIns="118853" rIns="228564" bIns="118853" anchor="ctr"/>
            <a:lstStyle/>
            <a:p>
              <a:endParaRPr lang="en-US" sz="1300" dirty="0"/>
            </a:p>
          </p:txBody>
        </p:sp>
        <p:sp>
          <p:nvSpPr>
            <p:cNvPr id="91" name="Rectangle 27"/>
            <p:cNvSpPr>
              <a:spLocks noChangeArrowheads="1"/>
            </p:cNvSpPr>
            <p:nvPr/>
          </p:nvSpPr>
          <p:spPr bwMode="auto">
            <a:xfrm>
              <a:off x="25624145" y="10091708"/>
              <a:ext cx="304385" cy="134716"/>
            </a:xfrm>
            <a:prstGeom prst="rect">
              <a:avLst/>
            </a:prstGeom>
            <a:solidFill>
              <a:srgbClr val="336699"/>
            </a:solidFill>
            <a:ln w="9525" algn="ctr">
              <a:solidFill>
                <a:schemeClr val="tx1"/>
              </a:solidFill>
              <a:miter lim="800000"/>
              <a:headEnd/>
              <a:tailEnd/>
            </a:ln>
            <a:effectLst/>
          </p:spPr>
          <p:txBody>
            <a:bodyPr wrap="none" lIns="228564" tIns="118853" rIns="228564" bIns="118853" anchor="ctr"/>
            <a:lstStyle/>
            <a:p>
              <a:endParaRPr lang="en-US" sz="1300" dirty="0"/>
            </a:p>
          </p:txBody>
        </p:sp>
        <p:sp>
          <p:nvSpPr>
            <p:cNvPr id="92" name="Rectangle 28"/>
            <p:cNvSpPr>
              <a:spLocks noChangeArrowheads="1"/>
            </p:cNvSpPr>
            <p:nvPr/>
          </p:nvSpPr>
          <p:spPr bwMode="auto">
            <a:xfrm>
              <a:off x="25624145" y="10328096"/>
              <a:ext cx="304385" cy="132175"/>
            </a:xfrm>
            <a:prstGeom prst="rect">
              <a:avLst/>
            </a:prstGeom>
            <a:solidFill>
              <a:srgbClr val="336699"/>
            </a:solidFill>
            <a:ln w="9525" algn="ctr">
              <a:solidFill>
                <a:schemeClr val="tx1"/>
              </a:solidFill>
              <a:miter lim="800000"/>
              <a:headEnd/>
              <a:tailEnd/>
            </a:ln>
            <a:effectLst/>
          </p:spPr>
          <p:txBody>
            <a:bodyPr wrap="none" lIns="228564" tIns="118853" rIns="228564" bIns="118853" anchor="ctr"/>
            <a:lstStyle/>
            <a:p>
              <a:endParaRPr lang="en-US" sz="1300" dirty="0"/>
            </a:p>
          </p:txBody>
        </p:sp>
        <p:sp>
          <p:nvSpPr>
            <p:cNvPr id="93" name="Rectangle 29"/>
            <p:cNvSpPr>
              <a:spLocks noChangeArrowheads="1"/>
            </p:cNvSpPr>
            <p:nvPr/>
          </p:nvSpPr>
          <p:spPr bwMode="auto">
            <a:xfrm>
              <a:off x="25624145" y="10564487"/>
              <a:ext cx="304385" cy="134716"/>
            </a:xfrm>
            <a:prstGeom prst="rect">
              <a:avLst/>
            </a:prstGeom>
            <a:solidFill>
              <a:srgbClr val="336699"/>
            </a:solidFill>
            <a:ln w="9525" algn="ctr">
              <a:solidFill>
                <a:schemeClr val="tx1"/>
              </a:solidFill>
              <a:miter lim="800000"/>
              <a:headEnd/>
              <a:tailEnd/>
            </a:ln>
            <a:effectLst/>
          </p:spPr>
          <p:txBody>
            <a:bodyPr wrap="none" lIns="228564" tIns="118853" rIns="228564" bIns="118853" anchor="ctr"/>
            <a:lstStyle/>
            <a:p>
              <a:endParaRPr lang="en-US" sz="1300" dirty="0"/>
            </a:p>
          </p:txBody>
        </p:sp>
      </p:grpSp>
      <p:sp>
        <p:nvSpPr>
          <p:cNvPr id="96" name="AutoShape 31"/>
          <p:cNvSpPr>
            <a:spLocks noChangeArrowheads="1"/>
          </p:cNvSpPr>
          <p:nvPr/>
        </p:nvSpPr>
        <p:spPr bwMode="auto">
          <a:xfrm>
            <a:off x="5208505" y="2413012"/>
            <a:ext cx="1145318" cy="378013"/>
          </a:xfrm>
          <a:prstGeom prst="roundRect">
            <a:avLst>
              <a:gd name="adj" fmla="val 16667"/>
            </a:avLst>
          </a:prstGeom>
          <a:gradFill rotWithShape="0">
            <a:gsLst>
              <a:gs pos="0">
                <a:srgbClr val="6699FF">
                  <a:alpha val="70000"/>
                </a:srgbClr>
              </a:gs>
              <a:gs pos="50000">
                <a:srgbClr val="FFFFFF"/>
              </a:gs>
              <a:gs pos="100000">
                <a:srgbClr val="6699FF">
                  <a:alpha val="70000"/>
                </a:srgbClr>
              </a:gs>
            </a:gsLst>
            <a:lin ang="5400000" scaled="1"/>
          </a:gradFill>
          <a:ln w="19050">
            <a:solidFill>
              <a:srgbClr val="6699FF"/>
            </a:solidFill>
            <a:round/>
            <a:headEnd type="none" w="lg" len="lg"/>
            <a:tailEnd type="none" w="lg" len="lg"/>
          </a:ln>
          <a:effectLst/>
        </p:spPr>
        <p:txBody>
          <a:bodyPr lIns="89908" tIns="46751" rIns="89908" bIns="46751" anchor="ctr"/>
          <a:lstStyle/>
          <a:p>
            <a:pPr defTabSz="914088" eaLnBrk="0" hangingPunct="0"/>
            <a:r>
              <a:rPr lang="zh-CN" altLang="en-US" sz="1000" dirty="0" smtClean="0"/>
              <a:t>服务容器</a:t>
            </a:r>
            <a:endParaRPr lang="en-US" sz="1000" dirty="0"/>
          </a:p>
        </p:txBody>
      </p:sp>
      <p:cxnSp>
        <p:nvCxnSpPr>
          <p:cNvPr id="103" name="Straight Arrow Connector 102"/>
          <p:cNvCxnSpPr>
            <a:stCxn id="79" idx="3"/>
            <a:endCxn id="81" idx="1"/>
          </p:cNvCxnSpPr>
          <p:nvPr/>
        </p:nvCxnSpPr>
        <p:spPr bwMode="auto">
          <a:xfrm flipV="1">
            <a:off x="4295893" y="2169508"/>
            <a:ext cx="480862" cy="296270"/>
          </a:xfrm>
          <a:prstGeom prst="straightConnector1">
            <a:avLst/>
          </a:prstGeom>
          <a:gradFill rotWithShape="1">
            <a:gsLst>
              <a:gs pos="0">
                <a:srgbClr val="DAEBFC">
                  <a:alpha val="81000"/>
                </a:srgbClr>
              </a:gs>
              <a:gs pos="100000">
                <a:schemeClr val="bg1">
                  <a:alpha val="39999"/>
                </a:schemeClr>
              </a:gs>
            </a:gsLst>
            <a:lin ang="18900000" scaled="1"/>
          </a:gradFill>
          <a:ln w="9525" cap="flat" cmpd="sng" algn="ctr">
            <a:solidFill>
              <a:schemeClr val="tx2"/>
            </a:solidFill>
            <a:prstDash val="solid"/>
            <a:round/>
            <a:headEnd type="none" w="med" len="med"/>
            <a:tailEnd type="arrow"/>
          </a:ln>
          <a:effectLst/>
        </p:spPr>
      </p:cxnSp>
      <p:cxnSp>
        <p:nvCxnSpPr>
          <p:cNvPr id="104" name="Straight Arrow Connector 103"/>
          <p:cNvCxnSpPr/>
          <p:nvPr/>
        </p:nvCxnSpPr>
        <p:spPr bwMode="auto">
          <a:xfrm rot="5400000" flipH="1" flipV="1">
            <a:off x="6286075" y="2249717"/>
            <a:ext cx="472582" cy="309021"/>
          </a:xfrm>
          <a:prstGeom prst="straightConnector1">
            <a:avLst/>
          </a:prstGeom>
          <a:gradFill rotWithShape="1">
            <a:gsLst>
              <a:gs pos="0">
                <a:srgbClr val="DAEBFC">
                  <a:alpha val="81000"/>
                </a:srgbClr>
              </a:gs>
              <a:gs pos="100000">
                <a:schemeClr val="bg1">
                  <a:alpha val="39999"/>
                </a:schemeClr>
              </a:gs>
            </a:gsLst>
            <a:lin ang="18900000" scaled="1"/>
          </a:gradFill>
          <a:ln w="9525" cap="flat" cmpd="sng" algn="ctr">
            <a:solidFill>
              <a:schemeClr val="tx2"/>
            </a:solidFill>
            <a:prstDash val="solid"/>
            <a:round/>
            <a:headEnd type="none" w="med" len="med"/>
            <a:tailEnd type="arrow"/>
          </a:ln>
          <a:effectLst/>
        </p:spPr>
      </p:cxnSp>
      <p:sp>
        <p:nvSpPr>
          <p:cNvPr id="106" name="AutoShape 7"/>
          <p:cNvSpPr>
            <a:spLocks noChangeArrowheads="1"/>
          </p:cNvSpPr>
          <p:nvPr/>
        </p:nvSpPr>
        <p:spPr bwMode="auto">
          <a:xfrm>
            <a:off x="3178660" y="3416494"/>
            <a:ext cx="4221176" cy="1069717"/>
          </a:xfrm>
          <a:prstGeom prst="roundRect">
            <a:avLst>
              <a:gd name="adj" fmla="val 16667"/>
            </a:avLst>
          </a:prstGeom>
          <a:gradFill rotWithShape="0">
            <a:gsLst>
              <a:gs pos="0">
                <a:srgbClr val="6699FF">
                  <a:alpha val="70000"/>
                </a:srgbClr>
              </a:gs>
              <a:gs pos="50000">
                <a:srgbClr val="FFFFFF"/>
              </a:gs>
              <a:gs pos="100000">
                <a:srgbClr val="6699FF">
                  <a:alpha val="70000"/>
                </a:srgbClr>
              </a:gs>
            </a:gsLst>
            <a:lin ang="5400000" scaled="1"/>
          </a:gradFill>
          <a:ln w="19050">
            <a:solidFill>
              <a:srgbClr val="6699FF"/>
            </a:solidFill>
            <a:round/>
            <a:headEnd type="none" w="lg" len="lg"/>
            <a:tailEnd type="none" w="lg" len="lg"/>
          </a:ln>
          <a:effectLst/>
        </p:spPr>
        <p:txBody>
          <a:bodyPr lIns="66647" tIns="33324" rIns="66647" bIns="33324" anchor="t" anchorCtr="0">
            <a:noAutofit/>
          </a:bodyPr>
          <a:lstStyle/>
          <a:p>
            <a:r>
              <a:rPr lang="en-US" altLang="zh-CN" sz="1400" b="1" dirty="0" smtClean="0">
                <a:solidFill>
                  <a:schemeClr val="tx2"/>
                </a:solidFill>
              </a:rPr>
              <a:t>Cordys</a:t>
            </a:r>
            <a:r>
              <a:rPr lang="zh-CN" altLang="en-US" sz="1400" b="1" dirty="0" smtClean="0">
                <a:solidFill>
                  <a:schemeClr val="tx2"/>
                </a:solidFill>
              </a:rPr>
              <a:t>服务器</a:t>
            </a:r>
            <a:endParaRPr lang="en-US" sz="1400" b="1" dirty="0">
              <a:solidFill>
                <a:schemeClr val="tx2"/>
              </a:solidFill>
            </a:endParaRPr>
          </a:p>
        </p:txBody>
      </p:sp>
      <p:sp>
        <p:nvSpPr>
          <p:cNvPr id="107" name="AutoShape 10"/>
          <p:cNvSpPr>
            <a:spLocks noChangeArrowheads="1"/>
          </p:cNvSpPr>
          <p:nvPr/>
        </p:nvSpPr>
        <p:spPr bwMode="auto">
          <a:xfrm>
            <a:off x="4778755" y="3511229"/>
            <a:ext cx="1145318" cy="378013"/>
          </a:xfrm>
          <a:prstGeom prst="roundRect">
            <a:avLst>
              <a:gd name="adj" fmla="val 16667"/>
            </a:avLst>
          </a:prstGeom>
          <a:gradFill rotWithShape="0">
            <a:gsLst>
              <a:gs pos="0">
                <a:srgbClr val="6699FF">
                  <a:alpha val="70000"/>
                </a:srgbClr>
              </a:gs>
              <a:gs pos="50000">
                <a:srgbClr val="FFFFFF"/>
              </a:gs>
              <a:gs pos="100000">
                <a:srgbClr val="6699FF">
                  <a:alpha val="70000"/>
                </a:srgbClr>
              </a:gs>
            </a:gsLst>
            <a:lin ang="5400000" scaled="1"/>
          </a:gradFill>
          <a:ln w="19050">
            <a:solidFill>
              <a:srgbClr val="6699FF"/>
            </a:solidFill>
            <a:round/>
            <a:headEnd type="none" w="lg" len="lg"/>
            <a:tailEnd type="none" w="lg" len="lg"/>
          </a:ln>
          <a:effectLst/>
        </p:spPr>
        <p:txBody>
          <a:bodyPr lIns="89908" tIns="46751" rIns="89908" bIns="46751" anchor="ctr"/>
          <a:lstStyle/>
          <a:p>
            <a:pPr defTabSz="914088" eaLnBrk="0" hangingPunct="0"/>
            <a:r>
              <a:rPr lang="zh-CN" altLang="en-US" sz="1000" dirty="0" smtClean="0"/>
              <a:t>服务容器</a:t>
            </a:r>
            <a:endParaRPr lang="en-US" sz="1000" dirty="0"/>
          </a:p>
        </p:txBody>
      </p:sp>
      <p:sp>
        <p:nvSpPr>
          <p:cNvPr id="108" name="AutoShape 17"/>
          <p:cNvSpPr>
            <a:spLocks noChangeArrowheads="1"/>
          </p:cNvSpPr>
          <p:nvPr/>
        </p:nvSpPr>
        <p:spPr bwMode="auto">
          <a:xfrm>
            <a:off x="4994630" y="3728145"/>
            <a:ext cx="1145318" cy="378013"/>
          </a:xfrm>
          <a:prstGeom prst="roundRect">
            <a:avLst>
              <a:gd name="adj" fmla="val 16667"/>
            </a:avLst>
          </a:prstGeom>
          <a:gradFill rotWithShape="0">
            <a:gsLst>
              <a:gs pos="0">
                <a:srgbClr val="6699FF">
                  <a:alpha val="70000"/>
                </a:srgbClr>
              </a:gs>
              <a:gs pos="50000">
                <a:srgbClr val="FFFFFF"/>
              </a:gs>
              <a:gs pos="100000">
                <a:srgbClr val="6699FF">
                  <a:alpha val="70000"/>
                </a:srgbClr>
              </a:gs>
            </a:gsLst>
            <a:lin ang="5400000" scaled="1"/>
          </a:gradFill>
          <a:ln w="19050">
            <a:solidFill>
              <a:srgbClr val="6699FF"/>
            </a:solidFill>
            <a:round/>
            <a:headEnd type="none" w="lg" len="lg"/>
            <a:tailEnd type="none" w="lg" len="lg"/>
          </a:ln>
          <a:effectLst/>
        </p:spPr>
        <p:txBody>
          <a:bodyPr lIns="89908" tIns="46751" rIns="89908" bIns="46751" anchor="ctr"/>
          <a:lstStyle/>
          <a:p>
            <a:pPr defTabSz="914088" eaLnBrk="0" hangingPunct="0"/>
            <a:r>
              <a:rPr lang="zh-CN" altLang="en-US" sz="1000" dirty="0" smtClean="0"/>
              <a:t>服务容器</a:t>
            </a:r>
            <a:endParaRPr lang="en-US" sz="1000" dirty="0"/>
          </a:p>
        </p:txBody>
      </p:sp>
      <p:sp>
        <p:nvSpPr>
          <p:cNvPr id="109" name="AutoShape 31"/>
          <p:cNvSpPr>
            <a:spLocks noChangeArrowheads="1"/>
          </p:cNvSpPr>
          <p:nvPr/>
        </p:nvSpPr>
        <p:spPr bwMode="auto">
          <a:xfrm>
            <a:off x="5210505" y="3943739"/>
            <a:ext cx="1145318" cy="378013"/>
          </a:xfrm>
          <a:prstGeom prst="roundRect">
            <a:avLst>
              <a:gd name="adj" fmla="val 16667"/>
            </a:avLst>
          </a:prstGeom>
          <a:gradFill rotWithShape="0">
            <a:gsLst>
              <a:gs pos="0">
                <a:srgbClr val="6699FF">
                  <a:alpha val="70000"/>
                </a:srgbClr>
              </a:gs>
              <a:gs pos="50000">
                <a:srgbClr val="FFFFFF"/>
              </a:gs>
              <a:gs pos="100000">
                <a:srgbClr val="6699FF">
                  <a:alpha val="70000"/>
                </a:srgbClr>
              </a:gs>
            </a:gsLst>
            <a:lin ang="5400000" scaled="1"/>
          </a:gradFill>
          <a:ln w="19050">
            <a:solidFill>
              <a:srgbClr val="6699FF"/>
            </a:solidFill>
            <a:round/>
            <a:headEnd type="none" w="lg" len="lg"/>
            <a:tailEnd type="none" w="lg" len="lg"/>
          </a:ln>
          <a:effectLst/>
        </p:spPr>
        <p:txBody>
          <a:bodyPr lIns="89908" tIns="46751" rIns="89908" bIns="46751" anchor="ctr"/>
          <a:lstStyle/>
          <a:p>
            <a:pPr defTabSz="914088" eaLnBrk="0" hangingPunct="0"/>
            <a:r>
              <a:rPr lang="zh-CN" altLang="en-US" sz="1000" dirty="0" smtClean="0"/>
              <a:t>服务容器</a:t>
            </a:r>
            <a:endParaRPr lang="en-US" sz="1000" dirty="0"/>
          </a:p>
        </p:txBody>
      </p:sp>
      <p:cxnSp>
        <p:nvCxnSpPr>
          <p:cNvPr id="110" name="Straight Arrow Connector 109"/>
          <p:cNvCxnSpPr>
            <a:stCxn id="80" idx="3"/>
            <a:endCxn id="107" idx="1"/>
          </p:cNvCxnSpPr>
          <p:nvPr/>
        </p:nvCxnSpPr>
        <p:spPr bwMode="auto">
          <a:xfrm>
            <a:off x="4231894" y="2581482"/>
            <a:ext cx="546861" cy="1118754"/>
          </a:xfrm>
          <a:prstGeom prst="straightConnector1">
            <a:avLst/>
          </a:prstGeom>
          <a:gradFill rotWithShape="1">
            <a:gsLst>
              <a:gs pos="0">
                <a:srgbClr val="DAEBFC">
                  <a:alpha val="81000"/>
                </a:srgbClr>
              </a:gs>
              <a:gs pos="100000">
                <a:schemeClr val="bg1">
                  <a:alpha val="39999"/>
                </a:schemeClr>
              </a:gs>
            </a:gsLst>
            <a:lin ang="18900000" scaled="1"/>
          </a:gradFill>
          <a:ln w="9525" cap="flat" cmpd="sng" algn="ctr">
            <a:solidFill>
              <a:schemeClr val="tx2"/>
            </a:solidFill>
            <a:prstDash val="solid"/>
            <a:round/>
            <a:headEnd type="none" w="med" len="med"/>
            <a:tailEnd type="arrow"/>
          </a:ln>
          <a:effectLst/>
        </p:spPr>
      </p:cxnSp>
      <p:cxnSp>
        <p:nvCxnSpPr>
          <p:cNvPr id="111" name="Straight Arrow Connector 110"/>
          <p:cNvCxnSpPr>
            <a:stCxn id="82" idx="3"/>
            <a:endCxn id="204" idx="1"/>
          </p:cNvCxnSpPr>
          <p:nvPr/>
        </p:nvCxnSpPr>
        <p:spPr bwMode="auto">
          <a:xfrm>
            <a:off x="6137948" y="2386424"/>
            <a:ext cx="1629712" cy="863981"/>
          </a:xfrm>
          <a:prstGeom prst="straightConnector1">
            <a:avLst/>
          </a:prstGeom>
          <a:gradFill rotWithShape="1">
            <a:gsLst>
              <a:gs pos="0">
                <a:srgbClr val="DAEBFC">
                  <a:alpha val="81000"/>
                </a:srgbClr>
              </a:gs>
              <a:gs pos="100000">
                <a:schemeClr val="bg1">
                  <a:alpha val="39999"/>
                </a:schemeClr>
              </a:gs>
            </a:gsLst>
            <a:lin ang="18900000" scaled="1"/>
          </a:gradFill>
          <a:ln w="9525" cap="flat" cmpd="sng" algn="ctr">
            <a:solidFill>
              <a:schemeClr val="tx2"/>
            </a:solidFill>
            <a:prstDash val="solid"/>
            <a:round/>
            <a:headEnd type="none" w="med" len="med"/>
            <a:tailEnd type="arrow"/>
          </a:ln>
          <a:effectLst/>
        </p:spPr>
      </p:cxnSp>
      <p:cxnSp>
        <p:nvCxnSpPr>
          <p:cNvPr id="112" name="Straight Arrow Connector 111"/>
          <p:cNvCxnSpPr>
            <a:stCxn id="108" idx="3"/>
            <a:endCxn id="204" idx="1"/>
          </p:cNvCxnSpPr>
          <p:nvPr/>
        </p:nvCxnSpPr>
        <p:spPr bwMode="auto">
          <a:xfrm flipV="1">
            <a:off x="6139948" y="3250405"/>
            <a:ext cx="1627712" cy="666747"/>
          </a:xfrm>
          <a:prstGeom prst="straightConnector1">
            <a:avLst/>
          </a:prstGeom>
          <a:gradFill rotWithShape="1">
            <a:gsLst>
              <a:gs pos="0">
                <a:srgbClr val="DAEBFC">
                  <a:alpha val="81000"/>
                </a:srgbClr>
              </a:gs>
              <a:gs pos="100000">
                <a:schemeClr val="bg1">
                  <a:alpha val="39999"/>
                </a:schemeClr>
              </a:gs>
            </a:gsLst>
            <a:lin ang="18900000" scaled="1"/>
          </a:gradFill>
          <a:ln w="9525" cap="flat" cmpd="sng" algn="ctr">
            <a:solidFill>
              <a:schemeClr val="tx2"/>
            </a:solidFill>
            <a:prstDash val="solid"/>
            <a:round/>
            <a:headEnd type="none" w="med" len="med"/>
            <a:tailEnd type="arrow"/>
          </a:ln>
          <a:effectLst/>
        </p:spPr>
      </p:cxnSp>
      <p:cxnSp>
        <p:nvCxnSpPr>
          <p:cNvPr id="135" name="Straight Arrow Connector 134"/>
          <p:cNvCxnSpPr>
            <a:stCxn id="109" idx="3"/>
          </p:cNvCxnSpPr>
          <p:nvPr/>
        </p:nvCxnSpPr>
        <p:spPr bwMode="auto">
          <a:xfrm flipV="1">
            <a:off x="6355823" y="2250508"/>
            <a:ext cx="324027" cy="1882238"/>
          </a:xfrm>
          <a:prstGeom prst="straightConnector1">
            <a:avLst/>
          </a:prstGeom>
          <a:gradFill rotWithShape="1">
            <a:gsLst>
              <a:gs pos="0">
                <a:srgbClr val="DAEBFC">
                  <a:alpha val="81000"/>
                </a:srgbClr>
              </a:gs>
              <a:gs pos="100000">
                <a:schemeClr val="bg1">
                  <a:alpha val="39999"/>
                </a:schemeClr>
              </a:gs>
            </a:gsLst>
            <a:lin ang="18900000" scaled="1"/>
          </a:gradFill>
          <a:ln w="9525" cap="flat" cmpd="sng" algn="ctr">
            <a:solidFill>
              <a:schemeClr val="tx2"/>
            </a:solidFill>
            <a:prstDash val="solid"/>
            <a:round/>
            <a:headEnd type="none" w="med" len="med"/>
            <a:tailEnd type="arrow"/>
          </a:ln>
          <a:effectLst/>
        </p:spPr>
      </p:cxnSp>
      <p:grpSp>
        <p:nvGrpSpPr>
          <p:cNvPr id="6" name="Group 10"/>
          <p:cNvGrpSpPr>
            <a:grpSpLocks/>
          </p:cNvGrpSpPr>
          <p:nvPr/>
        </p:nvGrpSpPr>
        <p:grpSpPr bwMode="auto">
          <a:xfrm>
            <a:off x="2474109" y="1762995"/>
            <a:ext cx="429255" cy="2737575"/>
            <a:chOff x="930" y="754"/>
            <a:chExt cx="598" cy="2948"/>
          </a:xfrm>
        </p:grpSpPr>
        <p:sp>
          <p:nvSpPr>
            <p:cNvPr id="56" name="AutoShape 11"/>
            <p:cNvSpPr>
              <a:spLocks noChangeArrowheads="1"/>
            </p:cNvSpPr>
            <p:nvPr/>
          </p:nvSpPr>
          <p:spPr bwMode="auto">
            <a:xfrm>
              <a:off x="930" y="754"/>
              <a:ext cx="598" cy="2948"/>
            </a:xfrm>
            <a:prstGeom prst="roundRect">
              <a:avLst>
                <a:gd name="adj" fmla="val 16667"/>
              </a:avLst>
            </a:prstGeom>
            <a:solidFill>
              <a:schemeClr val="accent6"/>
            </a:solidFill>
            <a:ln w="19050">
              <a:solidFill>
                <a:srgbClr val="000000"/>
              </a:solidFill>
              <a:round/>
              <a:headEnd type="none" w="lg" len="lg"/>
              <a:tailEnd type="none" w="lg" len="lg"/>
            </a:ln>
            <a:effectLst/>
          </p:spPr>
          <p:txBody>
            <a:bodyPr lIns="62661" tIns="31334" rIns="62661" bIns="31334" anchor="ctr"/>
            <a:lstStyle/>
            <a:p>
              <a:pPr defTabSz="179967" eaLnBrk="0" hangingPunct="0"/>
              <a:endParaRPr lang="en-US" sz="500" dirty="0">
                <a:latin typeface="Times" pitchFamily="18" charset="0"/>
              </a:endParaRPr>
            </a:p>
          </p:txBody>
        </p:sp>
        <p:sp>
          <p:nvSpPr>
            <p:cNvPr id="57" name="Text Box 12"/>
            <p:cNvSpPr txBox="1">
              <a:spLocks noChangeArrowheads="1"/>
            </p:cNvSpPr>
            <p:nvPr/>
          </p:nvSpPr>
          <p:spPr bwMode="auto">
            <a:xfrm rot="5400000">
              <a:off x="256" y="2120"/>
              <a:ext cx="1905" cy="303"/>
            </a:xfrm>
            <a:prstGeom prst="rect">
              <a:avLst/>
            </a:prstGeom>
            <a:noFill/>
            <a:ln w="9525" algn="ctr">
              <a:noFill/>
              <a:miter lim="800000"/>
              <a:headEnd/>
              <a:tailEnd/>
            </a:ln>
            <a:effectLst/>
          </p:spPr>
          <p:txBody>
            <a:bodyPr lIns="62661" tIns="31334" rIns="62661" bIns="31334">
              <a:spAutoFit/>
            </a:bodyPr>
            <a:lstStyle/>
            <a:p>
              <a:pPr defTabSz="179967" eaLnBrk="0" hangingPunct="0">
                <a:spcBef>
                  <a:spcPct val="50000"/>
                </a:spcBef>
              </a:pPr>
              <a:r>
                <a:rPr lang="en-US" altLang="zh-CN" sz="1000" b="1" dirty="0" smtClean="0">
                  <a:solidFill>
                    <a:schemeClr val="bg1"/>
                  </a:solidFill>
                  <a:latin typeface="Arial" charset="0"/>
                </a:rPr>
                <a:t>IP </a:t>
              </a:r>
              <a:r>
                <a:rPr lang="zh-CN" altLang="en-US" sz="1000" b="1" dirty="0" smtClean="0">
                  <a:solidFill>
                    <a:schemeClr val="bg1"/>
                  </a:solidFill>
                  <a:latin typeface="Arial" charset="0"/>
                </a:rPr>
                <a:t>负 载 均 衡 设 备 </a:t>
              </a:r>
              <a:r>
                <a:rPr lang="en-US" altLang="zh-CN" sz="1000" b="1" dirty="0" smtClean="0">
                  <a:solidFill>
                    <a:schemeClr val="bg1"/>
                  </a:solidFill>
                  <a:latin typeface="Arial" charset="0"/>
                </a:rPr>
                <a:t>(F5)</a:t>
              </a:r>
              <a:endParaRPr lang="en-US" sz="1000" b="1" dirty="0">
                <a:solidFill>
                  <a:schemeClr val="bg1"/>
                </a:solidFill>
                <a:latin typeface="Arial" charset="0"/>
              </a:endParaRPr>
            </a:p>
          </p:txBody>
        </p:sp>
      </p:grpSp>
      <p:sp>
        <p:nvSpPr>
          <p:cNvPr id="59" name="AutoShape 8"/>
          <p:cNvSpPr>
            <a:spLocks noChangeArrowheads="1"/>
          </p:cNvSpPr>
          <p:nvPr/>
        </p:nvSpPr>
        <p:spPr bwMode="auto">
          <a:xfrm>
            <a:off x="3245441" y="3744806"/>
            <a:ext cx="1066451" cy="684326"/>
          </a:xfrm>
          <a:prstGeom prst="roundRect">
            <a:avLst>
              <a:gd name="adj" fmla="val 16667"/>
            </a:avLst>
          </a:prstGeom>
          <a:gradFill rotWithShape="0">
            <a:gsLst>
              <a:gs pos="0">
                <a:srgbClr val="6699FF">
                  <a:alpha val="70000"/>
                </a:srgbClr>
              </a:gs>
              <a:gs pos="50000">
                <a:srgbClr val="FFFFFF"/>
              </a:gs>
              <a:gs pos="100000">
                <a:srgbClr val="6699FF">
                  <a:alpha val="70000"/>
                </a:srgbClr>
              </a:gs>
            </a:gsLst>
            <a:lin ang="5400000" scaled="1"/>
          </a:gradFill>
          <a:ln w="19050">
            <a:solidFill>
              <a:srgbClr val="6699FF"/>
            </a:solidFill>
            <a:round/>
            <a:headEnd type="none" w="lg" len="lg"/>
            <a:tailEnd type="none" w="lg" len="lg"/>
          </a:ln>
          <a:effectLst/>
        </p:spPr>
        <p:txBody>
          <a:bodyPr lIns="89908" tIns="46751" rIns="89908" bIns="46751" anchor="t" anchorCtr="0"/>
          <a:lstStyle/>
          <a:p>
            <a:pPr defTabSz="914088" eaLnBrk="0" hangingPunct="0"/>
            <a:r>
              <a:rPr lang="en-US" sz="1000" dirty="0" smtClean="0"/>
              <a:t>Web</a:t>
            </a:r>
            <a:r>
              <a:rPr lang="zh-CN" altLang="en-US" sz="1000" dirty="0" smtClean="0"/>
              <a:t>服务器</a:t>
            </a:r>
            <a:endParaRPr lang="en-US" sz="1000" dirty="0"/>
          </a:p>
        </p:txBody>
      </p:sp>
      <p:sp>
        <p:nvSpPr>
          <p:cNvPr id="61" name="AutoShape 9"/>
          <p:cNvSpPr>
            <a:spLocks noChangeArrowheads="1"/>
          </p:cNvSpPr>
          <p:nvPr/>
        </p:nvSpPr>
        <p:spPr bwMode="auto">
          <a:xfrm>
            <a:off x="3301900" y="3986566"/>
            <a:ext cx="945994" cy="442566"/>
          </a:xfrm>
          <a:prstGeom prst="roundRect">
            <a:avLst>
              <a:gd name="adj" fmla="val 16667"/>
            </a:avLst>
          </a:prstGeom>
          <a:gradFill rotWithShape="0">
            <a:gsLst>
              <a:gs pos="0">
                <a:srgbClr val="6699FF">
                  <a:alpha val="70000"/>
                </a:srgbClr>
              </a:gs>
              <a:gs pos="50000">
                <a:srgbClr val="FFFFFF"/>
              </a:gs>
              <a:gs pos="100000">
                <a:srgbClr val="6699FF">
                  <a:alpha val="70000"/>
                </a:srgbClr>
              </a:gs>
            </a:gsLst>
            <a:lin ang="5400000" scaled="1"/>
          </a:gradFill>
          <a:ln w="19050">
            <a:solidFill>
              <a:srgbClr val="6699FF"/>
            </a:solidFill>
            <a:round/>
            <a:headEnd type="none" w="lg" len="lg"/>
            <a:tailEnd type="none" w="lg" len="lg"/>
          </a:ln>
          <a:effectLst/>
        </p:spPr>
        <p:txBody>
          <a:bodyPr lIns="89908" tIns="46751" rIns="89908" bIns="46751" anchor="ctr"/>
          <a:lstStyle/>
          <a:p>
            <a:pPr defTabSz="914088" eaLnBrk="0" hangingPunct="0"/>
            <a:r>
              <a:rPr lang="en-US" sz="1000" dirty="0" smtClean="0"/>
              <a:t>Web</a:t>
            </a:r>
            <a:r>
              <a:rPr lang="zh-CN" altLang="en-US" sz="1000" dirty="0" smtClean="0"/>
              <a:t>网关</a:t>
            </a:r>
            <a:endParaRPr lang="en-US" sz="1000" dirty="0"/>
          </a:p>
        </p:txBody>
      </p:sp>
      <p:grpSp>
        <p:nvGrpSpPr>
          <p:cNvPr id="7" name="Group 120"/>
          <p:cNvGrpSpPr/>
          <p:nvPr/>
        </p:nvGrpSpPr>
        <p:grpSpPr>
          <a:xfrm>
            <a:off x="6543831" y="3520856"/>
            <a:ext cx="673051" cy="480358"/>
            <a:chOff x="24231520" y="9692640"/>
            <a:chExt cx="2564370" cy="1464091"/>
          </a:xfrm>
        </p:grpSpPr>
        <p:grpSp>
          <p:nvGrpSpPr>
            <p:cNvPr id="8" name="Group 18"/>
            <p:cNvGrpSpPr>
              <a:grpSpLocks/>
            </p:cNvGrpSpPr>
            <p:nvPr/>
          </p:nvGrpSpPr>
          <p:grpSpPr bwMode="auto">
            <a:xfrm>
              <a:off x="24231520" y="9692640"/>
              <a:ext cx="2564370" cy="1464091"/>
              <a:chOff x="3768" y="2048"/>
              <a:chExt cx="720" cy="569"/>
            </a:xfrm>
          </p:grpSpPr>
          <p:sp>
            <p:nvSpPr>
              <p:cNvPr id="74" name="Oval 19"/>
              <p:cNvSpPr>
                <a:spLocks noChangeArrowheads="1"/>
              </p:cNvSpPr>
              <p:nvPr/>
            </p:nvSpPr>
            <p:spPr bwMode="auto">
              <a:xfrm>
                <a:off x="3768" y="2224"/>
                <a:ext cx="720" cy="393"/>
              </a:xfrm>
              <a:prstGeom prst="ellipse">
                <a:avLst/>
              </a:prstGeom>
              <a:gradFill rotWithShape="1">
                <a:gsLst>
                  <a:gs pos="0">
                    <a:srgbClr val="969696">
                      <a:alpha val="71001"/>
                    </a:srgbClr>
                  </a:gs>
                  <a:gs pos="100000">
                    <a:srgbClr val="969696">
                      <a:gamma/>
                      <a:shade val="46275"/>
                      <a:invGamma/>
                      <a:alpha val="20000"/>
                    </a:srgbClr>
                  </a:gs>
                </a:gsLst>
                <a:lin ang="2700000" scaled="1"/>
              </a:gradFill>
              <a:ln w="9525" algn="ctr">
                <a:noFill/>
                <a:round/>
                <a:headEnd/>
                <a:tailEnd/>
              </a:ln>
              <a:effectLst/>
            </p:spPr>
            <p:txBody>
              <a:bodyPr wrap="none" anchor="ctr"/>
              <a:lstStyle/>
              <a:p>
                <a:endParaRPr lang="en-US" sz="1300" dirty="0"/>
              </a:p>
            </p:txBody>
          </p:sp>
          <p:pic>
            <p:nvPicPr>
              <p:cNvPr id="75" name="Picture 20" descr="database"/>
              <p:cNvPicPr>
                <a:picLocks noChangeAspect="1" noChangeArrowheads="1"/>
              </p:cNvPicPr>
              <p:nvPr/>
            </p:nvPicPr>
            <p:blipFill>
              <a:blip r:embed="rId5" cstate="print"/>
              <a:srcRect/>
              <a:stretch>
                <a:fillRect/>
              </a:stretch>
            </p:blipFill>
            <p:spPr bwMode="auto">
              <a:xfrm>
                <a:off x="3936" y="2048"/>
                <a:ext cx="480" cy="467"/>
              </a:xfrm>
              <a:prstGeom prst="rect">
                <a:avLst/>
              </a:prstGeom>
              <a:noFill/>
            </p:spPr>
          </p:pic>
        </p:grpSp>
        <p:sp>
          <p:nvSpPr>
            <p:cNvPr id="65" name="Rectangle 22"/>
            <p:cNvSpPr>
              <a:spLocks noChangeArrowheads="1"/>
            </p:cNvSpPr>
            <p:nvPr/>
          </p:nvSpPr>
          <p:spPr bwMode="auto">
            <a:xfrm>
              <a:off x="25282051" y="9804480"/>
              <a:ext cx="404050" cy="134717"/>
            </a:xfrm>
            <a:prstGeom prst="rect">
              <a:avLst/>
            </a:prstGeom>
            <a:solidFill>
              <a:srgbClr val="336699"/>
            </a:solidFill>
            <a:ln w="9525" algn="ctr">
              <a:solidFill>
                <a:schemeClr val="tx1"/>
              </a:solidFill>
              <a:miter lim="800000"/>
              <a:headEnd/>
              <a:tailEnd/>
            </a:ln>
            <a:effectLst/>
          </p:spPr>
          <p:txBody>
            <a:bodyPr wrap="none" lIns="228564" tIns="118853" rIns="228564" bIns="118853" anchor="ctr"/>
            <a:lstStyle/>
            <a:p>
              <a:endParaRPr lang="en-US" sz="1300" dirty="0"/>
            </a:p>
          </p:txBody>
        </p:sp>
        <p:sp>
          <p:nvSpPr>
            <p:cNvPr id="66" name="Line 23"/>
            <p:cNvSpPr>
              <a:spLocks noChangeShapeType="1"/>
            </p:cNvSpPr>
            <p:nvPr/>
          </p:nvSpPr>
          <p:spPr bwMode="auto">
            <a:xfrm flipH="1">
              <a:off x="25451751" y="9941739"/>
              <a:ext cx="10774" cy="676125"/>
            </a:xfrm>
            <a:prstGeom prst="line">
              <a:avLst/>
            </a:prstGeom>
            <a:noFill/>
            <a:ln w="9525">
              <a:solidFill>
                <a:srgbClr val="336699"/>
              </a:solidFill>
              <a:round/>
              <a:headEnd/>
              <a:tailEnd/>
            </a:ln>
            <a:effectLst/>
          </p:spPr>
          <p:txBody>
            <a:bodyPr lIns="228564" tIns="118853" rIns="228564" bIns="118853" anchor="ctr"/>
            <a:lstStyle/>
            <a:p>
              <a:endParaRPr lang="en-US" sz="1300" dirty="0"/>
            </a:p>
          </p:txBody>
        </p:sp>
        <p:sp>
          <p:nvSpPr>
            <p:cNvPr id="67" name="Line 24"/>
            <p:cNvSpPr>
              <a:spLocks noChangeShapeType="1"/>
            </p:cNvSpPr>
            <p:nvPr/>
          </p:nvSpPr>
          <p:spPr bwMode="auto">
            <a:xfrm>
              <a:off x="25470608" y="10620407"/>
              <a:ext cx="185862" cy="0"/>
            </a:xfrm>
            <a:prstGeom prst="line">
              <a:avLst/>
            </a:prstGeom>
            <a:noFill/>
            <a:ln w="9525">
              <a:solidFill>
                <a:srgbClr val="336699"/>
              </a:solidFill>
              <a:round/>
              <a:headEnd/>
              <a:tailEnd/>
            </a:ln>
            <a:effectLst/>
          </p:spPr>
          <p:txBody>
            <a:bodyPr lIns="228564" tIns="118853" rIns="228564" bIns="118853" anchor="ctr"/>
            <a:lstStyle/>
            <a:p>
              <a:endParaRPr lang="en-US" sz="1300" dirty="0"/>
            </a:p>
          </p:txBody>
        </p:sp>
        <p:sp>
          <p:nvSpPr>
            <p:cNvPr id="68" name="Line 25"/>
            <p:cNvSpPr>
              <a:spLocks noChangeShapeType="1"/>
            </p:cNvSpPr>
            <p:nvPr/>
          </p:nvSpPr>
          <p:spPr bwMode="auto">
            <a:xfrm>
              <a:off x="25462525" y="10384016"/>
              <a:ext cx="185864" cy="2543"/>
            </a:xfrm>
            <a:prstGeom prst="line">
              <a:avLst/>
            </a:prstGeom>
            <a:noFill/>
            <a:ln w="9525">
              <a:solidFill>
                <a:srgbClr val="336699"/>
              </a:solidFill>
              <a:round/>
              <a:headEnd/>
              <a:tailEnd/>
            </a:ln>
            <a:effectLst/>
          </p:spPr>
          <p:txBody>
            <a:bodyPr lIns="228564" tIns="118853" rIns="228564" bIns="118853" anchor="ctr"/>
            <a:lstStyle/>
            <a:p>
              <a:endParaRPr lang="en-US" sz="1300" dirty="0"/>
            </a:p>
          </p:txBody>
        </p:sp>
        <p:sp>
          <p:nvSpPr>
            <p:cNvPr id="69" name="Line 26"/>
            <p:cNvSpPr>
              <a:spLocks noChangeShapeType="1"/>
            </p:cNvSpPr>
            <p:nvPr/>
          </p:nvSpPr>
          <p:spPr bwMode="auto">
            <a:xfrm>
              <a:off x="25470608" y="10162878"/>
              <a:ext cx="185862" cy="0"/>
            </a:xfrm>
            <a:prstGeom prst="line">
              <a:avLst/>
            </a:prstGeom>
            <a:noFill/>
            <a:ln w="9525">
              <a:solidFill>
                <a:srgbClr val="336699"/>
              </a:solidFill>
              <a:round/>
              <a:headEnd/>
              <a:tailEnd/>
            </a:ln>
            <a:effectLst/>
          </p:spPr>
          <p:txBody>
            <a:bodyPr lIns="228564" tIns="118853" rIns="228564" bIns="118853" anchor="ctr"/>
            <a:lstStyle/>
            <a:p>
              <a:endParaRPr lang="en-US" sz="1300" dirty="0"/>
            </a:p>
          </p:txBody>
        </p:sp>
        <p:sp>
          <p:nvSpPr>
            <p:cNvPr id="71" name="Rectangle 27"/>
            <p:cNvSpPr>
              <a:spLocks noChangeArrowheads="1"/>
            </p:cNvSpPr>
            <p:nvPr/>
          </p:nvSpPr>
          <p:spPr bwMode="auto">
            <a:xfrm>
              <a:off x="25624145" y="10091708"/>
              <a:ext cx="304385" cy="134716"/>
            </a:xfrm>
            <a:prstGeom prst="rect">
              <a:avLst/>
            </a:prstGeom>
            <a:solidFill>
              <a:srgbClr val="336699"/>
            </a:solidFill>
            <a:ln w="9525" algn="ctr">
              <a:solidFill>
                <a:schemeClr val="tx1"/>
              </a:solidFill>
              <a:miter lim="800000"/>
              <a:headEnd/>
              <a:tailEnd/>
            </a:ln>
            <a:effectLst/>
          </p:spPr>
          <p:txBody>
            <a:bodyPr wrap="none" lIns="228564" tIns="118853" rIns="228564" bIns="118853" anchor="ctr"/>
            <a:lstStyle/>
            <a:p>
              <a:endParaRPr lang="en-US" sz="1300" dirty="0"/>
            </a:p>
          </p:txBody>
        </p:sp>
        <p:sp>
          <p:nvSpPr>
            <p:cNvPr id="72" name="Rectangle 28"/>
            <p:cNvSpPr>
              <a:spLocks noChangeArrowheads="1"/>
            </p:cNvSpPr>
            <p:nvPr/>
          </p:nvSpPr>
          <p:spPr bwMode="auto">
            <a:xfrm>
              <a:off x="25624145" y="10328096"/>
              <a:ext cx="304385" cy="132175"/>
            </a:xfrm>
            <a:prstGeom prst="rect">
              <a:avLst/>
            </a:prstGeom>
            <a:solidFill>
              <a:srgbClr val="336699"/>
            </a:solidFill>
            <a:ln w="9525" algn="ctr">
              <a:solidFill>
                <a:schemeClr val="tx1"/>
              </a:solidFill>
              <a:miter lim="800000"/>
              <a:headEnd/>
              <a:tailEnd/>
            </a:ln>
            <a:effectLst/>
          </p:spPr>
          <p:txBody>
            <a:bodyPr wrap="none" lIns="228564" tIns="118853" rIns="228564" bIns="118853" anchor="ctr"/>
            <a:lstStyle/>
            <a:p>
              <a:endParaRPr lang="en-US" sz="1300" dirty="0"/>
            </a:p>
          </p:txBody>
        </p:sp>
        <p:sp>
          <p:nvSpPr>
            <p:cNvPr id="73" name="Rectangle 29"/>
            <p:cNvSpPr>
              <a:spLocks noChangeArrowheads="1"/>
            </p:cNvSpPr>
            <p:nvPr/>
          </p:nvSpPr>
          <p:spPr bwMode="auto">
            <a:xfrm>
              <a:off x="25624145" y="10564487"/>
              <a:ext cx="304385" cy="134716"/>
            </a:xfrm>
            <a:prstGeom prst="rect">
              <a:avLst/>
            </a:prstGeom>
            <a:solidFill>
              <a:srgbClr val="336699"/>
            </a:solidFill>
            <a:ln w="9525" algn="ctr">
              <a:solidFill>
                <a:schemeClr val="tx1"/>
              </a:solidFill>
              <a:miter lim="800000"/>
              <a:headEnd/>
              <a:tailEnd/>
            </a:ln>
            <a:effectLst/>
          </p:spPr>
          <p:txBody>
            <a:bodyPr wrap="none" lIns="228564" tIns="118853" rIns="228564" bIns="118853" anchor="ctr"/>
            <a:lstStyle/>
            <a:p>
              <a:endParaRPr lang="en-US" sz="1300" dirty="0"/>
            </a:p>
          </p:txBody>
        </p:sp>
      </p:grpSp>
      <p:cxnSp>
        <p:nvCxnSpPr>
          <p:cNvPr id="76" name="Straight Arrow Connector 75"/>
          <p:cNvCxnSpPr>
            <a:stCxn id="61" idx="3"/>
          </p:cNvCxnSpPr>
          <p:nvPr/>
        </p:nvCxnSpPr>
        <p:spPr bwMode="auto">
          <a:xfrm flipV="1">
            <a:off x="4247894" y="2246831"/>
            <a:ext cx="503991" cy="1961018"/>
          </a:xfrm>
          <a:prstGeom prst="straightConnector1">
            <a:avLst/>
          </a:prstGeom>
          <a:gradFill rotWithShape="1">
            <a:gsLst>
              <a:gs pos="0">
                <a:srgbClr val="DAEBFC">
                  <a:alpha val="81000"/>
                </a:srgbClr>
              </a:gs>
              <a:gs pos="100000">
                <a:schemeClr val="bg1">
                  <a:alpha val="39999"/>
                </a:schemeClr>
              </a:gs>
            </a:gsLst>
            <a:lin ang="18900000" scaled="1"/>
          </a:gradFill>
          <a:ln w="9525" cap="flat" cmpd="sng" algn="ctr">
            <a:solidFill>
              <a:schemeClr val="tx2"/>
            </a:solidFill>
            <a:prstDash val="solid"/>
            <a:round/>
            <a:headEnd type="none" w="med" len="med"/>
            <a:tailEnd type="arrow"/>
          </a:ln>
          <a:effectLst/>
        </p:spPr>
      </p:cxnSp>
      <p:cxnSp>
        <p:nvCxnSpPr>
          <p:cNvPr id="97" name="Straight Arrow Connector 96"/>
          <p:cNvCxnSpPr>
            <a:stCxn id="61" idx="3"/>
            <a:endCxn id="107" idx="1"/>
          </p:cNvCxnSpPr>
          <p:nvPr/>
        </p:nvCxnSpPr>
        <p:spPr bwMode="auto">
          <a:xfrm flipV="1">
            <a:off x="4247894" y="3700236"/>
            <a:ext cx="530861" cy="507613"/>
          </a:xfrm>
          <a:prstGeom prst="straightConnector1">
            <a:avLst/>
          </a:prstGeom>
          <a:gradFill rotWithShape="1">
            <a:gsLst>
              <a:gs pos="0">
                <a:srgbClr val="DAEBFC">
                  <a:alpha val="81000"/>
                </a:srgbClr>
              </a:gs>
              <a:gs pos="100000">
                <a:schemeClr val="bg1">
                  <a:alpha val="39999"/>
                </a:schemeClr>
              </a:gs>
            </a:gsLst>
            <a:lin ang="18900000" scaled="1"/>
          </a:gradFill>
          <a:ln w="9525" cap="flat" cmpd="sng" algn="ctr">
            <a:solidFill>
              <a:schemeClr val="tx1"/>
            </a:solidFill>
            <a:prstDash val="solid"/>
            <a:round/>
            <a:headEnd type="none" w="med" len="med"/>
            <a:tailEnd type="arrow"/>
          </a:ln>
          <a:effectLst/>
        </p:spPr>
      </p:cxnSp>
      <p:cxnSp>
        <p:nvCxnSpPr>
          <p:cNvPr id="105" name="Straight Arrow Connector 104"/>
          <p:cNvCxnSpPr/>
          <p:nvPr/>
        </p:nvCxnSpPr>
        <p:spPr bwMode="auto">
          <a:xfrm flipV="1">
            <a:off x="6343856" y="3820551"/>
            <a:ext cx="343993" cy="340974"/>
          </a:xfrm>
          <a:prstGeom prst="straightConnector1">
            <a:avLst/>
          </a:prstGeom>
          <a:gradFill rotWithShape="1">
            <a:gsLst>
              <a:gs pos="0">
                <a:srgbClr val="DAEBFC">
                  <a:alpha val="81000"/>
                </a:srgbClr>
              </a:gs>
              <a:gs pos="100000">
                <a:schemeClr val="bg1">
                  <a:alpha val="39999"/>
                </a:schemeClr>
              </a:gs>
            </a:gsLst>
            <a:lin ang="18900000" scaled="1"/>
          </a:gradFill>
          <a:ln w="9525" cap="flat" cmpd="sng" algn="ctr">
            <a:solidFill>
              <a:schemeClr val="tx2"/>
            </a:solidFill>
            <a:prstDash val="solid"/>
            <a:round/>
            <a:headEnd type="none" w="med" len="med"/>
            <a:tailEnd type="arrow"/>
          </a:ln>
          <a:effectLst/>
        </p:spPr>
      </p:cxnSp>
      <p:cxnSp>
        <p:nvCxnSpPr>
          <p:cNvPr id="114" name="Straight Arrow Connector 113"/>
          <p:cNvCxnSpPr/>
          <p:nvPr/>
        </p:nvCxnSpPr>
        <p:spPr bwMode="auto">
          <a:xfrm rot="16200000" flipH="1">
            <a:off x="6033994" y="3006381"/>
            <a:ext cx="1019716" cy="367993"/>
          </a:xfrm>
          <a:prstGeom prst="straightConnector1">
            <a:avLst/>
          </a:prstGeom>
          <a:gradFill rotWithShape="1">
            <a:gsLst>
              <a:gs pos="0">
                <a:srgbClr val="DAEBFC">
                  <a:alpha val="81000"/>
                </a:srgbClr>
              </a:gs>
              <a:gs pos="100000">
                <a:schemeClr val="bg1">
                  <a:alpha val="39999"/>
                </a:schemeClr>
              </a:gs>
            </a:gsLst>
            <a:lin ang="18900000" scaled="1"/>
          </a:gradFill>
          <a:ln w="9525" cap="flat" cmpd="sng" algn="ctr">
            <a:solidFill>
              <a:schemeClr val="tx2"/>
            </a:solidFill>
            <a:prstDash val="solid"/>
            <a:round/>
            <a:headEnd type="none" w="med" len="med"/>
            <a:tailEnd type="arrow"/>
          </a:ln>
          <a:effectLst/>
        </p:spPr>
      </p:cxnSp>
      <p:cxnSp>
        <p:nvCxnSpPr>
          <p:cNvPr id="129" name="Straight Arrow Connector 128"/>
          <p:cNvCxnSpPr/>
          <p:nvPr/>
        </p:nvCxnSpPr>
        <p:spPr bwMode="auto">
          <a:xfrm>
            <a:off x="1500166" y="2214554"/>
            <a:ext cx="928694" cy="495184"/>
          </a:xfrm>
          <a:prstGeom prst="straightConnector1">
            <a:avLst/>
          </a:prstGeom>
          <a:gradFill rotWithShape="1">
            <a:gsLst>
              <a:gs pos="0">
                <a:srgbClr val="DAEBFC">
                  <a:alpha val="81000"/>
                </a:srgbClr>
              </a:gs>
              <a:gs pos="100000">
                <a:schemeClr val="bg1">
                  <a:alpha val="39999"/>
                </a:schemeClr>
              </a:gs>
            </a:gsLst>
            <a:lin ang="18900000" scaled="1"/>
          </a:gradFill>
          <a:ln w="9525" cap="flat" cmpd="sng" algn="ctr">
            <a:solidFill>
              <a:schemeClr val="tx2"/>
            </a:solidFill>
            <a:prstDash val="solid"/>
            <a:round/>
            <a:headEnd type="none" w="med" len="med"/>
            <a:tailEnd type="arrow"/>
          </a:ln>
          <a:effectLst/>
        </p:spPr>
      </p:cxnSp>
      <p:pic>
        <p:nvPicPr>
          <p:cNvPr id="131" name="Picture 130" descr="LOGO_CMYK_Red.png"/>
          <p:cNvPicPr>
            <a:picLocks noChangeAspect="1"/>
          </p:cNvPicPr>
          <p:nvPr/>
        </p:nvPicPr>
        <p:blipFill>
          <a:blip r:embed="rId6" cstate="print"/>
          <a:stretch>
            <a:fillRect/>
          </a:stretch>
        </p:blipFill>
        <p:spPr>
          <a:xfrm>
            <a:off x="3790789" y="2627884"/>
            <a:ext cx="393277" cy="83325"/>
          </a:xfrm>
          <a:prstGeom prst="rect">
            <a:avLst/>
          </a:prstGeom>
        </p:spPr>
      </p:pic>
      <p:pic>
        <p:nvPicPr>
          <p:cNvPr id="132" name="Picture 131" descr="LOGO_CMYK_Red.png"/>
          <p:cNvPicPr>
            <a:picLocks noChangeAspect="1"/>
          </p:cNvPicPr>
          <p:nvPr/>
        </p:nvPicPr>
        <p:blipFill>
          <a:blip r:embed="rId6" cstate="print"/>
          <a:stretch>
            <a:fillRect/>
          </a:stretch>
        </p:blipFill>
        <p:spPr>
          <a:xfrm>
            <a:off x="3826140" y="4228095"/>
            <a:ext cx="393277" cy="83325"/>
          </a:xfrm>
          <a:prstGeom prst="rect">
            <a:avLst/>
          </a:prstGeom>
        </p:spPr>
      </p:pic>
      <p:pic>
        <p:nvPicPr>
          <p:cNvPr id="133" name="Picture 132" descr="LOGO_CMYK_Red.png"/>
          <p:cNvPicPr>
            <a:picLocks noChangeAspect="1"/>
          </p:cNvPicPr>
          <p:nvPr/>
        </p:nvPicPr>
        <p:blipFill>
          <a:blip r:embed="rId6" cstate="print"/>
          <a:stretch>
            <a:fillRect/>
          </a:stretch>
        </p:blipFill>
        <p:spPr>
          <a:xfrm>
            <a:off x="5897842" y="2627884"/>
            <a:ext cx="393277" cy="83325"/>
          </a:xfrm>
          <a:prstGeom prst="rect">
            <a:avLst/>
          </a:prstGeom>
        </p:spPr>
      </p:pic>
      <p:pic>
        <p:nvPicPr>
          <p:cNvPr id="134" name="Picture 133" descr="LOGO_CMYK_Red.png"/>
          <p:cNvPicPr>
            <a:picLocks noChangeAspect="1"/>
          </p:cNvPicPr>
          <p:nvPr/>
        </p:nvPicPr>
        <p:blipFill>
          <a:blip r:embed="rId6" cstate="print"/>
          <a:stretch>
            <a:fillRect/>
          </a:stretch>
        </p:blipFill>
        <p:spPr>
          <a:xfrm>
            <a:off x="5826404" y="4197158"/>
            <a:ext cx="393277" cy="83325"/>
          </a:xfrm>
          <a:prstGeom prst="rect">
            <a:avLst/>
          </a:prstGeom>
        </p:spPr>
      </p:pic>
      <p:pic>
        <p:nvPicPr>
          <p:cNvPr id="136" name="Picture 135" descr="LOGO_CMYK_Red.png"/>
          <p:cNvPicPr>
            <a:picLocks noChangeAspect="1"/>
          </p:cNvPicPr>
          <p:nvPr/>
        </p:nvPicPr>
        <p:blipFill>
          <a:blip r:embed="rId6" cstate="print"/>
          <a:stretch>
            <a:fillRect/>
          </a:stretch>
        </p:blipFill>
        <p:spPr>
          <a:xfrm>
            <a:off x="6774148" y="2382633"/>
            <a:ext cx="393277" cy="83325"/>
          </a:xfrm>
          <a:prstGeom prst="rect">
            <a:avLst/>
          </a:prstGeom>
        </p:spPr>
      </p:pic>
      <p:pic>
        <p:nvPicPr>
          <p:cNvPr id="137" name="Picture 136" descr="LOGO_CMYK_Red.png"/>
          <p:cNvPicPr>
            <a:picLocks noChangeAspect="1"/>
          </p:cNvPicPr>
          <p:nvPr/>
        </p:nvPicPr>
        <p:blipFill>
          <a:blip r:embed="rId6" cstate="print"/>
          <a:stretch>
            <a:fillRect/>
          </a:stretch>
        </p:blipFill>
        <p:spPr>
          <a:xfrm>
            <a:off x="6826536" y="3913768"/>
            <a:ext cx="393277" cy="83325"/>
          </a:xfrm>
          <a:prstGeom prst="rect">
            <a:avLst/>
          </a:prstGeom>
        </p:spPr>
      </p:pic>
      <p:cxnSp>
        <p:nvCxnSpPr>
          <p:cNvPr id="143" name="Straight Arrow Connector 142"/>
          <p:cNvCxnSpPr/>
          <p:nvPr/>
        </p:nvCxnSpPr>
        <p:spPr bwMode="auto">
          <a:xfrm rot="5400000" flipH="1" flipV="1">
            <a:off x="6297735" y="2978458"/>
            <a:ext cx="1141693" cy="11916"/>
          </a:xfrm>
          <a:prstGeom prst="straightConnector1">
            <a:avLst/>
          </a:prstGeom>
          <a:gradFill rotWithShape="1">
            <a:gsLst>
              <a:gs pos="0">
                <a:srgbClr val="DAEBFC">
                  <a:alpha val="81000"/>
                </a:srgbClr>
              </a:gs>
              <a:gs pos="100000">
                <a:schemeClr val="bg1">
                  <a:alpha val="39999"/>
                </a:schemeClr>
              </a:gs>
            </a:gsLst>
            <a:lin ang="18900000" scaled="1"/>
          </a:gradFill>
          <a:ln w="9525" cap="flat" cmpd="sng" algn="ctr">
            <a:solidFill>
              <a:schemeClr val="tx2"/>
            </a:solidFill>
            <a:prstDash val="solid"/>
            <a:round/>
            <a:headEnd type="arrow" w="med" len="med"/>
            <a:tailEnd type="arrow"/>
          </a:ln>
          <a:effectLst/>
        </p:spPr>
      </p:cxnSp>
      <p:sp>
        <p:nvSpPr>
          <p:cNvPr id="98" name="TextBox 97"/>
          <p:cNvSpPr txBox="1"/>
          <p:nvPr/>
        </p:nvSpPr>
        <p:spPr>
          <a:xfrm>
            <a:off x="6576871" y="2565199"/>
            <a:ext cx="642942" cy="276999"/>
          </a:xfrm>
          <a:prstGeom prst="rect">
            <a:avLst/>
          </a:prstGeom>
          <a:noFill/>
        </p:spPr>
        <p:txBody>
          <a:bodyPr wrap="square" rtlCol="0">
            <a:spAutoFit/>
          </a:bodyPr>
          <a:lstStyle/>
          <a:p>
            <a:r>
              <a:rPr lang="en-US" altLang="zh-CN" sz="1200" b="1" dirty="0" smtClean="0"/>
              <a:t>LDAP</a:t>
            </a:r>
            <a:endParaRPr lang="en-US" sz="1200" b="1" dirty="0"/>
          </a:p>
        </p:txBody>
      </p:sp>
      <p:sp>
        <p:nvSpPr>
          <p:cNvPr id="102" name="TextBox 101"/>
          <p:cNvSpPr txBox="1"/>
          <p:nvPr/>
        </p:nvSpPr>
        <p:spPr>
          <a:xfrm>
            <a:off x="6576871" y="4056644"/>
            <a:ext cx="642942" cy="276999"/>
          </a:xfrm>
          <a:prstGeom prst="rect">
            <a:avLst/>
          </a:prstGeom>
          <a:noFill/>
        </p:spPr>
        <p:txBody>
          <a:bodyPr wrap="square" rtlCol="0">
            <a:spAutoFit/>
          </a:bodyPr>
          <a:lstStyle/>
          <a:p>
            <a:r>
              <a:rPr lang="en-US" altLang="zh-CN" sz="1200" b="1" dirty="0" smtClean="0"/>
              <a:t>LDAP</a:t>
            </a:r>
            <a:endParaRPr lang="en-US" sz="1200" b="1" dirty="0"/>
          </a:p>
        </p:txBody>
      </p:sp>
      <p:grpSp>
        <p:nvGrpSpPr>
          <p:cNvPr id="9" name="Group 229"/>
          <p:cNvGrpSpPr/>
          <p:nvPr/>
        </p:nvGrpSpPr>
        <p:grpSpPr>
          <a:xfrm>
            <a:off x="7767660" y="1857364"/>
            <a:ext cx="1214446" cy="2786082"/>
            <a:chOff x="7767660" y="1857364"/>
            <a:chExt cx="1214446" cy="2786082"/>
          </a:xfrm>
        </p:grpSpPr>
        <p:grpSp>
          <p:nvGrpSpPr>
            <p:cNvPr id="10" name="Group 214"/>
            <p:cNvGrpSpPr/>
            <p:nvPr/>
          </p:nvGrpSpPr>
          <p:grpSpPr>
            <a:xfrm>
              <a:off x="7767660" y="1857364"/>
              <a:ext cx="1214446" cy="2786082"/>
              <a:chOff x="7767660" y="1857364"/>
              <a:chExt cx="1214446" cy="2786082"/>
            </a:xfrm>
          </p:grpSpPr>
          <p:sp>
            <p:nvSpPr>
              <p:cNvPr id="204" name="Rectangle 203"/>
              <p:cNvSpPr/>
              <p:nvPr/>
            </p:nvSpPr>
            <p:spPr bwMode="auto">
              <a:xfrm>
                <a:off x="7767660" y="1857364"/>
                <a:ext cx="1214446" cy="2786082"/>
              </a:xfrm>
              <a:prstGeom prst="rect">
                <a:avLst/>
              </a:prstGeom>
              <a:solidFill>
                <a:srgbClr val="CCCCFF"/>
              </a:solidFill>
              <a:ln w="9525">
                <a:solidFill>
                  <a:schemeClr val="tx1"/>
                </a:solidFill>
                <a:round/>
                <a:headEnd/>
                <a:tailEnd/>
              </a:ln>
            </p:spPr>
            <p:txBody>
              <a:bodyPr wrap="none" rtlCol="0" anchor="ctr"/>
              <a:lstStyle/>
              <a:p>
                <a:pPr algn="ctr"/>
                <a:endParaRPr kumimoji="1" lang="en-US" sz="1200" dirty="0">
                  <a:latin typeface="Times New Roman" pitchFamily="18" charset="0"/>
                  <a:ea typeface="宋体" pitchFamily="2" charset="-122"/>
                </a:endParaRPr>
              </a:p>
            </p:txBody>
          </p:sp>
          <p:sp>
            <p:nvSpPr>
              <p:cNvPr id="205" name="TextBox 204"/>
              <p:cNvSpPr txBox="1"/>
              <p:nvPr/>
            </p:nvSpPr>
            <p:spPr>
              <a:xfrm>
                <a:off x="7858148" y="1928802"/>
                <a:ext cx="928694" cy="307777"/>
              </a:xfrm>
              <a:prstGeom prst="rect">
                <a:avLst/>
              </a:prstGeom>
              <a:noFill/>
            </p:spPr>
            <p:txBody>
              <a:bodyPr wrap="square" rtlCol="0">
                <a:spAutoFit/>
              </a:bodyPr>
              <a:lstStyle/>
              <a:p>
                <a:r>
                  <a:rPr lang="zh-CN" altLang="en-US" sz="1400" b="1" dirty="0" smtClean="0">
                    <a:solidFill>
                      <a:schemeClr val="tx2"/>
                    </a:solidFill>
                  </a:rPr>
                  <a:t>支撑系统</a:t>
                </a:r>
                <a:endParaRPr lang="en-US" sz="1400" b="1" dirty="0">
                  <a:solidFill>
                    <a:schemeClr val="tx2"/>
                  </a:solidFill>
                </a:endParaRPr>
              </a:p>
            </p:txBody>
          </p:sp>
        </p:grpSp>
        <p:grpSp>
          <p:nvGrpSpPr>
            <p:cNvPr id="11" name="Group 122"/>
            <p:cNvGrpSpPr/>
            <p:nvPr/>
          </p:nvGrpSpPr>
          <p:grpSpPr>
            <a:xfrm>
              <a:off x="7929586" y="2270747"/>
              <a:ext cx="920777" cy="943939"/>
              <a:chOff x="8127225" y="2485843"/>
              <a:chExt cx="920777" cy="943939"/>
            </a:xfrm>
          </p:grpSpPr>
          <p:sp>
            <p:nvSpPr>
              <p:cNvPr id="124" name="AutoShape 29"/>
              <p:cNvSpPr>
                <a:spLocks noChangeArrowheads="1"/>
              </p:cNvSpPr>
              <p:nvPr/>
            </p:nvSpPr>
            <p:spPr bwMode="auto">
              <a:xfrm>
                <a:off x="8127225" y="2485843"/>
                <a:ext cx="920777" cy="943939"/>
              </a:xfrm>
              <a:prstGeom prst="roundRect">
                <a:avLst>
                  <a:gd name="adj" fmla="val 16667"/>
                </a:avLst>
              </a:prstGeom>
              <a:gradFill rotWithShape="0">
                <a:gsLst>
                  <a:gs pos="0">
                    <a:srgbClr val="6699FF">
                      <a:alpha val="70000"/>
                    </a:srgbClr>
                  </a:gs>
                  <a:gs pos="50000">
                    <a:srgbClr val="FFFFFF"/>
                  </a:gs>
                  <a:gs pos="100000">
                    <a:srgbClr val="6699FF">
                      <a:alpha val="70000"/>
                    </a:srgbClr>
                  </a:gs>
                </a:gsLst>
                <a:lin ang="5400000" scaled="1"/>
              </a:gradFill>
              <a:ln w="19050">
                <a:solidFill>
                  <a:srgbClr val="6699FF"/>
                </a:solidFill>
                <a:round/>
                <a:headEnd type="none" w="lg" len="lg"/>
                <a:tailEnd type="none" w="lg" len="lg"/>
              </a:ln>
              <a:effectLst/>
            </p:spPr>
            <p:txBody>
              <a:bodyPr wrap="square" lIns="26243" tIns="13122" rIns="26243" bIns="13122" anchor="ctr">
                <a:noAutofit/>
              </a:bodyPr>
              <a:lstStyle/>
              <a:p>
                <a:endParaRPr lang="en-US"/>
              </a:p>
            </p:txBody>
          </p:sp>
          <p:grpSp>
            <p:nvGrpSpPr>
              <p:cNvPr id="12" name="Group 11"/>
              <p:cNvGrpSpPr>
                <a:grpSpLocks/>
              </p:cNvGrpSpPr>
              <p:nvPr/>
            </p:nvGrpSpPr>
            <p:grpSpPr bwMode="auto">
              <a:xfrm>
                <a:off x="8279398" y="2615846"/>
                <a:ext cx="594748" cy="494704"/>
                <a:chOff x="3768" y="2048"/>
                <a:chExt cx="720" cy="569"/>
              </a:xfrm>
            </p:grpSpPr>
            <p:sp>
              <p:nvSpPr>
                <p:cNvPr id="128" name="Oval 12"/>
                <p:cNvSpPr>
                  <a:spLocks noChangeArrowheads="1"/>
                </p:cNvSpPr>
                <p:nvPr/>
              </p:nvSpPr>
              <p:spPr bwMode="auto">
                <a:xfrm>
                  <a:off x="3768" y="2224"/>
                  <a:ext cx="720" cy="393"/>
                </a:xfrm>
                <a:prstGeom prst="ellipse">
                  <a:avLst/>
                </a:prstGeom>
                <a:gradFill rotWithShape="1">
                  <a:gsLst>
                    <a:gs pos="0">
                      <a:srgbClr val="969696">
                        <a:alpha val="71001"/>
                      </a:srgbClr>
                    </a:gs>
                    <a:gs pos="100000">
                      <a:srgbClr val="969696">
                        <a:gamma/>
                        <a:shade val="46275"/>
                        <a:invGamma/>
                        <a:alpha val="20000"/>
                      </a:srgbClr>
                    </a:gs>
                  </a:gsLst>
                  <a:lin ang="2700000" scaled="1"/>
                </a:gradFill>
                <a:ln w="9525" algn="ctr">
                  <a:noFill/>
                  <a:round/>
                  <a:headEnd/>
                  <a:tailEnd/>
                </a:ln>
                <a:effectLst/>
              </p:spPr>
              <p:txBody>
                <a:bodyPr wrap="none" anchor="ctr"/>
                <a:lstStyle/>
                <a:p>
                  <a:endParaRPr lang="en-US" sz="1700" dirty="0"/>
                </a:p>
              </p:txBody>
            </p:sp>
            <p:pic>
              <p:nvPicPr>
                <p:cNvPr id="130" name="Picture 13" descr="database"/>
                <p:cNvPicPr>
                  <a:picLocks noChangeAspect="1" noChangeArrowheads="1"/>
                </p:cNvPicPr>
                <p:nvPr/>
              </p:nvPicPr>
              <p:blipFill>
                <a:blip r:embed="rId7" cstate="print"/>
                <a:srcRect/>
                <a:stretch>
                  <a:fillRect/>
                </a:stretch>
              </p:blipFill>
              <p:spPr bwMode="auto">
                <a:xfrm>
                  <a:off x="3936" y="2048"/>
                  <a:ext cx="480" cy="467"/>
                </a:xfrm>
                <a:prstGeom prst="rect">
                  <a:avLst/>
                </a:prstGeom>
                <a:noFill/>
              </p:spPr>
            </p:pic>
          </p:grpSp>
          <p:sp>
            <p:nvSpPr>
              <p:cNvPr id="127" name="TextBox 126"/>
              <p:cNvSpPr txBox="1"/>
              <p:nvPr/>
            </p:nvSpPr>
            <p:spPr>
              <a:xfrm>
                <a:off x="8215338" y="3143248"/>
                <a:ext cx="714380" cy="246221"/>
              </a:xfrm>
              <a:prstGeom prst="rect">
                <a:avLst/>
              </a:prstGeom>
              <a:noFill/>
            </p:spPr>
            <p:txBody>
              <a:bodyPr wrap="square" rtlCol="0">
                <a:spAutoFit/>
              </a:bodyPr>
              <a:lstStyle/>
              <a:p>
                <a:pPr algn="ctr"/>
                <a:r>
                  <a:rPr lang="zh-CN" altLang="en-US" sz="1000" b="1" dirty="0" smtClean="0"/>
                  <a:t>数据库</a:t>
                </a:r>
                <a:endParaRPr lang="en-US" sz="1000" b="1" dirty="0"/>
              </a:p>
            </p:txBody>
          </p:sp>
        </p:grpSp>
        <p:grpSp>
          <p:nvGrpSpPr>
            <p:cNvPr id="13" name="Group 138"/>
            <p:cNvGrpSpPr/>
            <p:nvPr/>
          </p:nvGrpSpPr>
          <p:grpSpPr>
            <a:xfrm>
              <a:off x="7929586" y="3342317"/>
              <a:ext cx="983458" cy="943939"/>
              <a:chOff x="5214942" y="4857760"/>
              <a:chExt cx="983458" cy="943939"/>
            </a:xfrm>
          </p:grpSpPr>
          <p:sp>
            <p:nvSpPr>
              <p:cNvPr id="140" name="AutoShape 29"/>
              <p:cNvSpPr>
                <a:spLocks noChangeArrowheads="1"/>
              </p:cNvSpPr>
              <p:nvPr/>
            </p:nvSpPr>
            <p:spPr bwMode="auto">
              <a:xfrm>
                <a:off x="5214942" y="4857760"/>
                <a:ext cx="920777" cy="943939"/>
              </a:xfrm>
              <a:prstGeom prst="roundRect">
                <a:avLst>
                  <a:gd name="adj" fmla="val 16667"/>
                </a:avLst>
              </a:prstGeom>
              <a:gradFill rotWithShape="0">
                <a:gsLst>
                  <a:gs pos="0">
                    <a:srgbClr val="6699FF">
                      <a:alpha val="70000"/>
                    </a:srgbClr>
                  </a:gs>
                  <a:gs pos="50000">
                    <a:srgbClr val="FFFFFF"/>
                  </a:gs>
                  <a:gs pos="100000">
                    <a:srgbClr val="6699FF">
                      <a:alpha val="70000"/>
                    </a:srgbClr>
                  </a:gs>
                </a:gsLst>
                <a:lin ang="5400000" scaled="1"/>
              </a:gradFill>
              <a:ln w="19050">
                <a:solidFill>
                  <a:srgbClr val="6699FF"/>
                </a:solidFill>
                <a:round/>
                <a:headEnd type="none" w="lg" len="lg"/>
                <a:tailEnd type="none" w="lg" len="lg"/>
              </a:ln>
              <a:effectLst/>
            </p:spPr>
            <p:txBody>
              <a:bodyPr wrap="square" lIns="26243" tIns="13122" rIns="26243" bIns="13122" anchor="ctr">
                <a:noAutofit/>
              </a:bodyPr>
              <a:lstStyle/>
              <a:p>
                <a:endParaRPr lang="en-US"/>
              </a:p>
            </p:txBody>
          </p:sp>
          <p:sp>
            <p:nvSpPr>
              <p:cNvPr id="141" name="Oval 12"/>
              <p:cNvSpPr>
                <a:spLocks noChangeArrowheads="1"/>
              </p:cNvSpPr>
              <p:nvPr/>
            </p:nvSpPr>
            <p:spPr bwMode="auto">
              <a:xfrm>
                <a:off x="5367115" y="5140782"/>
                <a:ext cx="594748" cy="341685"/>
              </a:xfrm>
              <a:prstGeom prst="ellipse">
                <a:avLst/>
              </a:prstGeom>
              <a:gradFill rotWithShape="1">
                <a:gsLst>
                  <a:gs pos="0">
                    <a:srgbClr val="969696">
                      <a:alpha val="71001"/>
                    </a:srgbClr>
                  </a:gs>
                  <a:gs pos="100000">
                    <a:srgbClr val="969696">
                      <a:gamma/>
                      <a:shade val="46275"/>
                      <a:invGamma/>
                      <a:alpha val="20000"/>
                    </a:srgbClr>
                  </a:gs>
                </a:gsLst>
                <a:lin ang="2700000" scaled="1"/>
              </a:gradFill>
              <a:ln w="9525" algn="ctr">
                <a:noFill/>
                <a:round/>
                <a:headEnd/>
                <a:tailEnd/>
              </a:ln>
              <a:effectLst/>
            </p:spPr>
            <p:txBody>
              <a:bodyPr wrap="none" anchor="ctr"/>
              <a:lstStyle/>
              <a:p>
                <a:endParaRPr lang="en-US" sz="1700" dirty="0"/>
              </a:p>
            </p:txBody>
          </p:sp>
          <p:sp>
            <p:nvSpPr>
              <p:cNvPr id="142" name="TextBox 141"/>
              <p:cNvSpPr txBox="1"/>
              <p:nvPr/>
            </p:nvSpPr>
            <p:spPr>
              <a:xfrm>
                <a:off x="5214942" y="5515165"/>
                <a:ext cx="983458" cy="246221"/>
              </a:xfrm>
              <a:prstGeom prst="rect">
                <a:avLst/>
              </a:prstGeom>
              <a:noFill/>
            </p:spPr>
            <p:txBody>
              <a:bodyPr wrap="square" rtlCol="0">
                <a:spAutoFit/>
              </a:bodyPr>
              <a:lstStyle/>
              <a:p>
                <a:pPr algn="ctr"/>
                <a:r>
                  <a:rPr lang="en-US" altLang="zh-CN" sz="1000" b="1" dirty="0" smtClean="0"/>
                  <a:t>NFS</a:t>
                </a:r>
                <a:r>
                  <a:rPr lang="zh-CN" altLang="en-US" sz="1000" b="1" dirty="0" smtClean="0"/>
                  <a:t>文件系统</a:t>
                </a:r>
                <a:endParaRPr lang="en-US" sz="1000" b="1" dirty="0"/>
              </a:p>
            </p:txBody>
          </p:sp>
          <p:pic>
            <p:nvPicPr>
              <p:cNvPr id="144" name="Picture 36" descr="office"/>
              <p:cNvPicPr>
                <a:picLocks noChangeAspect="1" noChangeArrowheads="1"/>
              </p:cNvPicPr>
              <p:nvPr/>
            </p:nvPicPr>
            <p:blipFill>
              <a:blip r:embed="rId8" cstate="print"/>
              <a:srcRect/>
              <a:stretch>
                <a:fillRect/>
              </a:stretch>
            </p:blipFill>
            <p:spPr bwMode="auto">
              <a:xfrm>
                <a:off x="5500694" y="4929198"/>
                <a:ext cx="332486" cy="466919"/>
              </a:xfrm>
              <a:prstGeom prst="rect">
                <a:avLst/>
              </a:prstGeom>
              <a:noFill/>
              <a:ln w="9525">
                <a:noFill/>
                <a:miter lim="800000"/>
                <a:headEnd/>
                <a:tailEnd/>
              </a:ln>
            </p:spPr>
          </p:pic>
        </p:grpSp>
      </p:grpSp>
      <p:cxnSp>
        <p:nvCxnSpPr>
          <p:cNvPr id="157" name="Straight Arrow Connector 156"/>
          <p:cNvCxnSpPr/>
          <p:nvPr/>
        </p:nvCxnSpPr>
        <p:spPr bwMode="auto">
          <a:xfrm rot="5400000">
            <a:off x="892946" y="2542492"/>
            <a:ext cx="357188" cy="4"/>
          </a:xfrm>
          <a:prstGeom prst="straightConnector1">
            <a:avLst/>
          </a:prstGeom>
          <a:gradFill rotWithShape="1">
            <a:gsLst>
              <a:gs pos="0">
                <a:srgbClr val="DAEBFC">
                  <a:alpha val="81000"/>
                </a:srgbClr>
              </a:gs>
              <a:gs pos="100000">
                <a:schemeClr val="bg1">
                  <a:alpha val="39999"/>
                </a:schemeClr>
              </a:gs>
            </a:gsLst>
            <a:lin ang="18900000" scaled="1"/>
          </a:gradFill>
          <a:ln w="9525" cap="flat" cmpd="sng" algn="ctr">
            <a:solidFill>
              <a:schemeClr val="tx2"/>
            </a:solidFill>
            <a:prstDash val="solid"/>
            <a:round/>
            <a:headEnd type="none" w="med" len="med"/>
            <a:tailEnd type="arrow"/>
          </a:ln>
          <a:effectLst/>
        </p:spPr>
      </p:cxnSp>
      <p:cxnSp>
        <p:nvCxnSpPr>
          <p:cNvPr id="160" name="Straight Arrow Connector 159"/>
          <p:cNvCxnSpPr/>
          <p:nvPr/>
        </p:nvCxnSpPr>
        <p:spPr bwMode="auto">
          <a:xfrm>
            <a:off x="2886063" y="2571744"/>
            <a:ext cx="285752" cy="1588"/>
          </a:xfrm>
          <a:prstGeom prst="straightConnector1">
            <a:avLst/>
          </a:prstGeom>
          <a:gradFill rotWithShape="1">
            <a:gsLst>
              <a:gs pos="0">
                <a:srgbClr val="DAEBFC">
                  <a:alpha val="81000"/>
                </a:srgbClr>
              </a:gs>
              <a:gs pos="100000">
                <a:schemeClr val="bg1">
                  <a:alpha val="39999"/>
                </a:schemeClr>
              </a:gs>
            </a:gsLst>
            <a:lin ang="18900000" scaled="1"/>
          </a:gradFill>
          <a:ln w="9525" cap="flat" cmpd="sng" algn="ctr">
            <a:solidFill>
              <a:schemeClr val="tx2"/>
            </a:solidFill>
            <a:prstDash val="solid"/>
            <a:round/>
            <a:headEnd type="none" w="med" len="med"/>
            <a:tailEnd type="arrow"/>
          </a:ln>
          <a:effectLst/>
        </p:spPr>
      </p:cxnSp>
      <p:cxnSp>
        <p:nvCxnSpPr>
          <p:cNvPr id="161" name="Straight Arrow Connector 160"/>
          <p:cNvCxnSpPr/>
          <p:nvPr/>
        </p:nvCxnSpPr>
        <p:spPr bwMode="auto">
          <a:xfrm>
            <a:off x="2886063" y="3929066"/>
            <a:ext cx="285752" cy="1588"/>
          </a:xfrm>
          <a:prstGeom prst="straightConnector1">
            <a:avLst/>
          </a:prstGeom>
          <a:gradFill rotWithShape="1">
            <a:gsLst>
              <a:gs pos="0">
                <a:srgbClr val="DAEBFC">
                  <a:alpha val="81000"/>
                </a:srgbClr>
              </a:gs>
              <a:gs pos="100000">
                <a:schemeClr val="bg1">
                  <a:alpha val="39999"/>
                </a:schemeClr>
              </a:gs>
            </a:gsLst>
            <a:lin ang="18900000" scaled="1"/>
          </a:gradFill>
          <a:ln w="9525" cap="flat" cmpd="sng" algn="ctr">
            <a:solidFill>
              <a:schemeClr val="tx2"/>
            </a:solidFill>
            <a:prstDash val="solid"/>
            <a:round/>
            <a:headEnd type="none" w="med" len="med"/>
            <a:tailEnd type="arrow"/>
          </a:ln>
          <a:effectLst/>
        </p:spPr>
      </p:cxnSp>
      <p:cxnSp>
        <p:nvCxnSpPr>
          <p:cNvPr id="162" name="Straight Arrow Connector 161"/>
          <p:cNvCxnSpPr/>
          <p:nvPr/>
        </p:nvCxnSpPr>
        <p:spPr bwMode="auto">
          <a:xfrm>
            <a:off x="1571604" y="3143248"/>
            <a:ext cx="928694" cy="1588"/>
          </a:xfrm>
          <a:prstGeom prst="straightConnector1">
            <a:avLst/>
          </a:prstGeom>
          <a:gradFill rotWithShape="1">
            <a:gsLst>
              <a:gs pos="0">
                <a:srgbClr val="DAEBFC">
                  <a:alpha val="81000"/>
                </a:srgbClr>
              </a:gs>
              <a:gs pos="100000">
                <a:schemeClr val="bg1">
                  <a:alpha val="39999"/>
                </a:schemeClr>
              </a:gs>
            </a:gsLst>
            <a:lin ang="18900000" scaled="1"/>
          </a:gradFill>
          <a:ln w="9525" cap="flat" cmpd="sng" algn="ctr">
            <a:solidFill>
              <a:schemeClr val="tx2"/>
            </a:solidFill>
            <a:prstDash val="solid"/>
            <a:round/>
            <a:headEnd type="none" w="med" len="med"/>
            <a:tailEnd type="arrow"/>
          </a:ln>
          <a:effectLst/>
        </p:spPr>
      </p:cxnSp>
      <p:grpSp>
        <p:nvGrpSpPr>
          <p:cNvPr id="14" name="Group 230"/>
          <p:cNvGrpSpPr/>
          <p:nvPr/>
        </p:nvGrpSpPr>
        <p:grpSpPr>
          <a:xfrm>
            <a:off x="285720" y="2500306"/>
            <a:ext cx="1643074" cy="3000396"/>
            <a:chOff x="285720" y="2500306"/>
            <a:chExt cx="1643074" cy="3000396"/>
          </a:xfrm>
        </p:grpSpPr>
        <p:sp>
          <p:nvSpPr>
            <p:cNvPr id="218" name="Rectangle 217"/>
            <p:cNvSpPr/>
            <p:nvPr/>
          </p:nvSpPr>
          <p:spPr bwMode="auto">
            <a:xfrm>
              <a:off x="285720" y="2500306"/>
              <a:ext cx="1643074" cy="3000396"/>
            </a:xfrm>
            <a:prstGeom prst="rect">
              <a:avLst/>
            </a:prstGeom>
            <a:solidFill>
              <a:srgbClr val="CCCCFF"/>
            </a:solidFill>
            <a:ln w="9525">
              <a:solidFill>
                <a:schemeClr val="tx1"/>
              </a:solidFill>
              <a:round/>
              <a:headEnd/>
              <a:tailEnd/>
            </a:ln>
          </p:spPr>
          <p:txBody>
            <a:bodyPr wrap="none" rtlCol="0" anchor="ctr"/>
            <a:lstStyle/>
            <a:p>
              <a:pPr algn="ctr"/>
              <a:endParaRPr kumimoji="1" lang="en-US" sz="1200" dirty="0">
                <a:latin typeface="Times New Roman" pitchFamily="18" charset="0"/>
                <a:ea typeface="宋体" pitchFamily="2" charset="-122"/>
              </a:endParaRPr>
            </a:p>
          </p:txBody>
        </p:sp>
        <p:grpSp>
          <p:nvGrpSpPr>
            <p:cNvPr id="15" name="Group 137"/>
            <p:cNvGrpSpPr/>
            <p:nvPr/>
          </p:nvGrpSpPr>
          <p:grpSpPr>
            <a:xfrm>
              <a:off x="642910" y="2705845"/>
              <a:ext cx="928693" cy="943939"/>
              <a:chOff x="5214942" y="4857760"/>
              <a:chExt cx="928693" cy="943939"/>
            </a:xfrm>
          </p:grpSpPr>
          <p:sp>
            <p:nvSpPr>
              <p:cNvPr id="77" name="AutoShape 29"/>
              <p:cNvSpPr>
                <a:spLocks noChangeArrowheads="1"/>
              </p:cNvSpPr>
              <p:nvPr/>
            </p:nvSpPr>
            <p:spPr bwMode="auto">
              <a:xfrm>
                <a:off x="5214942" y="4857760"/>
                <a:ext cx="920777" cy="943939"/>
              </a:xfrm>
              <a:prstGeom prst="roundRect">
                <a:avLst>
                  <a:gd name="adj" fmla="val 16667"/>
                </a:avLst>
              </a:prstGeom>
              <a:gradFill rotWithShape="0">
                <a:gsLst>
                  <a:gs pos="0">
                    <a:srgbClr val="6699FF">
                      <a:alpha val="70000"/>
                    </a:srgbClr>
                  </a:gs>
                  <a:gs pos="50000">
                    <a:srgbClr val="FFFFFF"/>
                  </a:gs>
                  <a:gs pos="100000">
                    <a:srgbClr val="6699FF">
                      <a:alpha val="70000"/>
                    </a:srgbClr>
                  </a:gs>
                </a:gsLst>
                <a:lin ang="5400000" scaled="1"/>
              </a:gradFill>
              <a:ln w="19050">
                <a:solidFill>
                  <a:srgbClr val="6699FF"/>
                </a:solidFill>
                <a:round/>
                <a:headEnd type="none" w="lg" len="lg"/>
                <a:tailEnd type="none" w="lg" len="lg"/>
              </a:ln>
              <a:effectLst/>
            </p:spPr>
            <p:txBody>
              <a:bodyPr wrap="square" lIns="26243" tIns="13122" rIns="26243" bIns="13122" anchor="ctr">
                <a:noAutofit/>
              </a:bodyPr>
              <a:lstStyle/>
              <a:p>
                <a:endParaRPr lang="en-US"/>
              </a:p>
            </p:txBody>
          </p:sp>
          <p:sp>
            <p:nvSpPr>
              <p:cNvPr id="100" name="Oval 12"/>
              <p:cNvSpPr>
                <a:spLocks noChangeArrowheads="1"/>
              </p:cNvSpPr>
              <p:nvPr/>
            </p:nvSpPr>
            <p:spPr bwMode="auto">
              <a:xfrm>
                <a:off x="5367115" y="5140782"/>
                <a:ext cx="594748" cy="341685"/>
              </a:xfrm>
              <a:prstGeom prst="ellipse">
                <a:avLst/>
              </a:prstGeom>
              <a:gradFill rotWithShape="1">
                <a:gsLst>
                  <a:gs pos="0">
                    <a:srgbClr val="969696">
                      <a:alpha val="71001"/>
                    </a:srgbClr>
                  </a:gs>
                  <a:gs pos="100000">
                    <a:srgbClr val="969696">
                      <a:gamma/>
                      <a:shade val="46275"/>
                      <a:invGamma/>
                      <a:alpha val="20000"/>
                    </a:srgbClr>
                  </a:gs>
                </a:gsLst>
                <a:lin ang="2700000" scaled="1"/>
              </a:gradFill>
              <a:ln w="9525" algn="ctr">
                <a:noFill/>
                <a:round/>
                <a:headEnd/>
                <a:tailEnd/>
              </a:ln>
              <a:effectLst/>
            </p:spPr>
            <p:txBody>
              <a:bodyPr wrap="none" anchor="ctr"/>
              <a:lstStyle/>
              <a:p>
                <a:endParaRPr lang="en-US" sz="1700" dirty="0"/>
              </a:p>
            </p:txBody>
          </p:sp>
          <p:sp>
            <p:nvSpPr>
              <p:cNvPr id="84" name="TextBox 83"/>
              <p:cNvSpPr txBox="1"/>
              <p:nvPr/>
            </p:nvSpPr>
            <p:spPr>
              <a:xfrm>
                <a:off x="5303054" y="5515165"/>
                <a:ext cx="840581" cy="246221"/>
              </a:xfrm>
              <a:prstGeom prst="rect">
                <a:avLst/>
              </a:prstGeom>
              <a:noFill/>
            </p:spPr>
            <p:txBody>
              <a:bodyPr wrap="square" rtlCol="0">
                <a:spAutoFit/>
              </a:bodyPr>
              <a:lstStyle/>
              <a:p>
                <a:pPr algn="ctr"/>
                <a:r>
                  <a:rPr lang="en-US" altLang="zh-CN" sz="1000" b="1" dirty="0" smtClean="0"/>
                  <a:t>Portal</a:t>
                </a:r>
                <a:endParaRPr lang="en-US" sz="1000" b="1" dirty="0"/>
              </a:p>
            </p:txBody>
          </p:sp>
          <p:pic>
            <p:nvPicPr>
              <p:cNvPr id="122" name="Picture 36" descr="office"/>
              <p:cNvPicPr>
                <a:picLocks noChangeAspect="1" noChangeArrowheads="1"/>
              </p:cNvPicPr>
              <p:nvPr/>
            </p:nvPicPr>
            <p:blipFill>
              <a:blip r:embed="rId8" cstate="print"/>
              <a:srcRect/>
              <a:stretch>
                <a:fillRect/>
              </a:stretch>
            </p:blipFill>
            <p:spPr bwMode="auto">
              <a:xfrm>
                <a:off x="5500694" y="4929198"/>
                <a:ext cx="332486" cy="466919"/>
              </a:xfrm>
              <a:prstGeom prst="rect">
                <a:avLst/>
              </a:prstGeom>
              <a:noFill/>
              <a:ln w="9525">
                <a:noFill/>
                <a:miter lim="800000"/>
                <a:headEnd/>
                <a:tailEnd/>
              </a:ln>
            </p:spPr>
          </p:pic>
        </p:grpSp>
        <p:grpSp>
          <p:nvGrpSpPr>
            <p:cNvPr id="16" name="Group 171"/>
            <p:cNvGrpSpPr/>
            <p:nvPr/>
          </p:nvGrpSpPr>
          <p:grpSpPr>
            <a:xfrm>
              <a:off x="642911" y="4000504"/>
              <a:ext cx="920777" cy="971614"/>
              <a:chOff x="5214942" y="4857760"/>
              <a:chExt cx="920777" cy="971614"/>
            </a:xfrm>
          </p:grpSpPr>
          <p:sp>
            <p:nvSpPr>
              <p:cNvPr id="173" name="AutoShape 29"/>
              <p:cNvSpPr>
                <a:spLocks noChangeArrowheads="1"/>
              </p:cNvSpPr>
              <p:nvPr/>
            </p:nvSpPr>
            <p:spPr bwMode="auto">
              <a:xfrm>
                <a:off x="5214942" y="4857760"/>
                <a:ext cx="920777" cy="943939"/>
              </a:xfrm>
              <a:prstGeom prst="roundRect">
                <a:avLst>
                  <a:gd name="adj" fmla="val 16667"/>
                </a:avLst>
              </a:prstGeom>
              <a:gradFill rotWithShape="0">
                <a:gsLst>
                  <a:gs pos="0">
                    <a:srgbClr val="6699FF">
                      <a:alpha val="70000"/>
                    </a:srgbClr>
                  </a:gs>
                  <a:gs pos="50000">
                    <a:srgbClr val="FFFFFF"/>
                  </a:gs>
                  <a:gs pos="100000">
                    <a:srgbClr val="6699FF">
                      <a:alpha val="70000"/>
                    </a:srgbClr>
                  </a:gs>
                </a:gsLst>
                <a:lin ang="5400000" scaled="1"/>
              </a:gradFill>
              <a:ln w="19050">
                <a:solidFill>
                  <a:srgbClr val="6699FF"/>
                </a:solidFill>
                <a:round/>
                <a:headEnd type="none" w="lg" len="lg"/>
                <a:tailEnd type="none" w="lg" len="lg"/>
              </a:ln>
              <a:effectLst/>
            </p:spPr>
            <p:txBody>
              <a:bodyPr wrap="square" lIns="26243" tIns="13122" rIns="26243" bIns="13122" anchor="ctr">
                <a:noAutofit/>
              </a:bodyPr>
              <a:lstStyle/>
              <a:p>
                <a:endParaRPr lang="en-US"/>
              </a:p>
            </p:txBody>
          </p:sp>
          <p:sp>
            <p:nvSpPr>
              <p:cNvPr id="174" name="Oval 12"/>
              <p:cNvSpPr>
                <a:spLocks noChangeArrowheads="1"/>
              </p:cNvSpPr>
              <p:nvPr/>
            </p:nvSpPr>
            <p:spPr bwMode="auto">
              <a:xfrm>
                <a:off x="5367115" y="5140782"/>
                <a:ext cx="594748" cy="341685"/>
              </a:xfrm>
              <a:prstGeom prst="ellipse">
                <a:avLst/>
              </a:prstGeom>
              <a:gradFill rotWithShape="1">
                <a:gsLst>
                  <a:gs pos="0">
                    <a:srgbClr val="969696">
                      <a:alpha val="71001"/>
                    </a:srgbClr>
                  </a:gs>
                  <a:gs pos="100000">
                    <a:srgbClr val="969696">
                      <a:gamma/>
                      <a:shade val="46275"/>
                      <a:invGamma/>
                      <a:alpha val="20000"/>
                    </a:srgbClr>
                  </a:gs>
                </a:gsLst>
                <a:lin ang="2700000" scaled="1"/>
              </a:gradFill>
              <a:ln w="9525" algn="ctr">
                <a:noFill/>
                <a:round/>
                <a:headEnd/>
                <a:tailEnd/>
              </a:ln>
              <a:effectLst/>
            </p:spPr>
            <p:txBody>
              <a:bodyPr wrap="none" anchor="ctr"/>
              <a:lstStyle/>
              <a:p>
                <a:endParaRPr lang="en-US" sz="1700" dirty="0"/>
              </a:p>
            </p:txBody>
          </p:sp>
          <p:sp>
            <p:nvSpPr>
              <p:cNvPr id="175" name="TextBox 174"/>
              <p:cNvSpPr txBox="1"/>
              <p:nvPr/>
            </p:nvSpPr>
            <p:spPr>
              <a:xfrm>
                <a:off x="5231616" y="5429264"/>
                <a:ext cx="840581" cy="400110"/>
              </a:xfrm>
              <a:prstGeom prst="rect">
                <a:avLst/>
              </a:prstGeom>
              <a:noFill/>
            </p:spPr>
            <p:txBody>
              <a:bodyPr wrap="square" rtlCol="0">
                <a:spAutoFit/>
              </a:bodyPr>
              <a:lstStyle/>
              <a:p>
                <a:pPr algn="ctr"/>
                <a:r>
                  <a:rPr lang="en-US" altLang="zh-CN" sz="1000" b="1" dirty="0" smtClean="0"/>
                  <a:t>TAM WebSEAL</a:t>
                </a:r>
                <a:endParaRPr lang="en-US" sz="1000" b="1" dirty="0"/>
              </a:p>
            </p:txBody>
          </p:sp>
          <p:pic>
            <p:nvPicPr>
              <p:cNvPr id="176" name="Picture 36" descr="office"/>
              <p:cNvPicPr>
                <a:picLocks noChangeAspect="1" noChangeArrowheads="1"/>
              </p:cNvPicPr>
              <p:nvPr/>
            </p:nvPicPr>
            <p:blipFill>
              <a:blip r:embed="rId8" cstate="print"/>
              <a:srcRect/>
              <a:stretch>
                <a:fillRect/>
              </a:stretch>
            </p:blipFill>
            <p:spPr bwMode="auto">
              <a:xfrm>
                <a:off x="5500694" y="4929198"/>
                <a:ext cx="332486" cy="466919"/>
              </a:xfrm>
              <a:prstGeom prst="rect">
                <a:avLst/>
              </a:prstGeom>
              <a:noFill/>
              <a:ln w="9525">
                <a:noFill/>
                <a:miter lim="800000"/>
                <a:headEnd/>
                <a:tailEnd/>
              </a:ln>
            </p:spPr>
          </p:pic>
        </p:grpSp>
      </p:grpSp>
      <p:cxnSp>
        <p:nvCxnSpPr>
          <p:cNvPr id="181" name="Straight Arrow Connector 180"/>
          <p:cNvCxnSpPr/>
          <p:nvPr/>
        </p:nvCxnSpPr>
        <p:spPr bwMode="auto">
          <a:xfrm rot="5400000">
            <a:off x="892946" y="3821906"/>
            <a:ext cx="357188" cy="4"/>
          </a:xfrm>
          <a:prstGeom prst="straightConnector1">
            <a:avLst/>
          </a:prstGeom>
          <a:gradFill rotWithShape="1">
            <a:gsLst>
              <a:gs pos="0">
                <a:srgbClr val="DAEBFC">
                  <a:alpha val="81000"/>
                </a:srgbClr>
              </a:gs>
              <a:gs pos="100000">
                <a:schemeClr val="bg1">
                  <a:alpha val="39999"/>
                </a:schemeClr>
              </a:gs>
            </a:gsLst>
            <a:lin ang="18900000" scaled="1"/>
          </a:gradFill>
          <a:ln w="9525" cap="flat" cmpd="sng" algn="ctr">
            <a:solidFill>
              <a:schemeClr val="tx2"/>
            </a:solidFill>
            <a:prstDash val="solid"/>
            <a:round/>
            <a:headEnd type="arrow" w="med" len="med"/>
            <a:tailEnd type="arrow"/>
          </a:ln>
          <a:effectLst/>
        </p:spPr>
      </p:cxnSp>
      <p:sp>
        <p:nvSpPr>
          <p:cNvPr id="214" name="Rectangle 213"/>
          <p:cNvSpPr/>
          <p:nvPr/>
        </p:nvSpPr>
        <p:spPr bwMode="auto">
          <a:xfrm>
            <a:off x="2714612" y="4929198"/>
            <a:ext cx="5786478" cy="1428760"/>
          </a:xfrm>
          <a:prstGeom prst="rect">
            <a:avLst/>
          </a:prstGeom>
          <a:solidFill>
            <a:srgbClr val="CCCCFF"/>
          </a:solidFill>
          <a:ln w="9525">
            <a:solidFill>
              <a:schemeClr val="tx1"/>
            </a:solidFill>
            <a:round/>
            <a:headEnd/>
            <a:tailEnd/>
          </a:ln>
        </p:spPr>
        <p:txBody>
          <a:bodyPr wrap="none" rtlCol="0" anchor="ctr"/>
          <a:lstStyle/>
          <a:p>
            <a:pPr algn="ctr"/>
            <a:endParaRPr kumimoji="1" lang="en-US" sz="1200" dirty="0">
              <a:latin typeface="Times New Roman" pitchFamily="18" charset="0"/>
              <a:ea typeface="宋体" pitchFamily="2" charset="-122"/>
            </a:endParaRPr>
          </a:p>
        </p:txBody>
      </p:sp>
      <p:grpSp>
        <p:nvGrpSpPr>
          <p:cNvPr id="17" name="Group 145"/>
          <p:cNvGrpSpPr/>
          <p:nvPr/>
        </p:nvGrpSpPr>
        <p:grpSpPr>
          <a:xfrm>
            <a:off x="2914640" y="5342581"/>
            <a:ext cx="928693" cy="943939"/>
            <a:chOff x="5214942" y="4857760"/>
            <a:chExt cx="928693" cy="943939"/>
          </a:xfrm>
        </p:grpSpPr>
        <p:sp>
          <p:nvSpPr>
            <p:cNvPr id="147" name="AutoShape 29"/>
            <p:cNvSpPr>
              <a:spLocks noChangeArrowheads="1"/>
            </p:cNvSpPr>
            <p:nvPr/>
          </p:nvSpPr>
          <p:spPr bwMode="auto">
            <a:xfrm>
              <a:off x="5214942" y="4857760"/>
              <a:ext cx="920777" cy="943939"/>
            </a:xfrm>
            <a:prstGeom prst="roundRect">
              <a:avLst>
                <a:gd name="adj" fmla="val 16667"/>
              </a:avLst>
            </a:prstGeom>
            <a:gradFill rotWithShape="0">
              <a:gsLst>
                <a:gs pos="0">
                  <a:srgbClr val="6699FF">
                    <a:alpha val="70000"/>
                  </a:srgbClr>
                </a:gs>
                <a:gs pos="50000">
                  <a:srgbClr val="FFFFFF"/>
                </a:gs>
                <a:gs pos="100000">
                  <a:srgbClr val="6699FF">
                    <a:alpha val="70000"/>
                  </a:srgbClr>
                </a:gs>
              </a:gsLst>
              <a:lin ang="5400000" scaled="1"/>
            </a:gradFill>
            <a:ln w="19050">
              <a:solidFill>
                <a:srgbClr val="6699FF"/>
              </a:solidFill>
              <a:round/>
              <a:headEnd type="none" w="lg" len="lg"/>
              <a:tailEnd type="none" w="lg" len="lg"/>
            </a:ln>
            <a:effectLst/>
          </p:spPr>
          <p:txBody>
            <a:bodyPr wrap="square" lIns="26243" tIns="13122" rIns="26243" bIns="13122" anchor="ctr">
              <a:noAutofit/>
            </a:bodyPr>
            <a:lstStyle/>
            <a:p>
              <a:endParaRPr lang="en-US"/>
            </a:p>
          </p:txBody>
        </p:sp>
        <p:sp>
          <p:nvSpPr>
            <p:cNvPr id="148" name="Oval 12"/>
            <p:cNvSpPr>
              <a:spLocks noChangeArrowheads="1"/>
            </p:cNvSpPr>
            <p:nvPr/>
          </p:nvSpPr>
          <p:spPr bwMode="auto">
            <a:xfrm>
              <a:off x="5367115" y="5140782"/>
              <a:ext cx="594748" cy="341685"/>
            </a:xfrm>
            <a:prstGeom prst="ellipse">
              <a:avLst/>
            </a:prstGeom>
            <a:gradFill rotWithShape="1">
              <a:gsLst>
                <a:gs pos="0">
                  <a:srgbClr val="969696">
                    <a:alpha val="71001"/>
                  </a:srgbClr>
                </a:gs>
                <a:gs pos="100000">
                  <a:srgbClr val="969696">
                    <a:gamma/>
                    <a:shade val="46275"/>
                    <a:invGamma/>
                    <a:alpha val="20000"/>
                  </a:srgbClr>
                </a:gs>
              </a:gsLst>
              <a:lin ang="2700000" scaled="1"/>
            </a:gradFill>
            <a:ln w="9525" algn="ctr">
              <a:noFill/>
              <a:round/>
              <a:headEnd/>
              <a:tailEnd/>
            </a:ln>
            <a:effectLst/>
          </p:spPr>
          <p:txBody>
            <a:bodyPr wrap="none" anchor="ctr"/>
            <a:lstStyle/>
            <a:p>
              <a:endParaRPr lang="en-US" sz="1700" dirty="0"/>
            </a:p>
          </p:txBody>
        </p:sp>
        <p:sp>
          <p:nvSpPr>
            <p:cNvPr id="149" name="TextBox 148"/>
            <p:cNvSpPr txBox="1"/>
            <p:nvPr/>
          </p:nvSpPr>
          <p:spPr>
            <a:xfrm>
              <a:off x="5303054" y="5515165"/>
              <a:ext cx="840581" cy="246221"/>
            </a:xfrm>
            <a:prstGeom prst="rect">
              <a:avLst/>
            </a:prstGeom>
            <a:noFill/>
          </p:spPr>
          <p:txBody>
            <a:bodyPr wrap="square" rtlCol="0">
              <a:spAutoFit/>
            </a:bodyPr>
            <a:lstStyle/>
            <a:p>
              <a:pPr algn="ctr"/>
              <a:r>
                <a:rPr lang="en-US" altLang="zh-CN" sz="1000" b="1" dirty="0" smtClean="0"/>
                <a:t>SAP ECC</a:t>
              </a:r>
              <a:endParaRPr lang="en-US" sz="1000" b="1" dirty="0"/>
            </a:p>
          </p:txBody>
        </p:sp>
        <p:pic>
          <p:nvPicPr>
            <p:cNvPr id="150" name="Picture 36" descr="office"/>
            <p:cNvPicPr>
              <a:picLocks noChangeAspect="1" noChangeArrowheads="1"/>
            </p:cNvPicPr>
            <p:nvPr/>
          </p:nvPicPr>
          <p:blipFill>
            <a:blip r:embed="rId8" cstate="print"/>
            <a:srcRect/>
            <a:stretch>
              <a:fillRect/>
            </a:stretch>
          </p:blipFill>
          <p:spPr bwMode="auto">
            <a:xfrm>
              <a:off x="5500694" y="4929198"/>
              <a:ext cx="332486" cy="466919"/>
            </a:xfrm>
            <a:prstGeom prst="rect">
              <a:avLst/>
            </a:prstGeom>
            <a:noFill/>
            <a:ln w="9525">
              <a:noFill/>
              <a:miter lim="800000"/>
              <a:headEnd/>
              <a:tailEnd/>
            </a:ln>
          </p:spPr>
        </p:pic>
      </p:grpSp>
      <p:grpSp>
        <p:nvGrpSpPr>
          <p:cNvPr id="18" name="Group 181"/>
          <p:cNvGrpSpPr/>
          <p:nvPr/>
        </p:nvGrpSpPr>
        <p:grpSpPr>
          <a:xfrm>
            <a:off x="4005260" y="5342581"/>
            <a:ext cx="928693" cy="943939"/>
            <a:chOff x="5214942" y="4857760"/>
            <a:chExt cx="928693" cy="943939"/>
          </a:xfrm>
        </p:grpSpPr>
        <p:sp>
          <p:nvSpPr>
            <p:cNvPr id="183" name="AutoShape 29"/>
            <p:cNvSpPr>
              <a:spLocks noChangeArrowheads="1"/>
            </p:cNvSpPr>
            <p:nvPr/>
          </p:nvSpPr>
          <p:spPr bwMode="auto">
            <a:xfrm>
              <a:off x="5214942" y="4857760"/>
              <a:ext cx="920777" cy="943939"/>
            </a:xfrm>
            <a:prstGeom prst="roundRect">
              <a:avLst>
                <a:gd name="adj" fmla="val 16667"/>
              </a:avLst>
            </a:prstGeom>
            <a:gradFill rotWithShape="0">
              <a:gsLst>
                <a:gs pos="0">
                  <a:srgbClr val="6699FF">
                    <a:alpha val="70000"/>
                  </a:srgbClr>
                </a:gs>
                <a:gs pos="50000">
                  <a:srgbClr val="FFFFFF"/>
                </a:gs>
                <a:gs pos="100000">
                  <a:srgbClr val="6699FF">
                    <a:alpha val="70000"/>
                  </a:srgbClr>
                </a:gs>
              </a:gsLst>
              <a:lin ang="5400000" scaled="1"/>
            </a:gradFill>
            <a:ln w="19050">
              <a:solidFill>
                <a:srgbClr val="6699FF"/>
              </a:solidFill>
              <a:round/>
              <a:headEnd type="none" w="lg" len="lg"/>
              <a:tailEnd type="none" w="lg" len="lg"/>
            </a:ln>
            <a:effectLst/>
          </p:spPr>
          <p:txBody>
            <a:bodyPr wrap="square" lIns="26243" tIns="13122" rIns="26243" bIns="13122" anchor="ctr">
              <a:noAutofit/>
            </a:bodyPr>
            <a:lstStyle/>
            <a:p>
              <a:endParaRPr lang="en-US"/>
            </a:p>
          </p:txBody>
        </p:sp>
        <p:sp>
          <p:nvSpPr>
            <p:cNvPr id="184" name="Oval 12"/>
            <p:cNvSpPr>
              <a:spLocks noChangeArrowheads="1"/>
            </p:cNvSpPr>
            <p:nvPr/>
          </p:nvSpPr>
          <p:spPr bwMode="auto">
            <a:xfrm>
              <a:off x="5367115" y="5140782"/>
              <a:ext cx="594748" cy="341685"/>
            </a:xfrm>
            <a:prstGeom prst="ellipse">
              <a:avLst/>
            </a:prstGeom>
            <a:gradFill rotWithShape="1">
              <a:gsLst>
                <a:gs pos="0">
                  <a:srgbClr val="969696">
                    <a:alpha val="71001"/>
                  </a:srgbClr>
                </a:gs>
                <a:gs pos="100000">
                  <a:srgbClr val="969696">
                    <a:gamma/>
                    <a:shade val="46275"/>
                    <a:invGamma/>
                    <a:alpha val="20000"/>
                  </a:srgbClr>
                </a:gs>
              </a:gsLst>
              <a:lin ang="2700000" scaled="1"/>
            </a:gradFill>
            <a:ln w="9525" algn="ctr">
              <a:noFill/>
              <a:round/>
              <a:headEnd/>
              <a:tailEnd/>
            </a:ln>
            <a:effectLst/>
          </p:spPr>
          <p:txBody>
            <a:bodyPr wrap="none" anchor="ctr"/>
            <a:lstStyle/>
            <a:p>
              <a:endParaRPr lang="en-US" sz="1700" dirty="0"/>
            </a:p>
          </p:txBody>
        </p:sp>
        <p:sp>
          <p:nvSpPr>
            <p:cNvPr id="185" name="TextBox 184"/>
            <p:cNvSpPr txBox="1"/>
            <p:nvPr/>
          </p:nvSpPr>
          <p:spPr>
            <a:xfrm>
              <a:off x="5303054" y="5515165"/>
              <a:ext cx="840581" cy="246221"/>
            </a:xfrm>
            <a:prstGeom prst="rect">
              <a:avLst/>
            </a:prstGeom>
            <a:noFill/>
          </p:spPr>
          <p:txBody>
            <a:bodyPr wrap="square" rtlCol="0">
              <a:spAutoFit/>
            </a:bodyPr>
            <a:lstStyle/>
            <a:p>
              <a:pPr algn="ctr"/>
              <a:r>
                <a:rPr lang="zh-CN" altLang="en-US" sz="1000" b="1" dirty="0" smtClean="0"/>
                <a:t>海信系统</a:t>
              </a:r>
              <a:endParaRPr lang="en-US" sz="1000" b="1" dirty="0"/>
            </a:p>
          </p:txBody>
        </p:sp>
        <p:pic>
          <p:nvPicPr>
            <p:cNvPr id="186" name="Picture 36" descr="office"/>
            <p:cNvPicPr>
              <a:picLocks noChangeAspect="1" noChangeArrowheads="1"/>
            </p:cNvPicPr>
            <p:nvPr/>
          </p:nvPicPr>
          <p:blipFill>
            <a:blip r:embed="rId8" cstate="print"/>
            <a:srcRect/>
            <a:stretch>
              <a:fillRect/>
            </a:stretch>
          </p:blipFill>
          <p:spPr bwMode="auto">
            <a:xfrm>
              <a:off x="5500694" y="4929198"/>
              <a:ext cx="332486" cy="466919"/>
            </a:xfrm>
            <a:prstGeom prst="rect">
              <a:avLst/>
            </a:prstGeom>
            <a:noFill/>
            <a:ln w="9525">
              <a:noFill/>
              <a:miter lim="800000"/>
              <a:headEnd/>
              <a:tailEnd/>
            </a:ln>
          </p:spPr>
        </p:pic>
      </p:grpSp>
      <p:grpSp>
        <p:nvGrpSpPr>
          <p:cNvPr id="19" name="Group 186"/>
          <p:cNvGrpSpPr/>
          <p:nvPr/>
        </p:nvGrpSpPr>
        <p:grpSpPr>
          <a:xfrm>
            <a:off x="5114930" y="5342581"/>
            <a:ext cx="928693" cy="943939"/>
            <a:chOff x="5214942" y="4857760"/>
            <a:chExt cx="928693" cy="943939"/>
          </a:xfrm>
        </p:grpSpPr>
        <p:sp>
          <p:nvSpPr>
            <p:cNvPr id="188" name="AutoShape 29"/>
            <p:cNvSpPr>
              <a:spLocks noChangeArrowheads="1"/>
            </p:cNvSpPr>
            <p:nvPr/>
          </p:nvSpPr>
          <p:spPr bwMode="auto">
            <a:xfrm>
              <a:off x="5214942" y="4857760"/>
              <a:ext cx="920777" cy="943939"/>
            </a:xfrm>
            <a:prstGeom prst="roundRect">
              <a:avLst>
                <a:gd name="adj" fmla="val 16667"/>
              </a:avLst>
            </a:prstGeom>
            <a:gradFill rotWithShape="0">
              <a:gsLst>
                <a:gs pos="0">
                  <a:srgbClr val="6699FF">
                    <a:alpha val="70000"/>
                  </a:srgbClr>
                </a:gs>
                <a:gs pos="50000">
                  <a:srgbClr val="FFFFFF"/>
                </a:gs>
                <a:gs pos="100000">
                  <a:srgbClr val="6699FF">
                    <a:alpha val="70000"/>
                  </a:srgbClr>
                </a:gs>
              </a:gsLst>
              <a:lin ang="5400000" scaled="1"/>
            </a:gradFill>
            <a:ln w="19050">
              <a:solidFill>
                <a:srgbClr val="6699FF"/>
              </a:solidFill>
              <a:round/>
              <a:headEnd type="none" w="lg" len="lg"/>
              <a:tailEnd type="none" w="lg" len="lg"/>
            </a:ln>
            <a:effectLst/>
          </p:spPr>
          <p:txBody>
            <a:bodyPr wrap="square" lIns="26243" tIns="13122" rIns="26243" bIns="13122" anchor="ctr">
              <a:noAutofit/>
            </a:bodyPr>
            <a:lstStyle/>
            <a:p>
              <a:endParaRPr lang="en-US"/>
            </a:p>
          </p:txBody>
        </p:sp>
        <p:sp>
          <p:nvSpPr>
            <p:cNvPr id="189" name="Oval 12"/>
            <p:cNvSpPr>
              <a:spLocks noChangeArrowheads="1"/>
            </p:cNvSpPr>
            <p:nvPr/>
          </p:nvSpPr>
          <p:spPr bwMode="auto">
            <a:xfrm>
              <a:off x="5367115" y="5140782"/>
              <a:ext cx="594748" cy="341685"/>
            </a:xfrm>
            <a:prstGeom prst="ellipse">
              <a:avLst/>
            </a:prstGeom>
            <a:gradFill rotWithShape="1">
              <a:gsLst>
                <a:gs pos="0">
                  <a:srgbClr val="969696">
                    <a:alpha val="71001"/>
                  </a:srgbClr>
                </a:gs>
                <a:gs pos="100000">
                  <a:srgbClr val="969696">
                    <a:gamma/>
                    <a:shade val="46275"/>
                    <a:invGamma/>
                    <a:alpha val="20000"/>
                  </a:srgbClr>
                </a:gs>
              </a:gsLst>
              <a:lin ang="2700000" scaled="1"/>
            </a:gradFill>
            <a:ln w="9525" algn="ctr">
              <a:noFill/>
              <a:round/>
              <a:headEnd/>
              <a:tailEnd/>
            </a:ln>
            <a:effectLst/>
          </p:spPr>
          <p:txBody>
            <a:bodyPr wrap="none" anchor="ctr"/>
            <a:lstStyle/>
            <a:p>
              <a:endParaRPr lang="en-US" sz="1700" dirty="0"/>
            </a:p>
          </p:txBody>
        </p:sp>
        <p:sp>
          <p:nvSpPr>
            <p:cNvPr id="190" name="TextBox 189"/>
            <p:cNvSpPr txBox="1"/>
            <p:nvPr/>
          </p:nvSpPr>
          <p:spPr>
            <a:xfrm>
              <a:off x="5303054" y="5515165"/>
              <a:ext cx="840581" cy="246221"/>
            </a:xfrm>
            <a:prstGeom prst="rect">
              <a:avLst/>
            </a:prstGeom>
            <a:noFill/>
          </p:spPr>
          <p:txBody>
            <a:bodyPr wrap="square" rtlCol="0">
              <a:spAutoFit/>
            </a:bodyPr>
            <a:lstStyle/>
            <a:p>
              <a:pPr algn="ctr"/>
              <a:r>
                <a:rPr lang="zh-CN" altLang="en-US" sz="1000" b="1" dirty="0" smtClean="0"/>
                <a:t>邮件系统</a:t>
              </a:r>
              <a:endParaRPr lang="en-US" sz="1000" b="1" dirty="0"/>
            </a:p>
          </p:txBody>
        </p:sp>
        <p:pic>
          <p:nvPicPr>
            <p:cNvPr id="191" name="Picture 36" descr="office"/>
            <p:cNvPicPr>
              <a:picLocks noChangeAspect="1" noChangeArrowheads="1"/>
            </p:cNvPicPr>
            <p:nvPr/>
          </p:nvPicPr>
          <p:blipFill>
            <a:blip r:embed="rId8" cstate="print"/>
            <a:srcRect/>
            <a:stretch>
              <a:fillRect/>
            </a:stretch>
          </p:blipFill>
          <p:spPr bwMode="auto">
            <a:xfrm>
              <a:off x="5500694" y="4929198"/>
              <a:ext cx="332486" cy="466919"/>
            </a:xfrm>
            <a:prstGeom prst="rect">
              <a:avLst/>
            </a:prstGeom>
            <a:noFill/>
            <a:ln w="9525">
              <a:noFill/>
              <a:miter lim="800000"/>
              <a:headEnd/>
              <a:tailEnd/>
            </a:ln>
          </p:spPr>
        </p:pic>
      </p:grpSp>
      <p:grpSp>
        <p:nvGrpSpPr>
          <p:cNvPr id="20" name="Group 191"/>
          <p:cNvGrpSpPr/>
          <p:nvPr/>
        </p:nvGrpSpPr>
        <p:grpSpPr>
          <a:xfrm>
            <a:off x="6215075" y="5342581"/>
            <a:ext cx="928693" cy="943939"/>
            <a:chOff x="5214942" y="4857760"/>
            <a:chExt cx="928693" cy="943939"/>
          </a:xfrm>
        </p:grpSpPr>
        <p:sp>
          <p:nvSpPr>
            <p:cNvPr id="193" name="AutoShape 29"/>
            <p:cNvSpPr>
              <a:spLocks noChangeArrowheads="1"/>
            </p:cNvSpPr>
            <p:nvPr/>
          </p:nvSpPr>
          <p:spPr bwMode="auto">
            <a:xfrm>
              <a:off x="5214942" y="4857760"/>
              <a:ext cx="920777" cy="943939"/>
            </a:xfrm>
            <a:prstGeom prst="roundRect">
              <a:avLst>
                <a:gd name="adj" fmla="val 16667"/>
              </a:avLst>
            </a:prstGeom>
            <a:gradFill rotWithShape="0">
              <a:gsLst>
                <a:gs pos="0">
                  <a:srgbClr val="6699FF">
                    <a:alpha val="70000"/>
                  </a:srgbClr>
                </a:gs>
                <a:gs pos="50000">
                  <a:srgbClr val="FFFFFF"/>
                </a:gs>
                <a:gs pos="100000">
                  <a:srgbClr val="6699FF">
                    <a:alpha val="70000"/>
                  </a:srgbClr>
                </a:gs>
              </a:gsLst>
              <a:lin ang="5400000" scaled="1"/>
            </a:gradFill>
            <a:ln w="19050">
              <a:solidFill>
                <a:srgbClr val="6699FF"/>
              </a:solidFill>
              <a:round/>
              <a:headEnd type="none" w="lg" len="lg"/>
              <a:tailEnd type="none" w="lg" len="lg"/>
            </a:ln>
            <a:effectLst/>
          </p:spPr>
          <p:txBody>
            <a:bodyPr wrap="square" lIns="26243" tIns="13122" rIns="26243" bIns="13122" anchor="ctr">
              <a:noAutofit/>
            </a:bodyPr>
            <a:lstStyle/>
            <a:p>
              <a:endParaRPr lang="en-US"/>
            </a:p>
          </p:txBody>
        </p:sp>
        <p:sp>
          <p:nvSpPr>
            <p:cNvPr id="194" name="Oval 12"/>
            <p:cNvSpPr>
              <a:spLocks noChangeArrowheads="1"/>
            </p:cNvSpPr>
            <p:nvPr/>
          </p:nvSpPr>
          <p:spPr bwMode="auto">
            <a:xfrm>
              <a:off x="5367115" y="5140782"/>
              <a:ext cx="594748" cy="341685"/>
            </a:xfrm>
            <a:prstGeom prst="ellipse">
              <a:avLst/>
            </a:prstGeom>
            <a:gradFill rotWithShape="1">
              <a:gsLst>
                <a:gs pos="0">
                  <a:srgbClr val="969696">
                    <a:alpha val="71001"/>
                  </a:srgbClr>
                </a:gs>
                <a:gs pos="100000">
                  <a:srgbClr val="969696">
                    <a:gamma/>
                    <a:shade val="46275"/>
                    <a:invGamma/>
                    <a:alpha val="20000"/>
                  </a:srgbClr>
                </a:gs>
              </a:gsLst>
              <a:lin ang="2700000" scaled="1"/>
            </a:gradFill>
            <a:ln w="9525" algn="ctr">
              <a:noFill/>
              <a:round/>
              <a:headEnd/>
              <a:tailEnd/>
            </a:ln>
            <a:effectLst/>
          </p:spPr>
          <p:txBody>
            <a:bodyPr wrap="none" anchor="ctr"/>
            <a:lstStyle/>
            <a:p>
              <a:endParaRPr lang="en-US" sz="1700" dirty="0"/>
            </a:p>
          </p:txBody>
        </p:sp>
        <p:sp>
          <p:nvSpPr>
            <p:cNvPr id="195" name="TextBox 194"/>
            <p:cNvSpPr txBox="1"/>
            <p:nvPr/>
          </p:nvSpPr>
          <p:spPr>
            <a:xfrm>
              <a:off x="5303054" y="5515165"/>
              <a:ext cx="840581" cy="246221"/>
            </a:xfrm>
            <a:prstGeom prst="rect">
              <a:avLst/>
            </a:prstGeom>
            <a:noFill/>
          </p:spPr>
          <p:txBody>
            <a:bodyPr wrap="square" rtlCol="0">
              <a:spAutoFit/>
            </a:bodyPr>
            <a:lstStyle/>
            <a:p>
              <a:pPr algn="ctr"/>
              <a:r>
                <a:rPr lang="zh-CN" altLang="en-US" sz="1000" b="1" dirty="0" smtClean="0"/>
                <a:t>短信网关</a:t>
              </a:r>
              <a:endParaRPr lang="en-US" sz="1000" b="1" dirty="0"/>
            </a:p>
          </p:txBody>
        </p:sp>
        <p:pic>
          <p:nvPicPr>
            <p:cNvPr id="196" name="Picture 36" descr="office"/>
            <p:cNvPicPr>
              <a:picLocks noChangeAspect="1" noChangeArrowheads="1"/>
            </p:cNvPicPr>
            <p:nvPr/>
          </p:nvPicPr>
          <p:blipFill>
            <a:blip r:embed="rId8" cstate="print"/>
            <a:srcRect/>
            <a:stretch>
              <a:fillRect/>
            </a:stretch>
          </p:blipFill>
          <p:spPr bwMode="auto">
            <a:xfrm>
              <a:off x="5500694" y="4929198"/>
              <a:ext cx="332486" cy="466919"/>
            </a:xfrm>
            <a:prstGeom prst="rect">
              <a:avLst/>
            </a:prstGeom>
            <a:noFill/>
            <a:ln w="9525">
              <a:noFill/>
              <a:miter lim="800000"/>
              <a:headEnd/>
              <a:tailEnd/>
            </a:ln>
          </p:spPr>
        </p:pic>
      </p:grpSp>
      <p:sp>
        <p:nvSpPr>
          <p:cNvPr id="216" name="TextBox 215"/>
          <p:cNvSpPr txBox="1"/>
          <p:nvPr/>
        </p:nvSpPr>
        <p:spPr>
          <a:xfrm>
            <a:off x="3071802" y="4929198"/>
            <a:ext cx="1857388" cy="307777"/>
          </a:xfrm>
          <a:prstGeom prst="rect">
            <a:avLst/>
          </a:prstGeom>
          <a:noFill/>
        </p:spPr>
        <p:txBody>
          <a:bodyPr wrap="square" rtlCol="0">
            <a:spAutoFit/>
          </a:bodyPr>
          <a:lstStyle/>
          <a:p>
            <a:r>
              <a:rPr lang="zh-CN" altLang="en-US" sz="1400" b="1" dirty="0" smtClean="0">
                <a:solidFill>
                  <a:schemeClr val="tx2"/>
                </a:solidFill>
              </a:rPr>
              <a:t>整合系统 </a:t>
            </a:r>
            <a:r>
              <a:rPr lang="en-US" altLang="zh-CN" sz="1400" b="1" dirty="0" smtClean="0">
                <a:solidFill>
                  <a:schemeClr val="tx2"/>
                </a:solidFill>
              </a:rPr>
              <a:t>– </a:t>
            </a:r>
            <a:r>
              <a:rPr lang="zh-CN" altLang="en-US" sz="1400" b="1" dirty="0" smtClean="0">
                <a:solidFill>
                  <a:schemeClr val="tx2"/>
                </a:solidFill>
              </a:rPr>
              <a:t>后端</a:t>
            </a:r>
            <a:endParaRPr lang="en-US" sz="1400" b="1" dirty="0">
              <a:solidFill>
                <a:schemeClr val="tx2"/>
              </a:solidFill>
            </a:endParaRPr>
          </a:p>
        </p:txBody>
      </p:sp>
      <p:sp>
        <p:nvSpPr>
          <p:cNvPr id="219" name="TextBox 218"/>
          <p:cNvSpPr txBox="1"/>
          <p:nvPr/>
        </p:nvSpPr>
        <p:spPr>
          <a:xfrm>
            <a:off x="285720" y="5214950"/>
            <a:ext cx="1857388" cy="307777"/>
          </a:xfrm>
          <a:prstGeom prst="rect">
            <a:avLst/>
          </a:prstGeom>
          <a:noFill/>
        </p:spPr>
        <p:txBody>
          <a:bodyPr wrap="square" rtlCol="0">
            <a:spAutoFit/>
          </a:bodyPr>
          <a:lstStyle/>
          <a:p>
            <a:r>
              <a:rPr lang="zh-CN" altLang="en-US" sz="1400" b="1" dirty="0" smtClean="0">
                <a:solidFill>
                  <a:schemeClr val="tx2"/>
                </a:solidFill>
              </a:rPr>
              <a:t>整合系统 </a:t>
            </a:r>
            <a:r>
              <a:rPr lang="en-US" altLang="zh-CN" sz="1400" b="1" dirty="0" smtClean="0">
                <a:solidFill>
                  <a:schemeClr val="tx2"/>
                </a:solidFill>
              </a:rPr>
              <a:t>– </a:t>
            </a:r>
            <a:r>
              <a:rPr lang="zh-CN" altLang="en-US" sz="1400" b="1" dirty="0" smtClean="0">
                <a:solidFill>
                  <a:schemeClr val="tx2"/>
                </a:solidFill>
              </a:rPr>
              <a:t>前端</a:t>
            </a:r>
            <a:endParaRPr lang="en-US" sz="1400" b="1" dirty="0">
              <a:solidFill>
                <a:schemeClr val="tx2"/>
              </a:solidFill>
            </a:endParaRPr>
          </a:p>
        </p:txBody>
      </p:sp>
      <p:cxnSp>
        <p:nvCxnSpPr>
          <p:cNvPr id="220" name="Straight Arrow Connector 219"/>
          <p:cNvCxnSpPr>
            <a:stCxn id="96" idx="2"/>
            <a:endCxn id="214" idx="0"/>
          </p:cNvCxnSpPr>
          <p:nvPr/>
        </p:nvCxnSpPr>
        <p:spPr bwMode="auto">
          <a:xfrm rot="5400000">
            <a:off x="4625422" y="3773455"/>
            <a:ext cx="2138173" cy="173313"/>
          </a:xfrm>
          <a:prstGeom prst="straightConnector1">
            <a:avLst/>
          </a:prstGeom>
          <a:gradFill rotWithShape="1">
            <a:gsLst>
              <a:gs pos="0">
                <a:srgbClr val="DAEBFC">
                  <a:alpha val="81000"/>
                </a:srgbClr>
              </a:gs>
              <a:gs pos="100000">
                <a:schemeClr val="bg1">
                  <a:alpha val="39999"/>
                </a:schemeClr>
              </a:gs>
            </a:gsLst>
            <a:lin ang="18900000" scaled="1"/>
          </a:gradFill>
          <a:ln w="9525" cap="flat" cmpd="sng" algn="ctr">
            <a:solidFill>
              <a:schemeClr val="tx2"/>
            </a:solidFill>
            <a:prstDash val="solid"/>
            <a:round/>
            <a:headEnd type="none" w="med" len="med"/>
            <a:tailEnd type="arrow"/>
          </a:ln>
          <a:effectLst/>
        </p:spPr>
      </p:cxnSp>
      <p:cxnSp>
        <p:nvCxnSpPr>
          <p:cNvPr id="223" name="Straight Arrow Connector 222"/>
          <p:cNvCxnSpPr>
            <a:stCxn id="109" idx="2"/>
            <a:endCxn id="214" idx="0"/>
          </p:cNvCxnSpPr>
          <p:nvPr/>
        </p:nvCxnSpPr>
        <p:spPr bwMode="auto">
          <a:xfrm rot="5400000">
            <a:off x="5391785" y="4537819"/>
            <a:ext cx="607446" cy="175313"/>
          </a:xfrm>
          <a:prstGeom prst="straightConnector1">
            <a:avLst/>
          </a:prstGeom>
          <a:gradFill rotWithShape="1">
            <a:gsLst>
              <a:gs pos="0">
                <a:srgbClr val="DAEBFC">
                  <a:alpha val="81000"/>
                </a:srgbClr>
              </a:gs>
              <a:gs pos="100000">
                <a:schemeClr val="bg1">
                  <a:alpha val="39999"/>
                </a:schemeClr>
              </a:gs>
            </a:gsLst>
            <a:lin ang="18900000" scaled="1"/>
          </a:gradFill>
          <a:ln w="9525" cap="flat" cmpd="sng" algn="ctr">
            <a:solidFill>
              <a:schemeClr val="tx2"/>
            </a:solidFill>
            <a:prstDash val="solid"/>
            <a:round/>
            <a:headEnd type="none" w="med" len="med"/>
            <a:tailEnd type="arrow"/>
          </a:ln>
          <a:effectLst/>
        </p:spPr>
      </p:cxnSp>
      <p:grpSp>
        <p:nvGrpSpPr>
          <p:cNvPr id="21" name="Group 233"/>
          <p:cNvGrpSpPr/>
          <p:nvPr/>
        </p:nvGrpSpPr>
        <p:grpSpPr>
          <a:xfrm>
            <a:off x="7286644" y="5342581"/>
            <a:ext cx="958877" cy="986859"/>
            <a:chOff x="5176842" y="4857760"/>
            <a:chExt cx="958877" cy="986859"/>
          </a:xfrm>
        </p:grpSpPr>
        <p:sp>
          <p:nvSpPr>
            <p:cNvPr id="235" name="AutoShape 29"/>
            <p:cNvSpPr>
              <a:spLocks noChangeArrowheads="1"/>
            </p:cNvSpPr>
            <p:nvPr/>
          </p:nvSpPr>
          <p:spPr bwMode="auto">
            <a:xfrm>
              <a:off x="5214942" y="4857760"/>
              <a:ext cx="920777" cy="943939"/>
            </a:xfrm>
            <a:prstGeom prst="roundRect">
              <a:avLst>
                <a:gd name="adj" fmla="val 16667"/>
              </a:avLst>
            </a:prstGeom>
            <a:gradFill rotWithShape="0">
              <a:gsLst>
                <a:gs pos="0">
                  <a:srgbClr val="6699FF">
                    <a:alpha val="70000"/>
                  </a:srgbClr>
                </a:gs>
                <a:gs pos="50000">
                  <a:srgbClr val="FFFFFF"/>
                </a:gs>
                <a:gs pos="100000">
                  <a:srgbClr val="6699FF">
                    <a:alpha val="70000"/>
                  </a:srgbClr>
                </a:gs>
              </a:gsLst>
              <a:lin ang="5400000" scaled="1"/>
            </a:gradFill>
            <a:ln w="19050">
              <a:solidFill>
                <a:srgbClr val="6699FF"/>
              </a:solidFill>
              <a:round/>
              <a:headEnd type="none" w="lg" len="lg"/>
              <a:tailEnd type="none" w="lg" len="lg"/>
            </a:ln>
            <a:effectLst/>
          </p:spPr>
          <p:txBody>
            <a:bodyPr wrap="square" lIns="26243" tIns="13122" rIns="26243" bIns="13122" anchor="ctr">
              <a:noAutofit/>
            </a:bodyPr>
            <a:lstStyle/>
            <a:p>
              <a:endParaRPr lang="en-US"/>
            </a:p>
          </p:txBody>
        </p:sp>
        <p:sp>
          <p:nvSpPr>
            <p:cNvPr id="236" name="Oval 12"/>
            <p:cNvSpPr>
              <a:spLocks noChangeArrowheads="1"/>
            </p:cNvSpPr>
            <p:nvPr/>
          </p:nvSpPr>
          <p:spPr bwMode="auto">
            <a:xfrm>
              <a:off x="5367115" y="5140782"/>
              <a:ext cx="594748" cy="341685"/>
            </a:xfrm>
            <a:prstGeom prst="ellipse">
              <a:avLst/>
            </a:prstGeom>
            <a:gradFill rotWithShape="1">
              <a:gsLst>
                <a:gs pos="0">
                  <a:srgbClr val="969696">
                    <a:alpha val="71001"/>
                  </a:srgbClr>
                </a:gs>
                <a:gs pos="100000">
                  <a:srgbClr val="969696">
                    <a:gamma/>
                    <a:shade val="46275"/>
                    <a:invGamma/>
                    <a:alpha val="20000"/>
                  </a:srgbClr>
                </a:gs>
              </a:gsLst>
              <a:lin ang="2700000" scaled="1"/>
            </a:gradFill>
            <a:ln w="9525" algn="ctr">
              <a:noFill/>
              <a:round/>
              <a:headEnd/>
              <a:tailEnd/>
            </a:ln>
            <a:effectLst/>
          </p:spPr>
          <p:txBody>
            <a:bodyPr wrap="none" anchor="ctr"/>
            <a:lstStyle/>
            <a:p>
              <a:endParaRPr lang="en-US" sz="1700" dirty="0"/>
            </a:p>
          </p:txBody>
        </p:sp>
        <p:sp>
          <p:nvSpPr>
            <p:cNvPr id="237" name="TextBox 236"/>
            <p:cNvSpPr txBox="1"/>
            <p:nvPr/>
          </p:nvSpPr>
          <p:spPr>
            <a:xfrm>
              <a:off x="5176842" y="5444509"/>
              <a:ext cx="945358" cy="400110"/>
            </a:xfrm>
            <a:prstGeom prst="rect">
              <a:avLst/>
            </a:prstGeom>
            <a:noFill/>
          </p:spPr>
          <p:txBody>
            <a:bodyPr wrap="square" rtlCol="0">
              <a:spAutoFit/>
            </a:bodyPr>
            <a:lstStyle/>
            <a:p>
              <a:pPr algn="ctr"/>
              <a:r>
                <a:rPr lang="zh-CN" altLang="en-US" sz="1000" b="1" dirty="0" smtClean="0"/>
                <a:t>未来其它系统</a:t>
              </a:r>
              <a:r>
                <a:rPr lang="en-US" altLang="zh-CN" sz="1000" b="1" dirty="0" smtClean="0"/>
                <a:t>(</a:t>
              </a:r>
              <a:r>
                <a:rPr lang="zh-CN" altLang="en-US" sz="1000" b="1" dirty="0" smtClean="0"/>
                <a:t>如</a:t>
              </a:r>
              <a:r>
                <a:rPr lang="en-US" altLang="zh-CN" sz="1000" b="1" dirty="0" smtClean="0"/>
                <a:t>BPC)</a:t>
              </a:r>
              <a:endParaRPr lang="en-US" sz="1000" b="1" dirty="0"/>
            </a:p>
          </p:txBody>
        </p:sp>
        <p:pic>
          <p:nvPicPr>
            <p:cNvPr id="238" name="Picture 36" descr="office"/>
            <p:cNvPicPr>
              <a:picLocks noChangeAspect="1" noChangeArrowheads="1"/>
            </p:cNvPicPr>
            <p:nvPr/>
          </p:nvPicPr>
          <p:blipFill>
            <a:blip r:embed="rId8" cstate="print"/>
            <a:srcRect/>
            <a:stretch>
              <a:fillRect/>
            </a:stretch>
          </p:blipFill>
          <p:spPr bwMode="auto">
            <a:xfrm>
              <a:off x="5500694" y="4929198"/>
              <a:ext cx="332486" cy="466919"/>
            </a:xfrm>
            <a:prstGeom prst="rect">
              <a:avLst/>
            </a:prstGeom>
            <a:noFill/>
            <a:ln w="9525">
              <a:noFill/>
              <a:miter lim="800000"/>
              <a:headEnd/>
              <a:tailEnd/>
            </a:ln>
          </p:spPr>
        </p:pic>
      </p:grpSp>
    </p:spTree>
  </p:cSld>
  <p:clrMapOvr>
    <a:masterClrMapping/>
  </p:clrMapOvr>
  <p:transition>
    <p:pull dir="r"/>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Cordys</a:t>
            </a:r>
            <a:r>
              <a:rPr lang="zh-CN" altLang="en-US" dirty="0" smtClean="0"/>
              <a:t>服务器软件环境</a:t>
            </a:r>
            <a:endParaRPr lang="en-US" dirty="0"/>
          </a:p>
        </p:txBody>
      </p:sp>
      <p:grpSp>
        <p:nvGrpSpPr>
          <p:cNvPr id="3" name="Group 76"/>
          <p:cNvGrpSpPr/>
          <p:nvPr/>
        </p:nvGrpSpPr>
        <p:grpSpPr>
          <a:xfrm>
            <a:off x="393896" y="1132703"/>
            <a:ext cx="8354688" cy="5321654"/>
            <a:chOff x="831273" y="704569"/>
            <a:chExt cx="8083171" cy="4111832"/>
          </a:xfrm>
        </p:grpSpPr>
        <p:sp>
          <p:nvSpPr>
            <p:cNvPr id="41" name="Rectangle 40"/>
            <p:cNvSpPr/>
            <p:nvPr/>
          </p:nvSpPr>
          <p:spPr bwMode="auto">
            <a:xfrm>
              <a:off x="831273" y="2467821"/>
              <a:ext cx="3277590" cy="1514104"/>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6669" tIns="33334" rIns="66669" bIns="33334" numCol="1" rtlCol="0" anchor="ctr" anchorCtr="0" compatLnSpc="1">
              <a:prstTxWarp prst="textNoShape">
                <a:avLst/>
              </a:prstTxWarp>
              <a:noAutofit/>
            </a:bodyPr>
            <a:lstStyle/>
            <a:p>
              <a:pPr marL="153393" indent="-153393" defTabSz="665822"/>
              <a:endParaRPr lang="en-US" b="0" dirty="0">
                <a:solidFill>
                  <a:srgbClr val="004386"/>
                </a:solidFill>
                <a:latin typeface="Arial" charset="0"/>
              </a:endParaRPr>
            </a:p>
          </p:txBody>
        </p:sp>
        <p:sp>
          <p:nvSpPr>
            <p:cNvPr id="42" name="Rounded Rectangle 41"/>
            <p:cNvSpPr/>
            <p:nvPr/>
          </p:nvSpPr>
          <p:spPr bwMode="auto">
            <a:xfrm>
              <a:off x="1979220" y="2723896"/>
              <a:ext cx="997527" cy="389660"/>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66669" tIns="33334" rIns="66669" bIns="33334" numCol="1" rtlCol="0" anchor="ctr" anchorCtr="0" compatLnSpc="1">
              <a:prstTxWarp prst="textNoShape">
                <a:avLst/>
              </a:prstTxWarp>
              <a:noAutofit/>
            </a:bodyPr>
            <a:lstStyle/>
            <a:p>
              <a:pPr marL="153393" indent="-153393" defTabSz="665822"/>
              <a:r>
                <a:rPr lang="en-US" sz="1300" b="1" dirty="0" smtClean="0">
                  <a:solidFill>
                    <a:srgbClr val="004386"/>
                  </a:solidFill>
                  <a:latin typeface="Arial" charset="0"/>
                </a:rPr>
                <a:t>Web</a:t>
              </a:r>
              <a:r>
                <a:rPr lang="zh-CN" altLang="en-US" sz="1300" b="1" dirty="0" smtClean="0">
                  <a:solidFill>
                    <a:srgbClr val="004386"/>
                  </a:solidFill>
                  <a:latin typeface="Arial" charset="0"/>
                </a:rPr>
                <a:t>服务器</a:t>
              </a:r>
              <a:endParaRPr lang="en-US" sz="1300" b="1" dirty="0">
                <a:solidFill>
                  <a:srgbClr val="004386"/>
                </a:solidFill>
                <a:latin typeface="Arial" charset="0"/>
              </a:endParaRPr>
            </a:p>
          </p:txBody>
        </p:sp>
        <p:sp>
          <p:nvSpPr>
            <p:cNvPr id="43" name="Rounded Rectangle 42"/>
            <p:cNvSpPr/>
            <p:nvPr/>
          </p:nvSpPr>
          <p:spPr bwMode="auto">
            <a:xfrm>
              <a:off x="924957" y="2727613"/>
              <a:ext cx="997527" cy="389660"/>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66669" tIns="33334" rIns="66669" bIns="33334" numCol="1" rtlCol="0" anchor="ctr" anchorCtr="0" compatLnSpc="1">
              <a:prstTxWarp prst="textNoShape">
                <a:avLst/>
              </a:prstTxWarp>
              <a:noAutofit/>
            </a:bodyPr>
            <a:lstStyle/>
            <a:p>
              <a:pPr marL="153393" indent="-153393" algn="ctr" defTabSz="665822"/>
              <a:r>
                <a:rPr lang="en-US" sz="1300" b="1" dirty="0" smtClean="0">
                  <a:solidFill>
                    <a:srgbClr val="004386"/>
                  </a:solidFill>
                  <a:latin typeface="Arial" charset="0"/>
                </a:rPr>
                <a:t>     CARS</a:t>
              </a:r>
            </a:p>
          </p:txBody>
        </p:sp>
        <p:sp>
          <p:nvSpPr>
            <p:cNvPr id="44" name="Rounded Rectangle 43"/>
            <p:cNvSpPr/>
            <p:nvPr/>
          </p:nvSpPr>
          <p:spPr bwMode="auto">
            <a:xfrm>
              <a:off x="979053" y="3474770"/>
              <a:ext cx="3011056" cy="389660"/>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66669" tIns="33334" rIns="66669" bIns="33334" numCol="1" rtlCol="0" anchor="ctr" anchorCtr="0" compatLnSpc="1">
              <a:prstTxWarp prst="textNoShape">
                <a:avLst/>
              </a:prstTxWarp>
              <a:noAutofit/>
            </a:bodyPr>
            <a:lstStyle/>
            <a:p>
              <a:pPr marL="153393" indent="-153393" algn="ctr" defTabSz="665822"/>
              <a:r>
                <a:rPr lang="en-US" sz="1300" b="1" dirty="0" smtClean="0">
                  <a:solidFill>
                    <a:srgbClr val="004386"/>
                  </a:solidFill>
                  <a:latin typeface="Arial" charset="0"/>
                </a:rPr>
                <a:t>J2SE</a:t>
              </a:r>
            </a:p>
          </p:txBody>
        </p:sp>
        <p:sp>
          <p:nvSpPr>
            <p:cNvPr id="45" name="Rectangle 44"/>
            <p:cNvSpPr/>
            <p:nvPr/>
          </p:nvSpPr>
          <p:spPr>
            <a:xfrm>
              <a:off x="868899" y="2217040"/>
              <a:ext cx="1170924" cy="206589"/>
            </a:xfrm>
            <a:prstGeom prst="rect">
              <a:avLst/>
            </a:prstGeom>
          </p:spPr>
          <p:txBody>
            <a:bodyPr wrap="none" lIns="66669" tIns="33334" rIns="66669" bIns="33334">
              <a:spAutoFit/>
            </a:bodyPr>
            <a:lstStyle/>
            <a:p>
              <a:pPr marL="153393" indent="-153393" defTabSz="665822"/>
              <a:r>
                <a:rPr lang="en-US" sz="1300" b="1" dirty="0" smtClean="0">
                  <a:solidFill>
                    <a:srgbClr val="004386"/>
                  </a:solidFill>
                  <a:latin typeface="Arial" charset="0"/>
                </a:rPr>
                <a:t>Cordys</a:t>
              </a:r>
              <a:r>
                <a:rPr lang="zh-CN" altLang="en-US" sz="1300" b="1" dirty="0" smtClean="0">
                  <a:solidFill>
                    <a:srgbClr val="004386"/>
                  </a:solidFill>
                  <a:latin typeface="Arial" charset="0"/>
                </a:rPr>
                <a:t>服务器</a:t>
              </a:r>
              <a:endParaRPr lang="en-US" sz="1300" b="1" dirty="0" smtClean="0">
                <a:solidFill>
                  <a:srgbClr val="004386"/>
                </a:solidFill>
                <a:latin typeface="Arial" charset="0"/>
              </a:endParaRPr>
            </a:p>
          </p:txBody>
        </p:sp>
        <p:cxnSp>
          <p:nvCxnSpPr>
            <p:cNvPr id="46" name="Straight Connector 45"/>
            <p:cNvCxnSpPr>
              <a:stCxn id="63" idx="2"/>
              <a:endCxn id="41" idx="0"/>
            </p:cNvCxnSpPr>
            <p:nvPr/>
          </p:nvCxnSpPr>
          <p:spPr bwMode="auto">
            <a:xfrm rot="16200000" flipH="1">
              <a:off x="1604548" y="1602301"/>
              <a:ext cx="727889" cy="1003152"/>
            </a:xfrm>
            <a:prstGeom prst="line">
              <a:avLst/>
            </a:prstGeom>
            <a:gradFill rotWithShape="1">
              <a:gsLst>
                <a:gs pos="0">
                  <a:srgbClr val="DAEBFC">
                    <a:alpha val="81000"/>
                  </a:srgbClr>
                </a:gs>
                <a:gs pos="100000">
                  <a:schemeClr val="bg1">
                    <a:alpha val="39999"/>
                  </a:schemeClr>
                </a:gs>
              </a:gsLst>
              <a:lin ang="18900000" scaled="1"/>
            </a:gradFill>
            <a:ln w="19050" cap="flat" cmpd="sng" algn="ctr">
              <a:solidFill>
                <a:schemeClr val="tx2"/>
              </a:solidFill>
              <a:prstDash val="solid"/>
              <a:round/>
              <a:headEnd type="none" w="med" len="med"/>
              <a:tailEnd type="none" w="med" len="med"/>
            </a:ln>
            <a:effectLst/>
          </p:spPr>
        </p:cxnSp>
        <p:cxnSp>
          <p:nvCxnSpPr>
            <p:cNvPr id="47" name="Straight Connector 46"/>
            <p:cNvCxnSpPr>
              <a:stCxn id="64" idx="2"/>
              <a:endCxn id="41" idx="0"/>
            </p:cNvCxnSpPr>
            <p:nvPr/>
          </p:nvCxnSpPr>
          <p:spPr bwMode="auto">
            <a:xfrm rot="5400000">
              <a:off x="2148054" y="2060712"/>
              <a:ext cx="729124" cy="85095"/>
            </a:xfrm>
            <a:prstGeom prst="line">
              <a:avLst/>
            </a:prstGeom>
            <a:gradFill rotWithShape="1">
              <a:gsLst>
                <a:gs pos="0">
                  <a:srgbClr val="DAEBFC">
                    <a:alpha val="81000"/>
                  </a:srgbClr>
                </a:gs>
                <a:gs pos="100000">
                  <a:schemeClr val="bg1">
                    <a:alpha val="39999"/>
                  </a:schemeClr>
                </a:gs>
              </a:gsLst>
              <a:lin ang="18900000" scaled="1"/>
            </a:gradFill>
            <a:ln w="19050" cap="flat" cmpd="sng" algn="ctr">
              <a:solidFill>
                <a:schemeClr val="tx2"/>
              </a:solidFill>
              <a:prstDash val="solid"/>
              <a:round/>
              <a:headEnd type="none" w="med" len="med"/>
              <a:tailEnd type="none" w="med" len="med"/>
            </a:ln>
            <a:effectLst/>
          </p:spPr>
        </p:cxnSp>
        <p:cxnSp>
          <p:nvCxnSpPr>
            <p:cNvPr id="48" name="Straight Connector 47"/>
            <p:cNvCxnSpPr>
              <a:stCxn id="67" idx="2"/>
              <a:endCxn id="41" idx="0"/>
            </p:cNvCxnSpPr>
            <p:nvPr/>
          </p:nvCxnSpPr>
          <p:spPr bwMode="auto">
            <a:xfrm rot="5400000">
              <a:off x="2714313" y="1485797"/>
              <a:ext cx="737780" cy="1226268"/>
            </a:xfrm>
            <a:prstGeom prst="line">
              <a:avLst/>
            </a:prstGeom>
            <a:gradFill rotWithShape="1">
              <a:gsLst>
                <a:gs pos="0">
                  <a:srgbClr val="DAEBFC">
                    <a:alpha val="81000"/>
                  </a:srgbClr>
                </a:gs>
                <a:gs pos="100000">
                  <a:schemeClr val="bg1">
                    <a:alpha val="39999"/>
                  </a:schemeClr>
                </a:gs>
              </a:gsLst>
              <a:lin ang="18900000" scaled="1"/>
            </a:gradFill>
            <a:ln w="19050" cap="flat" cmpd="sng" algn="ctr">
              <a:solidFill>
                <a:schemeClr val="tx2"/>
              </a:solidFill>
              <a:prstDash val="solid"/>
              <a:round/>
              <a:headEnd type="none" w="med" len="med"/>
              <a:tailEnd type="none" w="med" len="med"/>
            </a:ln>
            <a:effectLst/>
          </p:spPr>
        </p:cxnSp>
        <p:cxnSp>
          <p:nvCxnSpPr>
            <p:cNvPr id="49" name="Straight Connector 48"/>
            <p:cNvCxnSpPr>
              <a:stCxn id="41" idx="2"/>
            </p:cNvCxnSpPr>
            <p:nvPr/>
          </p:nvCxnSpPr>
          <p:spPr bwMode="auto">
            <a:xfrm rot="5400000">
              <a:off x="1912465" y="3628428"/>
              <a:ext cx="204107" cy="911101"/>
            </a:xfrm>
            <a:prstGeom prst="line">
              <a:avLst/>
            </a:prstGeom>
            <a:gradFill rotWithShape="1">
              <a:gsLst>
                <a:gs pos="0">
                  <a:srgbClr val="DAEBFC">
                    <a:alpha val="81000"/>
                  </a:srgbClr>
                </a:gs>
                <a:gs pos="100000">
                  <a:schemeClr val="bg1">
                    <a:alpha val="39999"/>
                  </a:schemeClr>
                </a:gs>
              </a:gsLst>
              <a:lin ang="18900000" scaled="1"/>
            </a:gradFill>
            <a:ln w="19050" cap="flat" cmpd="sng" algn="ctr">
              <a:solidFill>
                <a:schemeClr val="tx2"/>
              </a:solidFill>
              <a:prstDash val="solid"/>
              <a:round/>
              <a:headEnd type="none" w="med" len="med"/>
              <a:tailEnd type="none" w="med" len="med"/>
            </a:ln>
            <a:effectLst/>
          </p:spPr>
        </p:cxnSp>
        <p:cxnSp>
          <p:nvCxnSpPr>
            <p:cNvPr id="50" name="Straight Connector 49"/>
            <p:cNvCxnSpPr>
              <a:stCxn id="41" idx="2"/>
            </p:cNvCxnSpPr>
            <p:nvPr/>
          </p:nvCxnSpPr>
          <p:spPr bwMode="auto">
            <a:xfrm rot="16200000" flipH="1">
              <a:off x="2771519" y="3680474"/>
              <a:ext cx="315461" cy="918360"/>
            </a:xfrm>
            <a:prstGeom prst="line">
              <a:avLst/>
            </a:prstGeom>
            <a:gradFill rotWithShape="1">
              <a:gsLst>
                <a:gs pos="0">
                  <a:srgbClr val="DAEBFC">
                    <a:alpha val="81000"/>
                  </a:srgbClr>
                </a:gs>
                <a:gs pos="100000">
                  <a:schemeClr val="bg1">
                    <a:alpha val="39999"/>
                  </a:schemeClr>
                </a:gs>
              </a:gsLst>
              <a:lin ang="18900000" scaled="1"/>
            </a:gradFill>
            <a:ln w="19050" cap="flat" cmpd="sng" algn="ctr">
              <a:solidFill>
                <a:schemeClr val="tx2"/>
              </a:solidFill>
              <a:prstDash val="solid"/>
              <a:round/>
              <a:headEnd type="none" w="med" len="med"/>
              <a:tailEnd type="none" w="med" len="med"/>
            </a:ln>
            <a:effectLst/>
          </p:spPr>
        </p:cxnSp>
        <p:sp>
          <p:nvSpPr>
            <p:cNvPr id="51" name="TextBox 50"/>
            <p:cNvSpPr txBox="1"/>
            <p:nvPr/>
          </p:nvSpPr>
          <p:spPr>
            <a:xfrm>
              <a:off x="902527" y="898072"/>
              <a:ext cx="3238005" cy="206589"/>
            </a:xfrm>
            <a:prstGeom prst="rect">
              <a:avLst/>
            </a:prstGeom>
            <a:noFill/>
          </p:spPr>
          <p:txBody>
            <a:bodyPr wrap="square" lIns="66669" tIns="33334" rIns="66669" bIns="33334" rtlCol="0">
              <a:spAutoFit/>
            </a:bodyPr>
            <a:lstStyle/>
            <a:p>
              <a:pPr algn="ctr"/>
              <a:r>
                <a:rPr lang="en-US" sz="1300" b="1" dirty="0" smtClean="0">
                  <a:solidFill>
                    <a:srgbClr val="004386"/>
                  </a:solidFill>
                  <a:latin typeface="Arial" charset="0"/>
                </a:rPr>
                <a:t>Web </a:t>
              </a:r>
              <a:r>
                <a:rPr lang="zh-CN" altLang="en-US" sz="1300" b="1" dirty="0" smtClean="0">
                  <a:solidFill>
                    <a:srgbClr val="004386"/>
                  </a:solidFill>
                  <a:latin typeface="Arial" charset="0"/>
                </a:rPr>
                <a:t>浏览器</a:t>
              </a:r>
              <a:endParaRPr lang="en-US" sz="1300" b="1" dirty="0" smtClean="0">
                <a:solidFill>
                  <a:srgbClr val="004386"/>
                </a:solidFill>
                <a:latin typeface="Arial" charset="0"/>
              </a:endParaRPr>
            </a:p>
          </p:txBody>
        </p:sp>
        <p:graphicFrame>
          <p:nvGraphicFramePr>
            <p:cNvPr id="52" name="Diagram 51"/>
            <p:cNvGraphicFramePr/>
            <p:nvPr/>
          </p:nvGraphicFramePr>
          <p:xfrm>
            <a:off x="5336013" y="704569"/>
            <a:ext cx="3578431" cy="41118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3" name="Rounded Rectangle 52"/>
            <p:cNvSpPr/>
            <p:nvPr/>
          </p:nvSpPr>
          <p:spPr bwMode="auto">
            <a:xfrm>
              <a:off x="3037445" y="2726379"/>
              <a:ext cx="997527" cy="389660"/>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66669" tIns="33334" rIns="66669" bIns="33334" numCol="1" rtlCol="0" anchor="ctr" anchorCtr="0" compatLnSpc="1">
              <a:prstTxWarp prst="textNoShape">
                <a:avLst/>
              </a:prstTxWarp>
              <a:noAutofit/>
            </a:bodyPr>
            <a:lstStyle/>
            <a:p>
              <a:pPr marL="153393" indent="-153393" algn="ctr" defTabSz="665822"/>
              <a:r>
                <a:rPr lang="en-US" sz="1300" b="1" dirty="0" smtClean="0">
                  <a:solidFill>
                    <a:srgbClr val="004386"/>
                  </a:solidFill>
                  <a:latin typeface="Arial" charset="0"/>
                </a:rPr>
                <a:t>       BOP-4</a:t>
              </a:r>
            </a:p>
          </p:txBody>
        </p:sp>
        <p:grpSp>
          <p:nvGrpSpPr>
            <p:cNvPr id="4" name="Group 43"/>
            <p:cNvGrpSpPr>
              <a:grpSpLocks/>
            </p:cNvGrpSpPr>
            <p:nvPr/>
          </p:nvGrpSpPr>
          <p:grpSpPr bwMode="auto">
            <a:xfrm>
              <a:off x="957998" y="1237775"/>
              <a:ext cx="786342" cy="403820"/>
              <a:chOff x="1152" y="2536"/>
              <a:chExt cx="875" cy="591"/>
            </a:xfrm>
          </p:grpSpPr>
          <p:pic>
            <p:nvPicPr>
              <p:cNvPr id="55" name="Picture 44" descr="client-1"/>
              <p:cNvPicPr>
                <a:picLocks noChangeAspect="1" noChangeArrowheads="1"/>
              </p:cNvPicPr>
              <p:nvPr/>
            </p:nvPicPr>
            <p:blipFill>
              <a:blip r:embed="rId7" cstate="print"/>
              <a:srcRect/>
              <a:stretch>
                <a:fillRect/>
              </a:stretch>
            </p:blipFill>
            <p:spPr bwMode="auto">
              <a:xfrm>
                <a:off x="1640" y="2536"/>
                <a:ext cx="387" cy="591"/>
              </a:xfrm>
              <a:prstGeom prst="rect">
                <a:avLst/>
              </a:prstGeom>
              <a:noFill/>
            </p:spPr>
          </p:pic>
          <p:pic>
            <p:nvPicPr>
              <p:cNvPr id="56" name="Picture 45" descr="user"/>
              <p:cNvPicPr>
                <a:picLocks noChangeAspect="1" noChangeArrowheads="1"/>
              </p:cNvPicPr>
              <p:nvPr/>
            </p:nvPicPr>
            <p:blipFill>
              <a:blip r:embed="rId8" cstate="print"/>
              <a:srcRect/>
              <a:stretch>
                <a:fillRect/>
              </a:stretch>
            </p:blipFill>
            <p:spPr bwMode="auto">
              <a:xfrm flipH="1">
                <a:off x="1152" y="2594"/>
                <a:ext cx="528" cy="506"/>
              </a:xfrm>
              <a:prstGeom prst="rect">
                <a:avLst/>
              </a:prstGeom>
              <a:noFill/>
            </p:spPr>
          </p:pic>
        </p:grpSp>
        <p:grpSp>
          <p:nvGrpSpPr>
            <p:cNvPr id="5" name="Group 43"/>
            <p:cNvGrpSpPr>
              <a:grpSpLocks/>
            </p:cNvGrpSpPr>
            <p:nvPr/>
          </p:nvGrpSpPr>
          <p:grpSpPr bwMode="auto">
            <a:xfrm>
              <a:off x="2137614" y="1245198"/>
              <a:ext cx="786342" cy="403820"/>
              <a:chOff x="1152" y="2536"/>
              <a:chExt cx="875" cy="591"/>
            </a:xfrm>
          </p:grpSpPr>
          <p:pic>
            <p:nvPicPr>
              <p:cNvPr id="58" name="Picture 44" descr="client-1"/>
              <p:cNvPicPr>
                <a:picLocks noChangeAspect="1" noChangeArrowheads="1"/>
              </p:cNvPicPr>
              <p:nvPr/>
            </p:nvPicPr>
            <p:blipFill>
              <a:blip r:embed="rId7" cstate="print"/>
              <a:srcRect/>
              <a:stretch>
                <a:fillRect/>
              </a:stretch>
            </p:blipFill>
            <p:spPr bwMode="auto">
              <a:xfrm>
                <a:off x="1640" y="2536"/>
                <a:ext cx="387" cy="591"/>
              </a:xfrm>
              <a:prstGeom prst="rect">
                <a:avLst/>
              </a:prstGeom>
              <a:noFill/>
            </p:spPr>
          </p:pic>
          <p:pic>
            <p:nvPicPr>
              <p:cNvPr id="59" name="Picture 45" descr="user"/>
              <p:cNvPicPr>
                <a:picLocks noChangeAspect="1" noChangeArrowheads="1"/>
              </p:cNvPicPr>
              <p:nvPr/>
            </p:nvPicPr>
            <p:blipFill>
              <a:blip r:embed="rId8" cstate="print"/>
              <a:srcRect/>
              <a:stretch>
                <a:fillRect/>
              </a:stretch>
            </p:blipFill>
            <p:spPr bwMode="auto">
              <a:xfrm flipH="1">
                <a:off x="1152" y="2594"/>
                <a:ext cx="528" cy="506"/>
              </a:xfrm>
              <a:prstGeom prst="rect">
                <a:avLst/>
              </a:prstGeom>
              <a:noFill/>
            </p:spPr>
          </p:pic>
        </p:grpSp>
        <p:grpSp>
          <p:nvGrpSpPr>
            <p:cNvPr id="6" name="Group 43"/>
            <p:cNvGrpSpPr>
              <a:grpSpLocks/>
            </p:cNvGrpSpPr>
            <p:nvPr/>
          </p:nvGrpSpPr>
          <p:grpSpPr bwMode="auto">
            <a:xfrm>
              <a:off x="3333064" y="1230355"/>
              <a:ext cx="786342" cy="403820"/>
              <a:chOff x="1152" y="2536"/>
              <a:chExt cx="875" cy="591"/>
            </a:xfrm>
          </p:grpSpPr>
          <p:pic>
            <p:nvPicPr>
              <p:cNvPr id="61" name="Picture 44" descr="client-1"/>
              <p:cNvPicPr>
                <a:picLocks noChangeAspect="1" noChangeArrowheads="1"/>
              </p:cNvPicPr>
              <p:nvPr/>
            </p:nvPicPr>
            <p:blipFill>
              <a:blip r:embed="rId7" cstate="print"/>
              <a:srcRect/>
              <a:stretch>
                <a:fillRect/>
              </a:stretch>
            </p:blipFill>
            <p:spPr bwMode="auto">
              <a:xfrm>
                <a:off x="1640" y="2536"/>
                <a:ext cx="387" cy="591"/>
              </a:xfrm>
              <a:prstGeom prst="rect">
                <a:avLst/>
              </a:prstGeom>
              <a:noFill/>
            </p:spPr>
          </p:pic>
          <p:pic>
            <p:nvPicPr>
              <p:cNvPr id="62" name="Picture 45" descr="user"/>
              <p:cNvPicPr>
                <a:picLocks noChangeAspect="1" noChangeArrowheads="1"/>
              </p:cNvPicPr>
              <p:nvPr/>
            </p:nvPicPr>
            <p:blipFill>
              <a:blip r:embed="rId8" cstate="print"/>
              <a:srcRect/>
              <a:stretch>
                <a:fillRect/>
              </a:stretch>
            </p:blipFill>
            <p:spPr bwMode="auto">
              <a:xfrm flipH="1">
                <a:off x="1152" y="2594"/>
                <a:ext cx="528" cy="506"/>
              </a:xfrm>
              <a:prstGeom prst="rect">
                <a:avLst/>
              </a:prstGeom>
              <a:noFill/>
            </p:spPr>
          </p:pic>
        </p:grpSp>
        <p:sp>
          <p:nvSpPr>
            <p:cNvPr id="63" name="TextBox 62"/>
            <p:cNvSpPr txBox="1"/>
            <p:nvPr/>
          </p:nvSpPr>
          <p:spPr>
            <a:xfrm>
              <a:off x="1178453" y="1580904"/>
              <a:ext cx="576926" cy="159028"/>
            </a:xfrm>
            <a:prstGeom prst="rect">
              <a:avLst/>
            </a:prstGeom>
            <a:noFill/>
          </p:spPr>
          <p:txBody>
            <a:bodyPr wrap="none" lIns="66669" tIns="33334" rIns="66669" bIns="33334" rtlCol="0">
              <a:spAutoFit/>
            </a:bodyPr>
            <a:lstStyle/>
            <a:p>
              <a:r>
                <a:rPr lang="zh-CN" altLang="en-US" sz="900" dirty="0" smtClean="0"/>
                <a:t>开发人员</a:t>
              </a:r>
              <a:endParaRPr lang="en-US" sz="900" dirty="0"/>
            </a:p>
          </p:txBody>
        </p:sp>
        <p:sp>
          <p:nvSpPr>
            <p:cNvPr id="64" name="TextBox 63"/>
            <p:cNvSpPr txBox="1"/>
            <p:nvPr/>
          </p:nvSpPr>
          <p:spPr>
            <a:xfrm>
              <a:off x="2210867" y="1579669"/>
              <a:ext cx="688591" cy="159028"/>
            </a:xfrm>
            <a:prstGeom prst="rect">
              <a:avLst/>
            </a:prstGeom>
            <a:noFill/>
          </p:spPr>
          <p:txBody>
            <a:bodyPr wrap="none" lIns="66669" tIns="33334" rIns="66669" bIns="33334" rtlCol="0">
              <a:spAutoFit/>
            </a:bodyPr>
            <a:lstStyle/>
            <a:p>
              <a:r>
                <a:rPr lang="zh-CN" altLang="en-US" sz="900" dirty="0" smtClean="0"/>
                <a:t>系统管理员</a:t>
              </a:r>
              <a:endParaRPr lang="en-US" sz="900" dirty="0"/>
            </a:p>
          </p:txBody>
        </p:sp>
        <p:pic>
          <p:nvPicPr>
            <p:cNvPr id="65" name="Picture 1"/>
            <p:cNvPicPr>
              <a:picLocks noChangeAspect="1" noChangeArrowheads="1"/>
            </p:cNvPicPr>
            <p:nvPr/>
          </p:nvPicPr>
          <p:blipFill>
            <a:blip r:embed="rId9" cstate="screen">
              <a:clrChange>
                <a:clrFrom>
                  <a:srgbClr val="FFFFFF"/>
                </a:clrFrom>
                <a:clrTo>
                  <a:srgbClr val="FFFFFF">
                    <a:alpha val="0"/>
                  </a:srgbClr>
                </a:clrTo>
              </a:clrChange>
            </a:blip>
            <a:srcRect/>
            <a:stretch>
              <a:fillRect/>
            </a:stretch>
          </p:blipFill>
          <p:spPr bwMode="auto">
            <a:xfrm>
              <a:off x="3094463" y="2790702"/>
              <a:ext cx="270213" cy="282071"/>
            </a:xfrm>
            <a:prstGeom prst="rect">
              <a:avLst/>
            </a:prstGeom>
            <a:noFill/>
            <a:ln w="9525">
              <a:noFill/>
              <a:miter lim="800000"/>
              <a:headEnd/>
              <a:tailEnd/>
            </a:ln>
            <a:effectLst>
              <a:glow rad="63500">
                <a:schemeClr val="accent3">
                  <a:alpha val="40000"/>
                </a:schemeClr>
              </a:glow>
            </a:effectLst>
          </p:spPr>
        </p:pic>
        <p:pic>
          <p:nvPicPr>
            <p:cNvPr id="66" name="Picture 3"/>
            <p:cNvPicPr>
              <a:picLocks noChangeAspect="1" noChangeArrowheads="1"/>
            </p:cNvPicPr>
            <p:nvPr/>
          </p:nvPicPr>
          <p:blipFill>
            <a:blip r:embed="rId10" cstate="screen">
              <a:clrChange>
                <a:clrFrom>
                  <a:srgbClr val="FFFFFF"/>
                </a:clrFrom>
                <a:clrTo>
                  <a:srgbClr val="FFFFFF">
                    <a:alpha val="0"/>
                  </a:srgbClr>
                </a:clrTo>
              </a:clrChange>
            </a:blip>
            <a:srcRect/>
            <a:stretch>
              <a:fillRect/>
            </a:stretch>
          </p:blipFill>
          <p:spPr bwMode="auto">
            <a:xfrm>
              <a:off x="3876898" y="2176087"/>
              <a:ext cx="400595" cy="563336"/>
            </a:xfrm>
            <a:prstGeom prst="rect">
              <a:avLst/>
            </a:prstGeom>
            <a:noFill/>
            <a:ln w="9525">
              <a:noFill/>
              <a:miter lim="800000"/>
              <a:headEnd/>
              <a:tailEnd/>
            </a:ln>
            <a:effectLst/>
          </p:spPr>
        </p:pic>
        <p:sp>
          <p:nvSpPr>
            <p:cNvPr id="67" name="TextBox 66"/>
            <p:cNvSpPr txBox="1"/>
            <p:nvPr/>
          </p:nvSpPr>
          <p:spPr>
            <a:xfrm>
              <a:off x="3407873" y="1571013"/>
              <a:ext cx="576926" cy="159028"/>
            </a:xfrm>
            <a:prstGeom prst="rect">
              <a:avLst/>
            </a:prstGeom>
            <a:noFill/>
          </p:spPr>
          <p:txBody>
            <a:bodyPr wrap="none" lIns="66669" tIns="33334" rIns="66669" bIns="33334" rtlCol="0">
              <a:spAutoFit/>
            </a:bodyPr>
            <a:lstStyle/>
            <a:p>
              <a:r>
                <a:rPr lang="zh-CN" altLang="en-US" sz="900" dirty="0" smtClean="0"/>
                <a:t>业务用户</a:t>
              </a:r>
              <a:endParaRPr lang="en-US" sz="900" dirty="0"/>
            </a:p>
          </p:txBody>
        </p:sp>
        <p:pic>
          <p:nvPicPr>
            <p:cNvPr id="68" name="Picture 3" descr="LDAP"/>
            <p:cNvPicPr>
              <a:picLocks noChangeAspect="1" noChangeArrowheads="1"/>
            </p:cNvPicPr>
            <p:nvPr/>
          </p:nvPicPr>
          <p:blipFill>
            <a:blip r:embed="rId11" cstate="print"/>
            <a:srcRect/>
            <a:stretch>
              <a:fillRect/>
            </a:stretch>
          </p:blipFill>
          <p:spPr>
            <a:xfrm>
              <a:off x="929425" y="2761014"/>
              <a:ext cx="298121" cy="315013"/>
            </a:xfrm>
            <a:prstGeom prst="rect">
              <a:avLst/>
            </a:prstGeom>
            <a:noFill/>
            <a:ln/>
          </p:spPr>
        </p:pic>
        <p:pic>
          <p:nvPicPr>
            <p:cNvPr id="69" name="Picture 12" descr="database"/>
            <p:cNvPicPr>
              <a:picLocks noChangeAspect="1" noChangeArrowheads="1"/>
            </p:cNvPicPr>
            <p:nvPr/>
          </p:nvPicPr>
          <p:blipFill>
            <a:blip r:embed="rId12" cstate="print"/>
            <a:srcRect/>
            <a:stretch>
              <a:fillRect/>
            </a:stretch>
          </p:blipFill>
          <p:spPr bwMode="auto">
            <a:xfrm>
              <a:off x="981694" y="4456649"/>
              <a:ext cx="338159" cy="316301"/>
            </a:xfrm>
            <a:prstGeom prst="rect">
              <a:avLst/>
            </a:prstGeom>
            <a:noFill/>
          </p:spPr>
        </p:pic>
        <p:grpSp>
          <p:nvGrpSpPr>
            <p:cNvPr id="7" name="Group 121"/>
            <p:cNvGrpSpPr>
              <a:grpSpLocks/>
            </p:cNvGrpSpPr>
            <p:nvPr/>
          </p:nvGrpSpPr>
          <p:grpSpPr bwMode="auto">
            <a:xfrm>
              <a:off x="3376936" y="4150918"/>
              <a:ext cx="1634889" cy="574477"/>
              <a:chOff x="7542213" y="6700838"/>
              <a:chExt cx="2452335" cy="919162"/>
            </a:xfrm>
          </p:grpSpPr>
          <p:pic>
            <p:nvPicPr>
              <p:cNvPr id="71" name="Picture 36" descr="office"/>
              <p:cNvPicPr>
                <a:picLocks noChangeAspect="1" noChangeArrowheads="1"/>
              </p:cNvPicPr>
              <p:nvPr/>
            </p:nvPicPr>
            <p:blipFill>
              <a:blip r:embed="rId13" cstate="print"/>
              <a:srcRect/>
              <a:stretch>
                <a:fillRect/>
              </a:stretch>
            </p:blipFill>
            <p:spPr bwMode="auto">
              <a:xfrm>
                <a:off x="7542213" y="6700838"/>
                <a:ext cx="768350" cy="919162"/>
              </a:xfrm>
              <a:prstGeom prst="rect">
                <a:avLst/>
              </a:prstGeom>
              <a:noFill/>
              <a:ln w="9525">
                <a:noFill/>
                <a:miter lim="800000"/>
                <a:headEnd/>
                <a:tailEnd/>
              </a:ln>
            </p:spPr>
          </p:pic>
          <p:sp>
            <p:nvSpPr>
              <p:cNvPr id="72" name="Rectangle 41"/>
              <p:cNvSpPr>
                <a:spLocks noChangeArrowheads="1"/>
              </p:cNvSpPr>
              <p:nvPr/>
            </p:nvSpPr>
            <p:spPr bwMode="auto">
              <a:xfrm>
                <a:off x="8338402" y="6851596"/>
                <a:ext cx="1656146" cy="414358"/>
              </a:xfrm>
              <a:prstGeom prst="rect">
                <a:avLst/>
              </a:prstGeom>
              <a:noFill/>
              <a:ln w="12700" algn="ctr">
                <a:noFill/>
                <a:miter lim="800000"/>
                <a:headEnd/>
                <a:tailEnd/>
              </a:ln>
            </p:spPr>
            <p:txBody>
              <a:bodyPr wrap="square" lIns="133806" tIns="66905" rIns="133806" bIns="66905">
                <a:spAutoFit/>
              </a:bodyPr>
              <a:lstStyle/>
              <a:p>
                <a:pPr defTabSz="712177" eaLnBrk="0" hangingPunct="0"/>
                <a:r>
                  <a:rPr lang="zh-CN" altLang="en-US" sz="1300" b="1" dirty="0" smtClean="0">
                    <a:solidFill>
                      <a:srgbClr val="004386"/>
                    </a:solidFill>
                    <a:latin typeface="Arial" charset="0"/>
                  </a:rPr>
                  <a:t>待整合系统</a:t>
                </a:r>
                <a:endParaRPr lang="en-US" altLang="en-US" sz="1300" b="1" dirty="0" smtClean="0">
                  <a:solidFill>
                    <a:srgbClr val="004386"/>
                  </a:solidFill>
                  <a:latin typeface="Arial" charset="0"/>
                </a:endParaRPr>
              </a:p>
            </p:txBody>
          </p:sp>
        </p:grpSp>
        <p:grpSp>
          <p:nvGrpSpPr>
            <p:cNvPr id="8" name="Group 120"/>
            <p:cNvGrpSpPr>
              <a:grpSpLocks/>
            </p:cNvGrpSpPr>
            <p:nvPr/>
          </p:nvGrpSpPr>
          <p:grpSpPr bwMode="auto">
            <a:xfrm>
              <a:off x="1174290" y="4161946"/>
              <a:ext cx="1687962" cy="569516"/>
              <a:chOff x="5454650" y="6789738"/>
              <a:chExt cx="2531938" cy="911225"/>
            </a:xfrm>
          </p:grpSpPr>
          <p:pic>
            <p:nvPicPr>
              <p:cNvPr id="74" name="Picture 33" descr="cpu"/>
              <p:cNvPicPr>
                <a:picLocks noChangeAspect="1" noChangeArrowheads="1"/>
              </p:cNvPicPr>
              <p:nvPr/>
            </p:nvPicPr>
            <p:blipFill>
              <a:blip r:embed="rId14" cstate="print"/>
              <a:srcRect/>
              <a:stretch>
                <a:fillRect/>
              </a:stretch>
            </p:blipFill>
            <p:spPr bwMode="auto">
              <a:xfrm>
                <a:off x="5454650" y="6789738"/>
                <a:ext cx="727075" cy="911225"/>
              </a:xfrm>
              <a:prstGeom prst="rect">
                <a:avLst/>
              </a:prstGeom>
              <a:noFill/>
              <a:ln w="9525">
                <a:noFill/>
                <a:miter lim="800000"/>
                <a:headEnd/>
                <a:tailEnd/>
              </a:ln>
            </p:spPr>
          </p:pic>
          <p:sp>
            <p:nvSpPr>
              <p:cNvPr id="75" name="Rectangle 34"/>
              <p:cNvSpPr>
                <a:spLocks noChangeArrowheads="1"/>
              </p:cNvSpPr>
              <p:nvPr/>
            </p:nvSpPr>
            <p:spPr bwMode="auto">
              <a:xfrm>
                <a:off x="6142777" y="6916697"/>
                <a:ext cx="1843811" cy="414359"/>
              </a:xfrm>
              <a:prstGeom prst="rect">
                <a:avLst/>
              </a:prstGeom>
              <a:noFill/>
              <a:ln w="12700">
                <a:noFill/>
                <a:miter lim="800000"/>
                <a:headEnd type="none" w="sm" len="sm"/>
                <a:tailEnd type="none" w="sm" len="sm"/>
              </a:ln>
            </p:spPr>
            <p:txBody>
              <a:bodyPr wrap="none" lIns="133806" tIns="66905" rIns="133806" bIns="66905">
                <a:spAutoFit/>
              </a:bodyPr>
              <a:lstStyle/>
              <a:p>
                <a:pPr defTabSz="712177" eaLnBrk="0" hangingPunct="0"/>
                <a:r>
                  <a:rPr lang="zh-CN" altLang="en-US" sz="1300" b="1" dirty="0" smtClean="0">
                    <a:solidFill>
                      <a:srgbClr val="004386"/>
                    </a:solidFill>
                    <a:latin typeface="Arial" charset="0"/>
                  </a:rPr>
                  <a:t>数据库服务器</a:t>
                </a:r>
                <a:endParaRPr lang="en-US" sz="1300" b="1" dirty="0" smtClean="0">
                  <a:solidFill>
                    <a:srgbClr val="004386"/>
                  </a:solidFill>
                  <a:latin typeface="Arial" charset="0"/>
                </a:endParaRPr>
              </a:p>
            </p:txBody>
          </p:sp>
        </p:grpSp>
        <p:pic>
          <p:nvPicPr>
            <p:cNvPr id="76" name="Picture 75" descr="imgname--java_losing_steam_to_newer_languages---50226711--sun-java.jpg"/>
            <p:cNvPicPr>
              <a:picLocks noChangeAspect="1"/>
            </p:cNvPicPr>
            <p:nvPr/>
          </p:nvPicPr>
          <p:blipFill>
            <a:blip r:embed="rId15" cstate="print"/>
            <a:stretch>
              <a:fillRect/>
            </a:stretch>
          </p:blipFill>
          <p:spPr>
            <a:xfrm>
              <a:off x="1109168" y="3529979"/>
              <a:ext cx="311081" cy="291638"/>
            </a:xfrm>
            <a:prstGeom prst="rect">
              <a:avLst/>
            </a:prstGeom>
          </p:spPr>
        </p:pic>
      </p:grpSp>
      <p:sp>
        <p:nvSpPr>
          <p:cNvPr id="54" name="Cloud Callout 53"/>
          <p:cNvSpPr/>
          <p:nvPr/>
        </p:nvSpPr>
        <p:spPr bwMode="auto">
          <a:xfrm>
            <a:off x="1142976" y="2714620"/>
            <a:ext cx="2071702" cy="357190"/>
          </a:xfrm>
          <a:prstGeom prst="cloudCallout">
            <a:avLst/>
          </a:prstGeom>
          <a:solidFill>
            <a:srgbClr val="CCCCFF"/>
          </a:solidFill>
          <a:ln w="9525">
            <a:solidFill>
              <a:schemeClr val="tx1"/>
            </a:solidFill>
            <a:round/>
            <a:headEnd/>
            <a:tailEnd/>
          </a:ln>
        </p:spPr>
        <p:txBody>
          <a:bodyPr wrap="none" rtlCol="0" anchor="ctr"/>
          <a:lstStyle/>
          <a:p>
            <a:pPr algn="ctr"/>
            <a:r>
              <a:rPr kumimoji="1" lang="zh-CN" altLang="en-US" sz="1100" b="1" dirty="0" smtClean="0">
                <a:latin typeface="+mj-lt"/>
                <a:ea typeface="宋体" pitchFamily="2" charset="-122"/>
              </a:rPr>
              <a:t>负载均衡设备</a:t>
            </a:r>
            <a:endParaRPr kumimoji="1" lang="en-US" sz="1100" b="1" dirty="0">
              <a:latin typeface="+mj-lt"/>
              <a:ea typeface="宋体" pitchFamily="2" charset="-122"/>
            </a:endParaRPr>
          </a:p>
        </p:txBody>
      </p:sp>
    </p:spTree>
  </p:cSld>
  <p:clrMapOvr>
    <a:masterClrMapping/>
  </p:clrMapOvr>
  <p:transition>
    <p:pull dir="r"/>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爱屋食品</a:t>
            </a:r>
            <a:r>
              <a:rPr lang="en-US" altLang="zh-CN" dirty="0" smtClean="0"/>
              <a:t>T-BPM</a:t>
            </a:r>
            <a:r>
              <a:rPr lang="zh-CN" altLang="en-US" dirty="0" smtClean="0"/>
              <a:t>集成方案</a:t>
            </a:r>
            <a:endParaRPr lang="en-US" dirty="0"/>
          </a:p>
        </p:txBody>
      </p:sp>
      <p:sp>
        <p:nvSpPr>
          <p:cNvPr id="4" name="Rectangle 9"/>
          <p:cNvSpPr>
            <a:spLocks noChangeArrowheads="1"/>
          </p:cNvSpPr>
          <p:nvPr/>
        </p:nvSpPr>
        <p:spPr bwMode="auto">
          <a:xfrm>
            <a:off x="785786" y="2071678"/>
            <a:ext cx="7929618" cy="3008322"/>
          </a:xfrm>
          <a:prstGeom prst="rect">
            <a:avLst/>
          </a:prstGeom>
          <a:gradFill rotWithShape="1">
            <a:gsLst>
              <a:gs pos="0">
                <a:srgbClr val="99CCFF">
                  <a:alpha val="67999"/>
                </a:srgbClr>
              </a:gs>
              <a:gs pos="100000">
                <a:srgbClr val="99CCFF">
                  <a:gamma/>
                  <a:shade val="75686"/>
                  <a:invGamma/>
                </a:srgbClr>
              </a:gs>
            </a:gsLst>
            <a:lin ang="2700000" scaled="1"/>
          </a:gradFill>
          <a:ln w="9525" algn="ctr">
            <a:solidFill>
              <a:srgbClr val="000080"/>
            </a:solidFill>
            <a:miter lim="800000"/>
            <a:headEnd/>
            <a:tailEnd/>
          </a:ln>
          <a:effectLst/>
        </p:spPr>
        <p:txBody>
          <a:bodyPr wrap="none" lIns="45715" tIns="22857" rIns="45715" bIns="22857" anchor="b" anchorCtr="1"/>
          <a:lstStyle/>
          <a:p>
            <a:pPr defTabSz="914297"/>
            <a:endParaRPr lang="en-US" sz="1000" dirty="0">
              <a:latin typeface="微软雅黑" pitchFamily="34" charset="-122"/>
              <a:ea typeface="微软雅黑" pitchFamily="34" charset="-122"/>
            </a:endParaRPr>
          </a:p>
        </p:txBody>
      </p:sp>
      <p:sp>
        <p:nvSpPr>
          <p:cNvPr id="6" name="Cloud"/>
          <p:cNvSpPr>
            <a:spLocks noChangeAspect="1" noEditPoints="1" noChangeArrowheads="1"/>
          </p:cNvSpPr>
          <p:nvPr/>
        </p:nvSpPr>
        <p:spPr bwMode="auto">
          <a:xfrm>
            <a:off x="0" y="928670"/>
            <a:ext cx="1574800" cy="9525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8F8F8"/>
          </a:solidFill>
          <a:ln w="9525">
            <a:solidFill>
              <a:srgbClr val="000000"/>
            </a:solidFill>
            <a:miter lim="800000"/>
            <a:headEnd/>
            <a:tailEnd/>
          </a:ln>
          <a:effectLst>
            <a:outerShdw dist="107763" dir="2700000" algn="ctr" rotWithShape="0">
              <a:srgbClr val="808080"/>
            </a:outerShdw>
          </a:effectLst>
        </p:spPr>
        <p:txBody>
          <a:bodyPr lIns="66669" tIns="33334" rIns="66669" bIns="33334"/>
          <a:lstStyle/>
          <a:p>
            <a:pPr>
              <a:defRPr/>
            </a:pPr>
            <a:endParaRPr lang="en-US" sz="1000" dirty="0">
              <a:latin typeface="微软雅黑" pitchFamily="34" charset="-122"/>
              <a:ea typeface="微软雅黑" pitchFamily="34" charset="-122"/>
            </a:endParaRPr>
          </a:p>
        </p:txBody>
      </p:sp>
      <p:sp>
        <p:nvSpPr>
          <p:cNvPr id="7" name="Rounded Rectangle 433"/>
          <p:cNvSpPr/>
          <p:nvPr/>
        </p:nvSpPr>
        <p:spPr bwMode="auto">
          <a:xfrm>
            <a:off x="1142976" y="2413000"/>
            <a:ext cx="7215238" cy="2413000"/>
          </a:xfrm>
          <a:prstGeom prst="roundRect">
            <a:avLst/>
          </a:prstGeom>
          <a:gradFill flip="none" rotWithShape="1">
            <a:gsLst>
              <a:gs pos="0">
                <a:srgbClr val="FFEFD1"/>
              </a:gs>
              <a:gs pos="64999">
                <a:srgbClr val="F0EBD5"/>
              </a:gs>
              <a:gs pos="100000">
                <a:srgbClr val="D1C39F"/>
              </a:gs>
            </a:gsLst>
            <a:path path="circle">
              <a:fillToRect l="100000" t="100000"/>
            </a:path>
            <a:tileRect r="-100000" b="-100000"/>
          </a:gradFill>
          <a:ln w="9525" cap="flat" cmpd="sng" algn="ctr">
            <a:solidFill>
              <a:srgbClr val="91C4F7"/>
            </a:solidFill>
            <a:prstDash val="solid"/>
            <a:round/>
            <a:headEnd type="none" w="med" len="med"/>
            <a:tailEnd type="none" w="med" len="med"/>
          </a:ln>
          <a:effectLst/>
        </p:spPr>
        <p:txBody>
          <a:bodyPr vert="horz" wrap="square" lIns="66669" tIns="33334" rIns="66669" bIns="33334" numCol="1" rtlCol="0" anchor="t" anchorCtr="0" compatLnSpc="1">
            <a:prstTxWarp prst="textNoShape">
              <a:avLst/>
            </a:prstTxWarp>
          </a:bodyPr>
          <a:lstStyle/>
          <a:p>
            <a:pPr marL="210655" indent="-210655" algn="ctr" defTabSz="914383">
              <a:lnSpc>
                <a:spcPct val="130000"/>
              </a:lnSpc>
              <a:spcBef>
                <a:spcPct val="20000"/>
              </a:spcBef>
              <a:buClr>
                <a:srgbClr val="003399"/>
              </a:buClr>
            </a:pPr>
            <a:endParaRPr lang="en-US" b="1" dirty="0" smtClean="0">
              <a:solidFill>
                <a:srgbClr val="004386"/>
              </a:solidFill>
              <a:latin typeface="微软雅黑" pitchFamily="34" charset="-122"/>
              <a:ea typeface="微软雅黑" pitchFamily="34" charset="-122"/>
            </a:endParaRPr>
          </a:p>
        </p:txBody>
      </p:sp>
      <p:grpSp>
        <p:nvGrpSpPr>
          <p:cNvPr id="3" name="Group 230"/>
          <p:cNvGrpSpPr/>
          <p:nvPr/>
        </p:nvGrpSpPr>
        <p:grpSpPr>
          <a:xfrm>
            <a:off x="214282" y="1000108"/>
            <a:ext cx="1122871" cy="761996"/>
            <a:chOff x="448733" y="2095500"/>
            <a:chExt cx="1122871" cy="761996"/>
          </a:xfrm>
        </p:grpSpPr>
        <p:grpSp>
          <p:nvGrpSpPr>
            <p:cNvPr id="5" name="Group 132"/>
            <p:cNvGrpSpPr>
              <a:grpSpLocks/>
            </p:cNvGrpSpPr>
            <p:nvPr/>
          </p:nvGrpSpPr>
          <p:grpSpPr bwMode="auto">
            <a:xfrm>
              <a:off x="909109" y="2222500"/>
              <a:ext cx="511175" cy="478896"/>
              <a:chOff x="1248" y="1344"/>
              <a:chExt cx="768" cy="519"/>
            </a:xfrm>
          </p:grpSpPr>
          <p:pic>
            <p:nvPicPr>
              <p:cNvPr id="14" name="Picture 133" descr="client-1"/>
              <p:cNvPicPr>
                <a:picLocks noChangeAspect="1" noChangeArrowheads="1"/>
              </p:cNvPicPr>
              <p:nvPr/>
            </p:nvPicPr>
            <p:blipFill>
              <a:blip r:embed="rId3" cstate="print"/>
              <a:srcRect/>
              <a:stretch>
                <a:fillRect/>
              </a:stretch>
            </p:blipFill>
            <p:spPr bwMode="auto">
              <a:xfrm>
                <a:off x="1676" y="1344"/>
                <a:ext cx="340" cy="519"/>
              </a:xfrm>
              <a:prstGeom prst="rect">
                <a:avLst/>
              </a:prstGeom>
              <a:noFill/>
              <a:ln w="9525">
                <a:noFill/>
                <a:miter lim="800000"/>
                <a:headEnd/>
                <a:tailEnd/>
              </a:ln>
            </p:spPr>
          </p:pic>
          <p:pic>
            <p:nvPicPr>
              <p:cNvPr id="15" name="Picture 134" descr="user"/>
              <p:cNvPicPr>
                <a:picLocks noChangeAspect="1" noChangeArrowheads="1"/>
              </p:cNvPicPr>
              <p:nvPr/>
            </p:nvPicPr>
            <p:blipFill>
              <a:blip r:embed="rId4" cstate="print"/>
              <a:srcRect/>
              <a:stretch>
                <a:fillRect/>
              </a:stretch>
            </p:blipFill>
            <p:spPr bwMode="auto">
              <a:xfrm flipH="1">
                <a:off x="1248" y="1395"/>
                <a:ext cx="463" cy="444"/>
              </a:xfrm>
              <a:prstGeom prst="rect">
                <a:avLst/>
              </a:prstGeom>
              <a:noFill/>
              <a:ln w="9525">
                <a:noFill/>
                <a:miter lim="800000"/>
                <a:headEnd/>
                <a:tailEnd/>
              </a:ln>
            </p:spPr>
          </p:pic>
        </p:grpSp>
        <p:grpSp>
          <p:nvGrpSpPr>
            <p:cNvPr id="10" name="Group 229"/>
            <p:cNvGrpSpPr/>
            <p:nvPr/>
          </p:nvGrpSpPr>
          <p:grpSpPr>
            <a:xfrm>
              <a:off x="448733" y="2095500"/>
              <a:ext cx="1122871" cy="761996"/>
              <a:chOff x="448733" y="2095500"/>
              <a:chExt cx="973667" cy="825500"/>
            </a:xfrm>
          </p:grpSpPr>
          <p:grpSp>
            <p:nvGrpSpPr>
              <p:cNvPr id="13" name="Group 129"/>
              <p:cNvGrpSpPr>
                <a:grpSpLocks/>
              </p:cNvGrpSpPr>
              <p:nvPr/>
            </p:nvGrpSpPr>
            <p:grpSpPr bwMode="auto">
              <a:xfrm>
                <a:off x="652992" y="2095500"/>
                <a:ext cx="511175" cy="478896"/>
                <a:chOff x="1248" y="1344"/>
                <a:chExt cx="768" cy="519"/>
              </a:xfrm>
            </p:grpSpPr>
            <p:pic>
              <p:nvPicPr>
                <p:cNvPr id="11" name="Picture 130" descr="client-1"/>
                <p:cNvPicPr>
                  <a:picLocks noChangeAspect="1" noChangeArrowheads="1"/>
                </p:cNvPicPr>
                <p:nvPr/>
              </p:nvPicPr>
              <p:blipFill>
                <a:blip r:embed="rId3" cstate="print"/>
                <a:srcRect/>
                <a:stretch>
                  <a:fillRect/>
                </a:stretch>
              </p:blipFill>
              <p:spPr bwMode="auto">
                <a:xfrm>
                  <a:off x="1676" y="1344"/>
                  <a:ext cx="340" cy="519"/>
                </a:xfrm>
                <a:prstGeom prst="rect">
                  <a:avLst/>
                </a:prstGeom>
                <a:noFill/>
                <a:ln w="9525">
                  <a:noFill/>
                  <a:miter lim="800000"/>
                  <a:headEnd/>
                  <a:tailEnd/>
                </a:ln>
              </p:spPr>
            </p:pic>
            <p:pic>
              <p:nvPicPr>
                <p:cNvPr id="12" name="Picture 131" descr="user"/>
                <p:cNvPicPr>
                  <a:picLocks noChangeAspect="1" noChangeArrowheads="1"/>
                </p:cNvPicPr>
                <p:nvPr/>
              </p:nvPicPr>
              <p:blipFill>
                <a:blip r:embed="rId4" cstate="print"/>
                <a:srcRect/>
                <a:stretch>
                  <a:fillRect/>
                </a:stretch>
              </p:blipFill>
              <p:spPr bwMode="auto">
                <a:xfrm flipH="1">
                  <a:off x="1248" y="1395"/>
                  <a:ext cx="463" cy="444"/>
                </a:xfrm>
                <a:prstGeom prst="rect">
                  <a:avLst/>
                </a:prstGeom>
                <a:noFill/>
                <a:ln w="9525">
                  <a:noFill/>
                  <a:miter lim="800000"/>
                  <a:headEnd/>
                  <a:tailEnd/>
                </a:ln>
              </p:spPr>
            </p:pic>
          </p:grpSp>
          <p:grpSp>
            <p:nvGrpSpPr>
              <p:cNvPr id="16" name="Group 135"/>
              <p:cNvGrpSpPr>
                <a:grpSpLocks/>
              </p:cNvGrpSpPr>
              <p:nvPr/>
            </p:nvGrpSpPr>
            <p:grpSpPr bwMode="auto">
              <a:xfrm>
                <a:off x="448733" y="2349500"/>
                <a:ext cx="511175" cy="478896"/>
                <a:chOff x="1248" y="1344"/>
                <a:chExt cx="768" cy="519"/>
              </a:xfrm>
            </p:grpSpPr>
            <p:pic>
              <p:nvPicPr>
                <p:cNvPr id="17" name="Picture 136" descr="client-1"/>
                <p:cNvPicPr>
                  <a:picLocks noChangeAspect="1" noChangeArrowheads="1"/>
                </p:cNvPicPr>
                <p:nvPr/>
              </p:nvPicPr>
              <p:blipFill>
                <a:blip r:embed="rId3" cstate="print"/>
                <a:srcRect/>
                <a:stretch>
                  <a:fillRect/>
                </a:stretch>
              </p:blipFill>
              <p:spPr bwMode="auto">
                <a:xfrm>
                  <a:off x="1676" y="1344"/>
                  <a:ext cx="340" cy="519"/>
                </a:xfrm>
                <a:prstGeom prst="rect">
                  <a:avLst/>
                </a:prstGeom>
                <a:noFill/>
                <a:ln w="9525">
                  <a:noFill/>
                  <a:miter lim="800000"/>
                  <a:headEnd/>
                  <a:tailEnd/>
                </a:ln>
              </p:spPr>
            </p:pic>
            <p:pic>
              <p:nvPicPr>
                <p:cNvPr id="18" name="Picture 137" descr="user"/>
                <p:cNvPicPr>
                  <a:picLocks noChangeAspect="1" noChangeArrowheads="1"/>
                </p:cNvPicPr>
                <p:nvPr/>
              </p:nvPicPr>
              <p:blipFill>
                <a:blip r:embed="rId4" cstate="print"/>
                <a:srcRect/>
                <a:stretch>
                  <a:fillRect/>
                </a:stretch>
              </p:blipFill>
              <p:spPr bwMode="auto">
                <a:xfrm flipH="1">
                  <a:off x="1248" y="1395"/>
                  <a:ext cx="463" cy="444"/>
                </a:xfrm>
                <a:prstGeom prst="rect">
                  <a:avLst/>
                </a:prstGeom>
                <a:noFill/>
                <a:ln w="9525">
                  <a:noFill/>
                  <a:miter lim="800000"/>
                  <a:headEnd/>
                  <a:tailEnd/>
                </a:ln>
              </p:spPr>
            </p:pic>
          </p:grpSp>
          <p:grpSp>
            <p:nvGrpSpPr>
              <p:cNvPr id="19" name="Group 894"/>
              <p:cNvGrpSpPr/>
              <p:nvPr/>
            </p:nvGrpSpPr>
            <p:grpSpPr>
              <a:xfrm>
                <a:off x="959908" y="2540000"/>
                <a:ext cx="462492" cy="381000"/>
                <a:chOff x="7154862" y="1600200"/>
                <a:chExt cx="998538" cy="844550"/>
              </a:xfrm>
            </p:grpSpPr>
            <p:grpSp>
              <p:nvGrpSpPr>
                <p:cNvPr id="20" name="Group 138"/>
                <p:cNvGrpSpPr>
                  <a:grpSpLocks/>
                </p:cNvGrpSpPr>
                <p:nvPr/>
              </p:nvGrpSpPr>
              <p:grpSpPr bwMode="auto">
                <a:xfrm>
                  <a:off x="7577137" y="1600200"/>
                  <a:ext cx="576263" cy="498475"/>
                  <a:chOff x="2433" y="1068"/>
                  <a:chExt cx="871" cy="582"/>
                </a:xfrm>
              </p:grpSpPr>
              <p:sp>
                <p:nvSpPr>
                  <p:cNvPr id="73" name="Rectangle 139"/>
                  <p:cNvSpPr>
                    <a:spLocks noChangeArrowheads="1"/>
                  </p:cNvSpPr>
                  <p:nvPr/>
                </p:nvSpPr>
                <p:spPr bwMode="auto">
                  <a:xfrm>
                    <a:off x="2433" y="1068"/>
                    <a:ext cx="871" cy="582"/>
                  </a:xfrm>
                  <a:prstGeom prst="rect">
                    <a:avLst/>
                  </a:prstGeom>
                  <a:solidFill>
                    <a:srgbClr val="FFFFFF"/>
                  </a:solidFill>
                  <a:ln w="9525" algn="ctr">
                    <a:solidFill>
                      <a:srgbClr val="808080"/>
                    </a:solidFill>
                    <a:miter lim="800000"/>
                    <a:headEnd/>
                    <a:tailEnd/>
                  </a:ln>
                </p:spPr>
                <p:txBody>
                  <a:bodyPr wrap="none" anchor="ctr"/>
                  <a:lstStyle/>
                  <a:p>
                    <a:endParaRPr lang="en-US">
                      <a:latin typeface="微软雅黑" pitchFamily="34" charset="-122"/>
                      <a:ea typeface="微软雅黑" pitchFamily="34" charset="-122"/>
                    </a:endParaRPr>
                  </a:p>
                </p:txBody>
              </p:sp>
              <p:sp>
                <p:nvSpPr>
                  <p:cNvPr id="74" name="Rectangle 140"/>
                  <p:cNvSpPr>
                    <a:spLocks noChangeArrowheads="1"/>
                  </p:cNvSpPr>
                  <p:nvPr/>
                </p:nvSpPr>
                <p:spPr bwMode="auto">
                  <a:xfrm>
                    <a:off x="2433" y="1068"/>
                    <a:ext cx="871" cy="51"/>
                  </a:xfrm>
                  <a:prstGeom prst="rect">
                    <a:avLst/>
                  </a:prstGeom>
                  <a:gradFill rotWithShape="1">
                    <a:gsLst>
                      <a:gs pos="0">
                        <a:srgbClr val="0033CC"/>
                      </a:gs>
                      <a:gs pos="100000">
                        <a:srgbClr val="C6E7F4">
                          <a:alpha val="48000"/>
                        </a:srgbClr>
                      </a:gs>
                    </a:gsLst>
                    <a:lin ang="0" scaled="1"/>
                  </a:gradFill>
                  <a:ln w="9525" algn="ctr">
                    <a:solidFill>
                      <a:srgbClr val="808080"/>
                    </a:solidFill>
                    <a:miter lim="800000"/>
                    <a:headEnd/>
                    <a:tailEnd/>
                  </a:ln>
                </p:spPr>
                <p:txBody>
                  <a:bodyPr wrap="none" anchor="ctr"/>
                  <a:lstStyle/>
                  <a:p>
                    <a:endParaRPr lang="en-US">
                      <a:latin typeface="微软雅黑" pitchFamily="34" charset="-122"/>
                      <a:ea typeface="微软雅黑" pitchFamily="34" charset="-122"/>
                    </a:endParaRPr>
                  </a:p>
                </p:txBody>
              </p:sp>
              <p:sp>
                <p:nvSpPr>
                  <p:cNvPr id="75" name="Rectangle 141"/>
                  <p:cNvSpPr>
                    <a:spLocks noChangeArrowheads="1"/>
                  </p:cNvSpPr>
                  <p:nvPr/>
                </p:nvSpPr>
                <p:spPr bwMode="auto">
                  <a:xfrm>
                    <a:off x="2433" y="1119"/>
                    <a:ext cx="871" cy="50"/>
                  </a:xfrm>
                  <a:prstGeom prst="rect">
                    <a:avLst/>
                  </a:prstGeom>
                  <a:solidFill>
                    <a:srgbClr val="C0C0C0"/>
                  </a:solidFill>
                  <a:ln w="9525" algn="ctr">
                    <a:solidFill>
                      <a:srgbClr val="808080"/>
                    </a:solidFill>
                    <a:miter lim="800000"/>
                    <a:headEnd/>
                    <a:tailEnd/>
                  </a:ln>
                </p:spPr>
                <p:txBody>
                  <a:bodyPr wrap="none" anchor="ctr"/>
                  <a:lstStyle/>
                  <a:p>
                    <a:endParaRPr lang="en-US">
                      <a:latin typeface="微软雅黑" pitchFamily="34" charset="-122"/>
                      <a:ea typeface="微软雅黑" pitchFamily="34" charset="-122"/>
                    </a:endParaRPr>
                  </a:p>
                </p:txBody>
              </p:sp>
              <p:sp>
                <p:nvSpPr>
                  <p:cNvPr id="76" name="Rectangle 142"/>
                  <p:cNvSpPr>
                    <a:spLocks noChangeArrowheads="1"/>
                  </p:cNvSpPr>
                  <p:nvPr/>
                </p:nvSpPr>
                <p:spPr bwMode="auto">
                  <a:xfrm>
                    <a:off x="2457" y="1084"/>
                    <a:ext cx="36" cy="25"/>
                  </a:xfrm>
                  <a:prstGeom prst="rect">
                    <a:avLst/>
                  </a:prstGeom>
                  <a:solidFill>
                    <a:srgbClr val="FF0000"/>
                  </a:solidFill>
                  <a:ln w="9525" algn="ctr">
                    <a:solidFill>
                      <a:srgbClr val="FFFFFF"/>
                    </a:solidFill>
                    <a:miter lim="800000"/>
                    <a:headEnd/>
                    <a:tailEnd/>
                  </a:ln>
                </p:spPr>
                <p:txBody>
                  <a:bodyPr wrap="none" anchor="ctr"/>
                  <a:lstStyle/>
                  <a:p>
                    <a:endParaRPr lang="en-US">
                      <a:latin typeface="微软雅黑" pitchFamily="34" charset="-122"/>
                      <a:ea typeface="微软雅黑" pitchFamily="34" charset="-122"/>
                    </a:endParaRPr>
                  </a:p>
                </p:txBody>
              </p:sp>
              <p:sp>
                <p:nvSpPr>
                  <p:cNvPr id="77" name="Rectangle 143"/>
                  <p:cNvSpPr>
                    <a:spLocks noChangeArrowheads="1"/>
                  </p:cNvSpPr>
                  <p:nvPr/>
                </p:nvSpPr>
                <p:spPr bwMode="auto">
                  <a:xfrm>
                    <a:off x="3225" y="1084"/>
                    <a:ext cx="55" cy="13"/>
                  </a:xfrm>
                  <a:prstGeom prst="rect">
                    <a:avLst/>
                  </a:prstGeom>
                  <a:solidFill>
                    <a:srgbClr val="969696"/>
                  </a:solidFill>
                  <a:ln w="9525" algn="ctr">
                    <a:solidFill>
                      <a:srgbClr val="808080"/>
                    </a:solidFill>
                    <a:miter lim="800000"/>
                    <a:headEnd/>
                    <a:tailEnd/>
                  </a:ln>
                </p:spPr>
                <p:txBody>
                  <a:bodyPr wrap="none" anchor="ctr"/>
                  <a:lstStyle/>
                  <a:p>
                    <a:endParaRPr lang="en-US">
                      <a:latin typeface="微软雅黑" pitchFamily="34" charset="-122"/>
                      <a:ea typeface="微软雅黑" pitchFamily="34" charset="-122"/>
                    </a:endParaRPr>
                  </a:p>
                </p:txBody>
              </p:sp>
              <p:sp>
                <p:nvSpPr>
                  <p:cNvPr id="78" name="Rectangle 144"/>
                  <p:cNvSpPr>
                    <a:spLocks noChangeArrowheads="1"/>
                  </p:cNvSpPr>
                  <p:nvPr/>
                </p:nvSpPr>
                <p:spPr bwMode="auto">
                  <a:xfrm>
                    <a:off x="2506" y="1320"/>
                    <a:ext cx="145" cy="25"/>
                  </a:xfrm>
                  <a:prstGeom prst="rect">
                    <a:avLst/>
                  </a:prstGeom>
                  <a:solidFill>
                    <a:srgbClr val="DDDDDD"/>
                  </a:solidFill>
                  <a:ln w="9525" algn="ctr">
                    <a:noFill/>
                    <a:miter lim="800000"/>
                    <a:headEnd/>
                    <a:tailEnd/>
                  </a:ln>
                </p:spPr>
                <p:txBody>
                  <a:bodyPr wrap="none" anchor="ctr"/>
                  <a:lstStyle/>
                  <a:p>
                    <a:endParaRPr lang="en-US">
                      <a:latin typeface="微软雅黑" pitchFamily="34" charset="-122"/>
                      <a:ea typeface="微软雅黑" pitchFamily="34" charset="-122"/>
                    </a:endParaRPr>
                  </a:p>
                </p:txBody>
              </p:sp>
              <p:sp>
                <p:nvSpPr>
                  <p:cNvPr id="79" name="Rectangle 145"/>
                  <p:cNvSpPr>
                    <a:spLocks noChangeArrowheads="1"/>
                  </p:cNvSpPr>
                  <p:nvPr/>
                </p:nvSpPr>
                <p:spPr bwMode="auto">
                  <a:xfrm>
                    <a:off x="2506" y="1371"/>
                    <a:ext cx="145" cy="25"/>
                  </a:xfrm>
                  <a:prstGeom prst="rect">
                    <a:avLst/>
                  </a:prstGeom>
                  <a:solidFill>
                    <a:srgbClr val="DDDDDD"/>
                  </a:solidFill>
                  <a:ln w="9525" algn="ctr">
                    <a:noFill/>
                    <a:miter lim="800000"/>
                    <a:headEnd/>
                    <a:tailEnd/>
                  </a:ln>
                </p:spPr>
                <p:txBody>
                  <a:bodyPr wrap="none" anchor="ctr"/>
                  <a:lstStyle/>
                  <a:p>
                    <a:endParaRPr lang="en-US">
                      <a:latin typeface="微软雅黑" pitchFamily="34" charset="-122"/>
                      <a:ea typeface="微软雅黑" pitchFamily="34" charset="-122"/>
                    </a:endParaRPr>
                  </a:p>
                </p:txBody>
              </p:sp>
              <p:sp>
                <p:nvSpPr>
                  <p:cNvPr id="80" name="Rectangle 146"/>
                  <p:cNvSpPr>
                    <a:spLocks noChangeArrowheads="1"/>
                  </p:cNvSpPr>
                  <p:nvPr/>
                </p:nvSpPr>
                <p:spPr bwMode="auto">
                  <a:xfrm>
                    <a:off x="2506" y="1421"/>
                    <a:ext cx="145" cy="26"/>
                  </a:xfrm>
                  <a:prstGeom prst="rect">
                    <a:avLst/>
                  </a:prstGeom>
                  <a:solidFill>
                    <a:srgbClr val="DDDDDD"/>
                  </a:solidFill>
                  <a:ln w="9525" algn="ctr">
                    <a:noFill/>
                    <a:miter lim="800000"/>
                    <a:headEnd/>
                    <a:tailEnd/>
                  </a:ln>
                </p:spPr>
                <p:txBody>
                  <a:bodyPr wrap="none" anchor="ctr"/>
                  <a:lstStyle/>
                  <a:p>
                    <a:endParaRPr lang="en-US">
                      <a:latin typeface="微软雅黑" pitchFamily="34" charset="-122"/>
                      <a:ea typeface="微软雅黑" pitchFamily="34" charset="-122"/>
                    </a:endParaRPr>
                  </a:p>
                </p:txBody>
              </p:sp>
              <p:sp>
                <p:nvSpPr>
                  <p:cNvPr id="81" name="Rectangle 147"/>
                  <p:cNvSpPr>
                    <a:spLocks noChangeArrowheads="1"/>
                  </p:cNvSpPr>
                  <p:nvPr/>
                </p:nvSpPr>
                <p:spPr bwMode="auto">
                  <a:xfrm>
                    <a:off x="2506" y="1471"/>
                    <a:ext cx="145" cy="26"/>
                  </a:xfrm>
                  <a:prstGeom prst="rect">
                    <a:avLst/>
                  </a:prstGeom>
                  <a:solidFill>
                    <a:srgbClr val="DDDDDD"/>
                  </a:solidFill>
                  <a:ln w="9525" algn="ctr">
                    <a:noFill/>
                    <a:miter lim="800000"/>
                    <a:headEnd/>
                    <a:tailEnd/>
                  </a:ln>
                </p:spPr>
                <p:txBody>
                  <a:bodyPr wrap="none" anchor="ctr"/>
                  <a:lstStyle/>
                  <a:p>
                    <a:endParaRPr lang="en-US">
                      <a:latin typeface="微软雅黑" pitchFamily="34" charset="-122"/>
                      <a:ea typeface="微软雅黑" pitchFamily="34" charset="-122"/>
                    </a:endParaRPr>
                  </a:p>
                </p:txBody>
              </p:sp>
              <p:sp>
                <p:nvSpPr>
                  <p:cNvPr id="82" name="Rectangle 148"/>
                  <p:cNvSpPr>
                    <a:spLocks noChangeArrowheads="1"/>
                  </p:cNvSpPr>
                  <p:nvPr/>
                </p:nvSpPr>
                <p:spPr bwMode="auto">
                  <a:xfrm>
                    <a:off x="2506" y="1522"/>
                    <a:ext cx="145" cy="25"/>
                  </a:xfrm>
                  <a:prstGeom prst="rect">
                    <a:avLst/>
                  </a:prstGeom>
                  <a:solidFill>
                    <a:srgbClr val="DDDDDD"/>
                  </a:solidFill>
                  <a:ln w="9525" algn="ctr">
                    <a:noFill/>
                    <a:miter lim="800000"/>
                    <a:headEnd/>
                    <a:tailEnd/>
                  </a:ln>
                </p:spPr>
                <p:txBody>
                  <a:bodyPr wrap="none" anchor="ctr"/>
                  <a:lstStyle/>
                  <a:p>
                    <a:endParaRPr lang="en-US">
                      <a:latin typeface="微软雅黑" pitchFamily="34" charset="-122"/>
                      <a:ea typeface="微软雅黑" pitchFamily="34" charset="-122"/>
                    </a:endParaRPr>
                  </a:p>
                </p:txBody>
              </p:sp>
              <p:sp>
                <p:nvSpPr>
                  <p:cNvPr id="83" name="Rectangle 149"/>
                  <p:cNvSpPr>
                    <a:spLocks noChangeArrowheads="1"/>
                  </p:cNvSpPr>
                  <p:nvPr/>
                </p:nvSpPr>
                <p:spPr bwMode="auto">
                  <a:xfrm>
                    <a:off x="2724" y="1320"/>
                    <a:ext cx="289" cy="25"/>
                  </a:xfrm>
                  <a:prstGeom prst="rect">
                    <a:avLst/>
                  </a:prstGeom>
                  <a:solidFill>
                    <a:srgbClr val="DDDDDD"/>
                  </a:solidFill>
                  <a:ln w="9525" algn="ctr">
                    <a:noFill/>
                    <a:miter lim="800000"/>
                    <a:headEnd/>
                    <a:tailEnd/>
                  </a:ln>
                </p:spPr>
                <p:txBody>
                  <a:bodyPr wrap="none" anchor="ctr"/>
                  <a:lstStyle/>
                  <a:p>
                    <a:endParaRPr lang="en-US">
                      <a:latin typeface="微软雅黑" pitchFamily="34" charset="-122"/>
                      <a:ea typeface="微软雅黑" pitchFamily="34" charset="-122"/>
                    </a:endParaRPr>
                  </a:p>
                </p:txBody>
              </p:sp>
              <p:sp>
                <p:nvSpPr>
                  <p:cNvPr id="84" name="Rectangle 150"/>
                  <p:cNvSpPr>
                    <a:spLocks noChangeArrowheads="1"/>
                  </p:cNvSpPr>
                  <p:nvPr/>
                </p:nvSpPr>
                <p:spPr bwMode="auto">
                  <a:xfrm>
                    <a:off x="2724" y="1371"/>
                    <a:ext cx="289" cy="25"/>
                  </a:xfrm>
                  <a:prstGeom prst="rect">
                    <a:avLst/>
                  </a:prstGeom>
                  <a:solidFill>
                    <a:srgbClr val="DDDDDD"/>
                  </a:solidFill>
                  <a:ln w="9525" algn="ctr">
                    <a:noFill/>
                    <a:miter lim="800000"/>
                    <a:headEnd/>
                    <a:tailEnd/>
                  </a:ln>
                </p:spPr>
                <p:txBody>
                  <a:bodyPr wrap="none" anchor="ctr"/>
                  <a:lstStyle/>
                  <a:p>
                    <a:endParaRPr lang="en-US">
                      <a:latin typeface="微软雅黑" pitchFamily="34" charset="-122"/>
                      <a:ea typeface="微软雅黑" pitchFamily="34" charset="-122"/>
                    </a:endParaRPr>
                  </a:p>
                </p:txBody>
              </p:sp>
              <p:sp>
                <p:nvSpPr>
                  <p:cNvPr id="85" name="Rectangle 151"/>
                  <p:cNvSpPr>
                    <a:spLocks noChangeArrowheads="1"/>
                  </p:cNvSpPr>
                  <p:nvPr/>
                </p:nvSpPr>
                <p:spPr bwMode="auto">
                  <a:xfrm>
                    <a:off x="2724" y="1421"/>
                    <a:ext cx="289" cy="26"/>
                  </a:xfrm>
                  <a:prstGeom prst="rect">
                    <a:avLst/>
                  </a:prstGeom>
                  <a:solidFill>
                    <a:srgbClr val="DDDDDD"/>
                  </a:solidFill>
                  <a:ln w="9525" algn="ctr">
                    <a:noFill/>
                    <a:miter lim="800000"/>
                    <a:headEnd/>
                    <a:tailEnd/>
                  </a:ln>
                </p:spPr>
                <p:txBody>
                  <a:bodyPr wrap="none" anchor="ctr"/>
                  <a:lstStyle/>
                  <a:p>
                    <a:endParaRPr lang="en-US">
                      <a:latin typeface="微软雅黑" pitchFamily="34" charset="-122"/>
                      <a:ea typeface="微软雅黑" pitchFamily="34" charset="-122"/>
                    </a:endParaRPr>
                  </a:p>
                </p:txBody>
              </p:sp>
              <p:sp>
                <p:nvSpPr>
                  <p:cNvPr id="86" name="Rectangle 152"/>
                  <p:cNvSpPr>
                    <a:spLocks noChangeArrowheads="1"/>
                  </p:cNvSpPr>
                  <p:nvPr/>
                </p:nvSpPr>
                <p:spPr bwMode="auto">
                  <a:xfrm>
                    <a:off x="2724" y="1471"/>
                    <a:ext cx="289" cy="26"/>
                  </a:xfrm>
                  <a:prstGeom prst="rect">
                    <a:avLst/>
                  </a:prstGeom>
                  <a:solidFill>
                    <a:srgbClr val="DDDDDD"/>
                  </a:solidFill>
                  <a:ln w="9525" algn="ctr">
                    <a:noFill/>
                    <a:miter lim="800000"/>
                    <a:headEnd/>
                    <a:tailEnd/>
                  </a:ln>
                </p:spPr>
                <p:txBody>
                  <a:bodyPr wrap="none" anchor="ctr"/>
                  <a:lstStyle/>
                  <a:p>
                    <a:endParaRPr lang="en-US">
                      <a:latin typeface="微软雅黑" pitchFamily="34" charset="-122"/>
                      <a:ea typeface="微软雅黑" pitchFamily="34" charset="-122"/>
                    </a:endParaRPr>
                  </a:p>
                </p:txBody>
              </p:sp>
              <p:sp>
                <p:nvSpPr>
                  <p:cNvPr id="87" name="Rectangle 153"/>
                  <p:cNvSpPr>
                    <a:spLocks noChangeArrowheads="1"/>
                  </p:cNvSpPr>
                  <p:nvPr/>
                </p:nvSpPr>
                <p:spPr bwMode="auto">
                  <a:xfrm>
                    <a:off x="2724" y="1522"/>
                    <a:ext cx="289" cy="25"/>
                  </a:xfrm>
                  <a:prstGeom prst="rect">
                    <a:avLst/>
                  </a:prstGeom>
                  <a:solidFill>
                    <a:srgbClr val="DDDDDD"/>
                  </a:solidFill>
                  <a:ln w="9525" algn="ctr">
                    <a:noFill/>
                    <a:miter lim="800000"/>
                    <a:headEnd/>
                    <a:tailEnd/>
                  </a:ln>
                </p:spPr>
                <p:txBody>
                  <a:bodyPr wrap="none" anchor="ctr"/>
                  <a:lstStyle/>
                  <a:p>
                    <a:endParaRPr lang="en-US">
                      <a:latin typeface="微软雅黑" pitchFamily="34" charset="-122"/>
                      <a:ea typeface="微软雅黑" pitchFamily="34" charset="-122"/>
                    </a:endParaRPr>
                  </a:p>
                </p:txBody>
              </p:sp>
              <p:sp>
                <p:nvSpPr>
                  <p:cNvPr id="88" name="Rectangle 154"/>
                  <p:cNvSpPr>
                    <a:spLocks noChangeArrowheads="1"/>
                  </p:cNvSpPr>
                  <p:nvPr/>
                </p:nvSpPr>
                <p:spPr bwMode="auto">
                  <a:xfrm>
                    <a:off x="2724" y="1572"/>
                    <a:ext cx="289" cy="25"/>
                  </a:xfrm>
                  <a:prstGeom prst="rect">
                    <a:avLst/>
                  </a:prstGeom>
                  <a:solidFill>
                    <a:srgbClr val="DDDDDD"/>
                  </a:solidFill>
                  <a:ln w="9525" algn="ctr">
                    <a:noFill/>
                    <a:miter lim="800000"/>
                    <a:headEnd/>
                    <a:tailEnd/>
                  </a:ln>
                </p:spPr>
                <p:txBody>
                  <a:bodyPr wrap="none" anchor="ctr"/>
                  <a:lstStyle/>
                  <a:p>
                    <a:endParaRPr lang="en-US">
                      <a:latin typeface="微软雅黑" pitchFamily="34" charset="-122"/>
                      <a:ea typeface="微软雅黑" pitchFamily="34" charset="-122"/>
                    </a:endParaRPr>
                  </a:p>
                </p:txBody>
              </p:sp>
              <p:sp>
                <p:nvSpPr>
                  <p:cNvPr id="89" name="Rectangle 155"/>
                  <p:cNvSpPr>
                    <a:spLocks noChangeArrowheads="1"/>
                  </p:cNvSpPr>
                  <p:nvPr/>
                </p:nvSpPr>
                <p:spPr bwMode="auto">
                  <a:xfrm>
                    <a:off x="2506" y="1572"/>
                    <a:ext cx="145" cy="25"/>
                  </a:xfrm>
                  <a:prstGeom prst="rect">
                    <a:avLst/>
                  </a:prstGeom>
                  <a:solidFill>
                    <a:srgbClr val="DDDDDD"/>
                  </a:solidFill>
                  <a:ln w="9525" algn="ctr">
                    <a:noFill/>
                    <a:miter lim="800000"/>
                    <a:headEnd/>
                    <a:tailEnd/>
                  </a:ln>
                </p:spPr>
                <p:txBody>
                  <a:bodyPr wrap="none" anchor="ctr"/>
                  <a:lstStyle/>
                  <a:p>
                    <a:endParaRPr lang="en-US">
                      <a:latin typeface="微软雅黑" pitchFamily="34" charset="-122"/>
                      <a:ea typeface="微软雅黑" pitchFamily="34" charset="-122"/>
                    </a:endParaRPr>
                  </a:p>
                </p:txBody>
              </p:sp>
              <p:sp>
                <p:nvSpPr>
                  <p:cNvPr id="90" name="Rectangle 156"/>
                  <p:cNvSpPr>
                    <a:spLocks noChangeArrowheads="1"/>
                  </p:cNvSpPr>
                  <p:nvPr/>
                </p:nvSpPr>
                <p:spPr bwMode="auto">
                  <a:xfrm>
                    <a:off x="3087" y="1320"/>
                    <a:ext cx="144" cy="25"/>
                  </a:xfrm>
                  <a:prstGeom prst="rect">
                    <a:avLst/>
                  </a:prstGeom>
                  <a:solidFill>
                    <a:srgbClr val="DDDDDD"/>
                  </a:solidFill>
                  <a:ln w="9525" algn="ctr">
                    <a:noFill/>
                    <a:miter lim="800000"/>
                    <a:headEnd/>
                    <a:tailEnd/>
                  </a:ln>
                </p:spPr>
                <p:txBody>
                  <a:bodyPr wrap="none" anchor="ctr"/>
                  <a:lstStyle/>
                  <a:p>
                    <a:endParaRPr lang="en-US">
                      <a:latin typeface="微软雅黑" pitchFamily="34" charset="-122"/>
                      <a:ea typeface="微软雅黑" pitchFamily="34" charset="-122"/>
                    </a:endParaRPr>
                  </a:p>
                </p:txBody>
              </p:sp>
              <p:sp>
                <p:nvSpPr>
                  <p:cNvPr id="91" name="Rectangle 157"/>
                  <p:cNvSpPr>
                    <a:spLocks noChangeArrowheads="1"/>
                  </p:cNvSpPr>
                  <p:nvPr/>
                </p:nvSpPr>
                <p:spPr bwMode="auto">
                  <a:xfrm>
                    <a:off x="3087" y="1371"/>
                    <a:ext cx="144" cy="25"/>
                  </a:xfrm>
                  <a:prstGeom prst="rect">
                    <a:avLst/>
                  </a:prstGeom>
                  <a:solidFill>
                    <a:srgbClr val="DDDDDD"/>
                  </a:solidFill>
                  <a:ln w="9525" algn="ctr">
                    <a:noFill/>
                    <a:miter lim="800000"/>
                    <a:headEnd/>
                    <a:tailEnd/>
                  </a:ln>
                </p:spPr>
                <p:txBody>
                  <a:bodyPr wrap="none" anchor="ctr"/>
                  <a:lstStyle/>
                  <a:p>
                    <a:endParaRPr lang="en-US">
                      <a:latin typeface="微软雅黑" pitchFamily="34" charset="-122"/>
                      <a:ea typeface="微软雅黑" pitchFamily="34" charset="-122"/>
                    </a:endParaRPr>
                  </a:p>
                </p:txBody>
              </p:sp>
              <p:sp>
                <p:nvSpPr>
                  <p:cNvPr id="92" name="Rectangle 158"/>
                  <p:cNvSpPr>
                    <a:spLocks noChangeArrowheads="1"/>
                  </p:cNvSpPr>
                  <p:nvPr/>
                </p:nvSpPr>
                <p:spPr bwMode="auto">
                  <a:xfrm>
                    <a:off x="3087" y="1421"/>
                    <a:ext cx="144" cy="26"/>
                  </a:xfrm>
                  <a:prstGeom prst="rect">
                    <a:avLst/>
                  </a:prstGeom>
                  <a:solidFill>
                    <a:srgbClr val="DDDDDD"/>
                  </a:solidFill>
                  <a:ln w="9525" algn="ctr">
                    <a:noFill/>
                    <a:miter lim="800000"/>
                    <a:headEnd/>
                    <a:tailEnd/>
                  </a:ln>
                </p:spPr>
                <p:txBody>
                  <a:bodyPr wrap="none" anchor="ctr"/>
                  <a:lstStyle/>
                  <a:p>
                    <a:endParaRPr lang="en-US">
                      <a:latin typeface="微软雅黑" pitchFamily="34" charset="-122"/>
                      <a:ea typeface="微软雅黑" pitchFamily="34" charset="-122"/>
                    </a:endParaRPr>
                  </a:p>
                </p:txBody>
              </p:sp>
              <p:sp>
                <p:nvSpPr>
                  <p:cNvPr id="93" name="Rectangle 159"/>
                  <p:cNvSpPr>
                    <a:spLocks noChangeArrowheads="1"/>
                  </p:cNvSpPr>
                  <p:nvPr/>
                </p:nvSpPr>
                <p:spPr bwMode="auto">
                  <a:xfrm>
                    <a:off x="3087" y="1471"/>
                    <a:ext cx="144" cy="26"/>
                  </a:xfrm>
                  <a:prstGeom prst="rect">
                    <a:avLst/>
                  </a:prstGeom>
                  <a:solidFill>
                    <a:srgbClr val="DDDDDD"/>
                  </a:solidFill>
                  <a:ln w="9525" algn="ctr">
                    <a:noFill/>
                    <a:miter lim="800000"/>
                    <a:headEnd/>
                    <a:tailEnd/>
                  </a:ln>
                </p:spPr>
                <p:txBody>
                  <a:bodyPr wrap="none" anchor="ctr"/>
                  <a:lstStyle/>
                  <a:p>
                    <a:endParaRPr lang="en-US">
                      <a:latin typeface="微软雅黑" pitchFamily="34" charset="-122"/>
                      <a:ea typeface="微软雅黑" pitchFamily="34" charset="-122"/>
                    </a:endParaRPr>
                  </a:p>
                </p:txBody>
              </p:sp>
              <p:sp>
                <p:nvSpPr>
                  <p:cNvPr id="94" name="Rectangle 160"/>
                  <p:cNvSpPr>
                    <a:spLocks noChangeArrowheads="1"/>
                  </p:cNvSpPr>
                  <p:nvPr/>
                </p:nvSpPr>
                <p:spPr bwMode="auto">
                  <a:xfrm>
                    <a:off x="3087" y="1522"/>
                    <a:ext cx="144" cy="25"/>
                  </a:xfrm>
                  <a:prstGeom prst="rect">
                    <a:avLst/>
                  </a:prstGeom>
                  <a:solidFill>
                    <a:srgbClr val="DDDDDD"/>
                  </a:solidFill>
                  <a:ln w="9525" algn="ctr">
                    <a:noFill/>
                    <a:miter lim="800000"/>
                    <a:headEnd/>
                    <a:tailEnd/>
                  </a:ln>
                </p:spPr>
                <p:txBody>
                  <a:bodyPr wrap="none" anchor="ctr"/>
                  <a:lstStyle/>
                  <a:p>
                    <a:endParaRPr lang="en-US">
                      <a:latin typeface="微软雅黑" pitchFamily="34" charset="-122"/>
                      <a:ea typeface="微软雅黑" pitchFamily="34" charset="-122"/>
                    </a:endParaRPr>
                  </a:p>
                </p:txBody>
              </p:sp>
              <p:sp>
                <p:nvSpPr>
                  <p:cNvPr id="95" name="Rectangle 161"/>
                  <p:cNvSpPr>
                    <a:spLocks noChangeArrowheads="1"/>
                  </p:cNvSpPr>
                  <p:nvPr/>
                </p:nvSpPr>
                <p:spPr bwMode="auto">
                  <a:xfrm>
                    <a:off x="3087" y="1572"/>
                    <a:ext cx="144" cy="25"/>
                  </a:xfrm>
                  <a:prstGeom prst="rect">
                    <a:avLst/>
                  </a:prstGeom>
                  <a:solidFill>
                    <a:srgbClr val="DDDDDD"/>
                  </a:solidFill>
                  <a:ln w="9525" algn="ctr">
                    <a:noFill/>
                    <a:miter lim="800000"/>
                    <a:headEnd/>
                    <a:tailEnd/>
                  </a:ln>
                </p:spPr>
                <p:txBody>
                  <a:bodyPr wrap="none" anchor="ctr"/>
                  <a:lstStyle/>
                  <a:p>
                    <a:endParaRPr lang="en-US">
                      <a:latin typeface="微软雅黑" pitchFamily="34" charset="-122"/>
                      <a:ea typeface="微软雅黑" pitchFamily="34" charset="-122"/>
                    </a:endParaRPr>
                  </a:p>
                </p:txBody>
              </p:sp>
              <p:sp>
                <p:nvSpPr>
                  <p:cNvPr id="96" name="Freeform 162"/>
                  <p:cNvSpPr>
                    <a:spLocks/>
                  </p:cNvSpPr>
                  <p:nvPr/>
                </p:nvSpPr>
                <p:spPr bwMode="auto">
                  <a:xfrm>
                    <a:off x="2433" y="1225"/>
                    <a:ext cx="871" cy="48"/>
                  </a:xfrm>
                  <a:custGeom>
                    <a:avLst/>
                    <a:gdLst>
                      <a:gd name="T0" fmla="*/ 0 w 1148"/>
                      <a:gd name="T1" fmla="*/ 0 h 96"/>
                      <a:gd name="T2" fmla="*/ 181 w 1148"/>
                      <a:gd name="T3" fmla="*/ 0 h 96"/>
                      <a:gd name="T4" fmla="*/ 181 w 1148"/>
                      <a:gd name="T5" fmla="*/ 48 h 96"/>
                      <a:gd name="T6" fmla="*/ 871 w 1148"/>
                      <a:gd name="T7" fmla="*/ 48 h 96"/>
                      <a:gd name="T8" fmla="*/ 0 60000 65536"/>
                      <a:gd name="T9" fmla="*/ 0 60000 65536"/>
                      <a:gd name="T10" fmla="*/ 0 60000 65536"/>
                      <a:gd name="T11" fmla="*/ 0 60000 65536"/>
                      <a:gd name="T12" fmla="*/ 0 w 1148"/>
                      <a:gd name="T13" fmla="*/ 0 h 96"/>
                      <a:gd name="T14" fmla="*/ 1148 w 1148"/>
                      <a:gd name="T15" fmla="*/ 96 h 96"/>
                    </a:gdLst>
                    <a:ahLst/>
                    <a:cxnLst>
                      <a:cxn ang="T8">
                        <a:pos x="T0" y="T1"/>
                      </a:cxn>
                      <a:cxn ang="T9">
                        <a:pos x="T2" y="T3"/>
                      </a:cxn>
                      <a:cxn ang="T10">
                        <a:pos x="T4" y="T5"/>
                      </a:cxn>
                      <a:cxn ang="T11">
                        <a:pos x="T6" y="T7"/>
                      </a:cxn>
                    </a:cxnLst>
                    <a:rect l="T12" t="T13" r="T14" b="T15"/>
                    <a:pathLst>
                      <a:path w="1148" h="96">
                        <a:moveTo>
                          <a:pt x="0" y="0"/>
                        </a:moveTo>
                        <a:lnTo>
                          <a:pt x="239" y="0"/>
                        </a:lnTo>
                        <a:lnTo>
                          <a:pt x="239" y="96"/>
                        </a:lnTo>
                        <a:lnTo>
                          <a:pt x="1148" y="96"/>
                        </a:lnTo>
                      </a:path>
                    </a:pathLst>
                  </a:custGeom>
                  <a:noFill/>
                  <a:ln w="9525">
                    <a:solidFill>
                      <a:schemeClr val="tx2"/>
                    </a:solidFill>
                    <a:round/>
                    <a:headEnd/>
                    <a:tailEnd/>
                  </a:ln>
                </p:spPr>
                <p:txBody>
                  <a:bodyPr wrap="none" anchor="ctr"/>
                  <a:lstStyle/>
                  <a:p>
                    <a:endParaRPr lang="en-US">
                      <a:latin typeface="微软雅黑" pitchFamily="34" charset="-122"/>
                      <a:ea typeface="微软雅黑" pitchFamily="34" charset="-122"/>
                    </a:endParaRPr>
                  </a:p>
                </p:txBody>
              </p:sp>
              <p:sp>
                <p:nvSpPr>
                  <p:cNvPr id="97" name="Rectangle 163"/>
                  <p:cNvSpPr>
                    <a:spLocks noChangeArrowheads="1"/>
                  </p:cNvSpPr>
                  <p:nvPr/>
                </p:nvSpPr>
                <p:spPr bwMode="auto">
                  <a:xfrm>
                    <a:off x="2611" y="1225"/>
                    <a:ext cx="177" cy="48"/>
                  </a:xfrm>
                  <a:prstGeom prst="rect">
                    <a:avLst/>
                  </a:prstGeom>
                  <a:solidFill>
                    <a:srgbClr val="C0C0C0"/>
                  </a:solidFill>
                  <a:ln w="9525" algn="ctr">
                    <a:solidFill>
                      <a:schemeClr val="tx2"/>
                    </a:solidFill>
                    <a:miter lim="800000"/>
                    <a:headEnd/>
                    <a:tailEnd/>
                  </a:ln>
                </p:spPr>
                <p:txBody>
                  <a:bodyPr wrap="none" anchor="ctr"/>
                  <a:lstStyle/>
                  <a:p>
                    <a:pPr defTabSz="914383"/>
                    <a:endParaRPr lang="en-US" sz="2100" dirty="0">
                      <a:latin typeface="微软雅黑" pitchFamily="34" charset="-122"/>
                      <a:ea typeface="微软雅黑" pitchFamily="34" charset="-122"/>
                    </a:endParaRPr>
                  </a:p>
                </p:txBody>
              </p:sp>
            </p:grpSp>
            <p:grpSp>
              <p:nvGrpSpPr>
                <p:cNvPr id="21" name="Group 164"/>
                <p:cNvGrpSpPr>
                  <a:grpSpLocks/>
                </p:cNvGrpSpPr>
                <p:nvPr/>
              </p:nvGrpSpPr>
              <p:grpSpPr bwMode="auto">
                <a:xfrm>
                  <a:off x="7308849" y="1714500"/>
                  <a:ext cx="576263" cy="498475"/>
                  <a:chOff x="2433" y="1068"/>
                  <a:chExt cx="871" cy="582"/>
                </a:xfrm>
              </p:grpSpPr>
              <p:sp>
                <p:nvSpPr>
                  <p:cNvPr id="48" name="Rectangle 165"/>
                  <p:cNvSpPr>
                    <a:spLocks noChangeArrowheads="1"/>
                  </p:cNvSpPr>
                  <p:nvPr/>
                </p:nvSpPr>
                <p:spPr bwMode="auto">
                  <a:xfrm>
                    <a:off x="2433" y="1068"/>
                    <a:ext cx="871" cy="582"/>
                  </a:xfrm>
                  <a:prstGeom prst="rect">
                    <a:avLst/>
                  </a:prstGeom>
                  <a:solidFill>
                    <a:srgbClr val="FFFFFF"/>
                  </a:solidFill>
                  <a:ln w="9525" algn="ctr">
                    <a:solidFill>
                      <a:srgbClr val="808080"/>
                    </a:solidFill>
                    <a:miter lim="800000"/>
                    <a:headEnd/>
                    <a:tailEnd/>
                  </a:ln>
                </p:spPr>
                <p:txBody>
                  <a:bodyPr wrap="none" anchor="ctr"/>
                  <a:lstStyle/>
                  <a:p>
                    <a:endParaRPr lang="en-US">
                      <a:latin typeface="微软雅黑" pitchFamily="34" charset="-122"/>
                      <a:ea typeface="微软雅黑" pitchFamily="34" charset="-122"/>
                    </a:endParaRPr>
                  </a:p>
                </p:txBody>
              </p:sp>
              <p:sp>
                <p:nvSpPr>
                  <p:cNvPr id="49" name="Rectangle 166"/>
                  <p:cNvSpPr>
                    <a:spLocks noChangeArrowheads="1"/>
                  </p:cNvSpPr>
                  <p:nvPr/>
                </p:nvSpPr>
                <p:spPr bwMode="auto">
                  <a:xfrm>
                    <a:off x="2433" y="1068"/>
                    <a:ext cx="871" cy="51"/>
                  </a:xfrm>
                  <a:prstGeom prst="rect">
                    <a:avLst/>
                  </a:prstGeom>
                  <a:gradFill rotWithShape="1">
                    <a:gsLst>
                      <a:gs pos="0">
                        <a:srgbClr val="0033CC"/>
                      </a:gs>
                      <a:gs pos="100000">
                        <a:srgbClr val="C6E7F4">
                          <a:alpha val="48000"/>
                        </a:srgbClr>
                      </a:gs>
                    </a:gsLst>
                    <a:lin ang="0" scaled="1"/>
                  </a:gradFill>
                  <a:ln w="9525" algn="ctr">
                    <a:solidFill>
                      <a:srgbClr val="808080"/>
                    </a:solidFill>
                    <a:miter lim="800000"/>
                    <a:headEnd/>
                    <a:tailEnd/>
                  </a:ln>
                </p:spPr>
                <p:txBody>
                  <a:bodyPr wrap="none" anchor="ctr"/>
                  <a:lstStyle/>
                  <a:p>
                    <a:endParaRPr lang="en-US">
                      <a:latin typeface="微软雅黑" pitchFamily="34" charset="-122"/>
                      <a:ea typeface="微软雅黑" pitchFamily="34" charset="-122"/>
                    </a:endParaRPr>
                  </a:p>
                </p:txBody>
              </p:sp>
              <p:sp>
                <p:nvSpPr>
                  <p:cNvPr id="50" name="Rectangle 167"/>
                  <p:cNvSpPr>
                    <a:spLocks noChangeArrowheads="1"/>
                  </p:cNvSpPr>
                  <p:nvPr/>
                </p:nvSpPr>
                <p:spPr bwMode="auto">
                  <a:xfrm>
                    <a:off x="2433" y="1119"/>
                    <a:ext cx="871" cy="50"/>
                  </a:xfrm>
                  <a:prstGeom prst="rect">
                    <a:avLst/>
                  </a:prstGeom>
                  <a:solidFill>
                    <a:srgbClr val="C0C0C0">
                      <a:alpha val="67842"/>
                    </a:srgbClr>
                  </a:solidFill>
                  <a:ln w="9525" algn="ctr">
                    <a:solidFill>
                      <a:srgbClr val="808080"/>
                    </a:solidFill>
                    <a:miter lim="800000"/>
                    <a:headEnd/>
                    <a:tailEnd/>
                  </a:ln>
                </p:spPr>
                <p:txBody>
                  <a:bodyPr wrap="none" anchor="ctr"/>
                  <a:lstStyle/>
                  <a:p>
                    <a:endParaRPr lang="en-US">
                      <a:latin typeface="微软雅黑" pitchFamily="34" charset="-122"/>
                      <a:ea typeface="微软雅黑" pitchFamily="34" charset="-122"/>
                    </a:endParaRPr>
                  </a:p>
                </p:txBody>
              </p:sp>
              <p:sp>
                <p:nvSpPr>
                  <p:cNvPr id="51" name="Rectangle 168"/>
                  <p:cNvSpPr>
                    <a:spLocks noChangeArrowheads="1"/>
                  </p:cNvSpPr>
                  <p:nvPr/>
                </p:nvSpPr>
                <p:spPr bwMode="auto">
                  <a:xfrm>
                    <a:off x="2457" y="1084"/>
                    <a:ext cx="36" cy="25"/>
                  </a:xfrm>
                  <a:prstGeom prst="rect">
                    <a:avLst/>
                  </a:prstGeom>
                  <a:solidFill>
                    <a:srgbClr val="FF0000">
                      <a:alpha val="67842"/>
                    </a:srgbClr>
                  </a:solidFill>
                  <a:ln w="9525" algn="ctr">
                    <a:solidFill>
                      <a:srgbClr val="FFFFFF"/>
                    </a:solidFill>
                    <a:miter lim="800000"/>
                    <a:headEnd/>
                    <a:tailEnd/>
                  </a:ln>
                </p:spPr>
                <p:txBody>
                  <a:bodyPr wrap="none" anchor="ctr"/>
                  <a:lstStyle/>
                  <a:p>
                    <a:endParaRPr lang="en-US">
                      <a:latin typeface="微软雅黑" pitchFamily="34" charset="-122"/>
                      <a:ea typeface="微软雅黑" pitchFamily="34" charset="-122"/>
                    </a:endParaRPr>
                  </a:p>
                </p:txBody>
              </p:sp>
              <p:sp>
                <p:nvSpPr>
                  <p:cNvPr id="52" name="Rectangle 169"/>
                  <p:cNvSpPr>
                    <a:spLocks noChangeArrowheads="1"/>
                  </p:cNvSpPr>
                  <p:nvPr/>
                </p:nvSpPr>
                <p:spPr bwMode="auto">
                  <a:xfrm>
                    <a:off x="3225" y="1084"/>
                    <a:ext cx="55" cy="13"/>
                  </a:xfrm>
                  <a:prstGeom prst="rect">
                    <a:avLst/>
                  </a:prstGeom>
                  <a:solidFill>
                    <a:srgbClr val="969696">
                      <a:alpha val="67842"/>
                    </a:srgbClr>
                  </a:solidFill>
                  <a:ln w="9525" algn="ctr">
                    <a:solidFill>
                      <a:srgbClr val="808080"/>
                    </a:solidFill>
                    <a:miter lim="800000"/>
                    <a:headEnd/>
                    <a:tailEnd/>
                  </a:ln>
                </p:spPr>
                <p:txBody>
                  <a:bodyPr wrap="none" anchor="ctr"/>
                  <a:lstStyle/>
                  <a:p>
                    <a:endParaRPr lang="en-US">
                      <a:latin typeface="微软雅黑" pitchFamily="34" charset="-122"/>
                      <a:ea typeface="微软雅黑" pitchFamily="34" charset="-122"/>
                    </a:endParaRPr>
                  </a:p>
                </p:txBody>
              </p:sp>
              <p:sp>
                <p:nvSpPr>
                  <p:cNvPr id="53" name="Rectangle 170"/>
                  <p:cNvSpPr>
                    <a:spLocks noChangeArrowheads="1"/>
                  </p:cNvSpPr>
                  <p:nvPr/>
                </p:nvSpPr>
                <p:spPr bwMode="auto">
                  <a:xfrm>
                    <a:off x="2506" y="1320"/>
                    <a:ext cx="145" cy="25"/>
                  </a:xfrm>
                  <a:prstGeom prst="rect">
                    <a:avLst/>
                  </a:prstGeom>
                  <a:solidFill>
                    <a:srgbClr val="DDDDDD">
                      <a:alpha val="67842"/>
                    </a:srgbClr>
                  </a:solidFill>
                  <a:ln w="9525" algn="ctr">
                    <a:noFill/>
                    <a:miter lim="800000"/>
                    <a:headEnd/>
                    <a:tailEnd/>
                  </a:ln>
                </p:spPr>
                <p:txBody>
                  <a:bodyPr wrap="none" anchor="ctr"/>
                  <a:lstStyle/>
                  <a:p>
                    <a:endParaRPr lang="en-US">
                      <a:latin typeface="微软雅黑" pitchFamily="34" charset="-122"/>
                      <a:ea typeface="微软雅黑" pitchFamily="34" charset="-122"/>
                    </a:endParaRPr>
                  </a:p>
                </p:txBody>
              </p:sp>
              <p:sp>
                <p:nvSpPr>
                  <p:cNvPr id="54" name="Rectangle 171"/>
                  <p:cNvSpPr>
                    <a:spLocks noChangeArrowheads="1"/>
                  </p:cNvSpPr>
                  <p:nvPr/>
                </p:nvSpPr>
                <p:spPr bwMode="auto">
                  <a:xfrm>
                    <a:off x="2506" y="1371"/>
                    <a:ext cx="145" cy="25"/>
                  </a:xfrm>
                  <a:prstGeom prst="rect">
                    <a:avLst/>
                  </a:prstGeom>
                  <a:solidFill>
                    <a:srgbClr val="DDDDDD">
                      <a:alpha val="67842"/>
                    </a:srgbClr>
                  </a:solidFill>
                  <a:ln w="9525" algn="ctr">
                    <a:noFill/>
                    <a:miter lim="800000"/>
                    <a:headEnd/>
                    <a:tailEnd/>
                  </a:ln>
                </p:spPr>
                <p:txBody>
                  <a:bodyPr wrap="none" anchor="ctr"/>
                  <a:lstStyle/>
                  <a:p>
                    <a:endParaRPr lang="en-US">
                      <a:latin typeface="微软雅黑" pitchFamily="34" charset="-122"/>
                      <a:ea typeface="微软雅黑" pitchFamily="34" charset="-122"/>
                    </a:endParaRPr>
                  </a:p>
                </p:txBody>
              </p:sp>
              <p:sp>
                <p:nvSpPr>
                  <p:cNvPr id="55" name="Rectangle 172"/>
                  <p:cNvSpPr>
                    <a:spLocks noChangeArrowheads="1"/>
                  </p:cNvSpPr>
                  <p:nvPr/>
                </p:nvSpPr>
                <p:spPr bwMode="auto">
                  <a:xfrm>
                    <a:off x="2506" y="1421"/>
                    <a:ext cx="145" cy="26"/>
                  </a:xfrm>
                  <a:prstGeom prst="rect">
                    <a:avLst/>
                  </a:prstGeom>
                  <a:solidFill>
                    <a:srgbClr val="DDDDDD">
                      <a:alpha val="67842"/>
                    </a:srgbClr>
                  </a:solidFill>
                  <a:ln w="9525" algn="ctr">
                    <a:noFill/>
                    <a:miter lim="800000"/>
                    <a:headEnd/>
                    <a:tailEnd/>
                  </a:ln>
                </p:spPr>
                <p:txBody>
                  <a:bodyPr wrap="none" anchor="ctr"/>
                  <a:lstStyle/>
                  <a:p>
                    <a:endParaRPr lang="en-US">
                      <a:latin typeface="微软雅黑" pitchFamily="34" charset="-122"/>
                      <a:ea typeface="微软雅黑" pitchFamily="34" charset="-122"/>
                    </a:endParaRPr>
                  </a:p>
                </p:txBody>
              </p:sp>
              <p:sp>
                <p:nvSpPr>
                  <p:cNvPr id="56" name="Rectangle 173"/>
                  <p:cNvSpPr>
                    <a:spLocks noChangeArrowheads="1"/>
                  </p:cNvSpPr>
                  <p:nvPr/>
                </p:nvSpPr>
                <p:spPr bwMode="auto">
                  <a:xfrm>
                    <a:off x="2506" y="1471"/>
                    <a:ext cx="145" cy="26"/>
                  </a:xfrm>
                  <a:prstGeom prst="rect">
                    <a:avLst/>
                  </a:prstGeom>
                  <a:solidFill>
                    <a:srgbClr val="DDDDDD">
                      <a:alpha val="67842"/>
                    </a:srgbClr>
                  </a:solidFill>
                  <a:ln w="9525" algn="ctr">
                    <a:noFill/>
                    <a:miter lim="800000"/>
                    <a:headEnd/>
                    <a:tailEnd/>
                  </a:ln>
                </p:spPr>
                <p:txBody>
                  <a:bodyPr wrap="none" anchor="ctr"/>
                  <a:lstStyle/>
                  <a:p>
                    <a:endParaRPr lang="en-US">
                      <a:latin typeface="微软雅黑" pitchFamily="34" charset="-122"/>
                      <a:ea typeface="微软雅黑" pitchFamily="34" charset="-122"/>
                    </a:endParaRPr>
                  </a:p>
                </p:txBody>
              </p:sp>
              <p:sp>
                <p:nvSpPr>
                  <p:cNvPr id="57" name="Rectangle 174"/>
                  <p:cNvSpPr>
                    <a:spLocks noChangeArrowheads="1"/>
                  </p:cNvSpPr>
                  <p:nvPr/>
                </p:nvSpPr>
                <p:spPr bwMode="auto">
                  <a:xfrm>
                    <a:off x="2506" y="1522"/>
                    <a:ext cx="145" cy="25"/>
                  </a:xfrm>
                  <a:prstGeom prst="rect">
                    <a:avLst/>
                  </a:prstGeom>
                  <a:solidFill>
                    <a:srgbClr val="DDDDDD">
                      <a:alpha val="67842"/>
                    </a:srgbClr>
                  </a:solidFill>
                  <a:ln w="9525" algn="ctr">
                    <a:noFill/>
                    <a:miter lim="800000"/>
                    <a:headEnd/>
                    <a:tailEnd/>
                  </a:ln>
                </p:spPr>
                <p:txBody>
                  <a:bodyPr wrap="none" anchor="ctr"/>
                  <a:lstStyle/>
                  <a:p>
                    <a:endParaRPr lang="en-US">
                      <a:latin typeface="微软雅黑" pitchFamily="34" charset="-122"/>
                      <a:ea typeface="微软雅黑" pitchFamily="34" charset="-122"/>
                    </a:endParaRPr>
                  </a:p>
                </p:txBody>
              </p:sp>
              <p:sp>
                <p:nvSpPr>
                  <p:cNvPr id="58" name="Rectangle 175"/>
                  <p:cNvSpPr>
                    <a:spLocks noChangeArrowheads="1"/>
                  </p:cNvSpPr>
                  <p:nvPr/>
                </p:nvSpPr>
                <p:spPr bwMode="auto">
                  <a:xfrm>
                    <a:off x="2724" y="1320"/>
                    <a:ext cx="289" cy="25"/>
                  </a:xfrm>
                  <a:prstGeom prst="rect">
                    <a:avLst/>
                  </a:prstGeom>
                  <a:solidFill>
                    <a:srgbClr val="DDDDDD">
                      <a:alpha val="67842"/>
                    </a:srgbClr>
                  </a:solidFill>
                  <a:ln w="9525" algn="ctr">
                    <a:noFill/>
                    <a:miter lim="800000"/>
                    <a:headEnd/>
                    <a:tailEnd/>
                  </a:ln>
                </p:spPr>
                <p:txBody>
                  <a:bodyPr wrap="none" anchor="ctr"/>
                  <a:lstStyle/>
                  <a:p>
                    <a:endParaRPr lang="en-US">
                      <a:latin typeface="微软雅黑" pitchFamily="34" charset="-122"/>
                      <a:ea typeface="微软雅黑" pitchFamily="34" charset="-122"/>
                    </a:endParaRPr>
                  </a:p>
                </p:txBody>
              </p:sp>
              <p:sp>
                <p:nvSpPr>
                  <p:cNvPr id="59" name="Rectangle 176"/>
                  <p:cNvSpPr>
                    <a:spLocks noChangeArrowheads="1"/>
                  </p:cNvSpPr>
                  <p:nvPr/>
                </p:nvSpPr>
                <p:spPr bwMode="auto">
                  <a:xfrm>
                    <a:off x="2724" y="1371"/>
                    <a:ext cx="289" cy="25"/>
                  </a:xfrm>
                  <a:prstGeom prst="rect">
                    <a:avLst/>
                  </a:prstGeom>
                  <a:solidFill>
                    <a:srgbClr val="DDDDDD">
                      <a:alpha val="67842"/>
                    </a:srgbClr>
                  </a:solidFill>
                  <a:ln w="9525" algn="ctr">
                    <a:noFill/>
                    <a:miter lim="800000"/>
                    <a:headEnd/>
                    <a:tailEnd/>
                  </a:ln>
                </p:spPr>
                <p:txBody>
                  <a:bodyPr wrap="none" anchor="ctr"/>
                  <a:lstStyle/>
                  <a:p>
                    <a:endParaRPr lang="en-US">
                      <a:latin typeface="微软雅黑" pitchFamily="34" charset="-122"/>
                      <a:ea typeface="微软雅黑" pitchFamily="34" charset="-122"/>
                    </a:endParaRPr>
                  </a:p>
                </p:txBody>
              </p:sp>
              <p:sp>
                <p:nvSpPr>
                  <p:cNvPr id="60" name="Rectangle 177"/>
                  <p:cNvSpPr>
                    <a:spLocks noChangeArrowheads="1"/>
                  </p:cNvSpPr>
                  <p:nvPr/>
                </p:nvSpPr>
                <p:spPr bwMode="auto">
                  <a:xfrm>
                    <a:off x="2724" y="1421"/>
                    <a:ext cx="289" cy="26"/>
                  </a:xfrm>
                  <a:prstGeom prst="rect">
                    <a:avLst/>
                  </a:prstGeom>
                  <a:solidFill>
                    <a:srgbClr val="DDDDDD">
                      <a:alpha val="67842"/>
                    </a:srgbClr>
                  </a:solidFill>
                  <a:ln w="9525" algn="ctr">
                    <a:noFill/>
                    <a:miter lim="800000"/>
                    <a:headEnd/>
                    <a:tailEnd/>
                  </a:ln>
                </p:spPr>
                <p:txBody>
                  <a:bodyPr wrap="none" anchor="ctr"/>
                  <a:lstStyle/>
                  <a:p>
                    <a:endParaRPr lang="en-US">
                      <a:latin typeface="微软雅黑" pitchFamily="34" charset="-122"/>
                      <a:ea typeface="微软雅黑" pitchFamily="34" charset="-122"/>
                    </a:endParaRPr>
                  </a:p>
                </p:txBody>
              </p:sp>
              <p:sp>
                <p:nvSpPr>
                  <p:cNvPr id="61" name="Rectangle 178"/>
                  <p:cNvSpPr>
                    <a:spLocks noChangeArrowheads="1"/>
                  </p:cNvSpPr>
                  <p:nvPr/>
                </p:nvSpPr>
                <p:spPr bwMode="auto">
                  <a:xfrm>
                    <a:off x="2724" y="1471"/>
                    <a:ext cx="289" cy="26"/>
                  </a:xfrm>
                  <a:prstGeom prst="rect">
                    <a:avLst/>
                  </a:prstGeom>
                  <a:solidFill>
                    <a:srgbClr val="DDDDDD">
                      <a:alpha val="67842"/>
                    </a:srgbClr>
                  </a:solidFill>
                  <a:ln w="9525" algn="ctr">
                    <a:noFill/>
                    <a:miter lim="800000"/>
                    <a:headEnd/>
                    <a:tailEnd/>
                  </a:ln>
                </p:spPr>
                <p:txBody>
                  <a:bodyPr wrap="none" anchor="ctr"/>
                  <a:lstStyle/>
                  <a:p>
                    <a:endParaRPr lang="en-US">
                      <a:latin typeface="微软雅黑" pitchFamily="34" charset="-122"/>
                      <a:ea typeface="微软雅黑" pitchFamily="34" charset="-122"/>
                    </a:endParaRPr>
                  </a:p>
                </p:txBody>
              </p:sp>
              <p:sp>
                <p:nvSpPr>
                  <p:cNvPr id="62" name="Rectangle 179"/>
                  <p:cNvSpPr>
                    <a:spLocks noChangeArrowheads="1"/>
                  </p:cNvSpPr>
                  <p:nvPr/>
                </p:nvSpPr>
                <p:spPr bwMode="auto">
                  <a:xfrm>
                    <a:off x="2724" y="1522"/>
                    <a:ext cx="289" cy="25"/>
                  </a:xfrm>
                  <a:prstGeom prst="rect">
                    <a:avLst/>
                  </a:prstGeom>
                  <a:solidFill>
                    <a:srgbClr val="DDDDDD">
                      <a:alpha val="67842"/>
                    </a:srgbClr>
                  </a:solidFill>
                  <a:ln w="9525" algn="ctr">
                    <a:noFill/>
                    <a:miter lim="800000"/>
                    <a:headEnd/>
                    <a:tailEnd/>
                  </a:ln>
                </p:spPr>
                <p:txBody>
                  <a:bodyPr wrap="none" anchor="ctr"/>
                  <a:lstStyle/>
                  <a:p>
                    <a:endParaRPr lang="en-US">
                      <a:latin typeface="微软雅黑" pitchFamily="34" charset="-122"/>
                      <a:ea typeface="微软雅黑" pitchFamily="34" charset="-122"/>
                    </a:endParaRPr>
                  </a:p>
                </p:txBody>
              </p:sp>
              <p:sp>
                <p:nvSpPr>
                  <p:cNvPr id="63" name="Rectangle 180"/>
                  <p:cNvSpPr>
                    <a:spLocks noChangeArrowheads="1"/>
                  </p:cNvSpPr>
                  <p:nvPr/>
                </p:nvSpPr>
                <p:spPr bwMode="auto">
                  <a:xfrm>
                    <a:off x="2724" y="1572"/>
                    <a:ext cx="289" cy="25"/>
                  </a:xfrm>
                  <a:prstGeom prst="rect">
                    <a:avLst/>
                  </a:prstGeom>
                  <a:solidFill>
                    <a:srgbClr val="DDDDDD">
                      <a:alpha val="67842"/>
                    </a:srgbClr>
                  </a:solidFill>
                  <a:ln w="9525" algn="ctr">
                    <a:noFill/>
                    <a:miter lim="800000"/>
                    <a:headEnd/>
                    <a:tailEnd/>
                  </a:ln>
                </p:spPr>
                <p:txBody>
                  <a:bodyPr wrap="none" anchor="ctr"/>
                  <a:lstStyle/>
                  <a:p>
                    <a:endParaRPr lang="en-US">
                      <a:latin typeface="微软雅黑" pitchFamily="34" charset="-122"/>
                      <a:ea typeface="微软雅黑" pitchFamily="34" charset="-122"/>
                    </a:endParaRPr>
                  </a:p>
                </p:txBody>
              </p:sp>
              <p:sp>
                <p:nvSpPr>
                  <p:cNvPr id="64" name="Rectangle 181"/>
                  <p:cNvSpPr>
                    <a:spLocks noChangeArrowheads="1"/>
                  </p:cNvSpPr>
                  <p:nvPr/>
                </p:nvSpPr>
                <p:spPr bwMode="auto">
                  <a:xfrm>
                    <a:off x="2506" y="1572"/>
                    <a:ext cx="145" cy="25"/>
                  </a:xfrm>
                  <a:prstGeom prst="rect">
                    <a:avLst/>
                  </a:prstGeom>
                  <a:solidFill>
                    <a:srgbClr val="DDDDDD">
                      <a:alpha val="67842"/>
                    </a:srgbClr>
                  </a:solidFill>
                  <a:ln w="9525" algn="ctr">
                    <a:noFill/>
                    <a:miter lim="800000"/>
                    <a:headEnd/>
                    <a:tailEnd/>
                  </a:ln>
                </p:spPr>
                <p:txBody>
                  <a:bodyPr wrap="none" anchor="ctr"/>
                  <a:lstStyle/>
                  <a:p>
                    <a:endParaRPr lang="en-US">
                      <a:latin typeface="微软雅黑" pitchFamily="34" charset="-122"/>
                      <a:ea typeface="微软雅黑" pitchFamily="34" charset="-122"/>
                    </a:endParaRPr>
                  </a:p>
                </p:txBody>
              </p:sp>
              <p:sp>
                <p:nvSpPr>
                  <p:cNvPr id="65" name="Rectangle 182"/>
                  <p:cNvSpPr>
                    <a:spLocks noChangeArrowheads="1"/>
                  </p:cNvSpPr>
                  <p:nvPr/>
                </p:nvSpPr>
                <p:spPr bwMode="auto">
                  <a:xfrm>
                    <a:off x="3087" y="1320"/>
                    <a:ext cx="144" cy="25"/>
                  </a:xfrm>
                  <a:prstGeom prst="rect">
                    <a:avLst/>
                  </a:prstGeom>
                  <a:solidFill>
                    <a:srgbClr val="DDDDDD">
                      <a:alpha val="67842"/>
                    </a:srgbClr>
                  </a:solidFill>
                  <a:ln w="9525" algn="ctr">
                    <a:noFill/>
                    <a:miter lim="800000"/>
                    <a:headEnd/>
                    <a:tailEnd/>
                  </a:ln>
                </p:spPr>
                <p:txBody>
                  <a:bodyPr wrap="none" anchor="ctr"/>
                  <a:lstStyle/>
                  <a:p>
                    <a:endParaRPr lang="en-US">
                      <a:latin typeface="微软雅黑" pitchFamily="34" charset="-122"/>
                      <a:ea typeface="微软雅黑" pitchFamily="34" charset="-122"/>
                    </a:endParaRPr>
                  </a:p>
                </p:txBody>
              </p:sp>
              <p:sp>
                <p:nvSpPr>
                  <p:cNvPr id="66" name="Rectangle 183"/>
                  <p:cNvSpPr>
                    <a:spLocks noChangeArrowheads="1"/>
                  </p:cNvSpPr>
                  <p:nvPr/>
                </p:nvSpPr>
                <p:spPr bwMode="auto">
                  <a:xfrm>
                    <a:off x="3087" y="1371"/>
                    <a:ext cx="144" cy="25"/>
                  </a:xfrm>
                  <a:prstGeom prst="rect">
                    <a:avLst/>
                  </a:prstGeom>
                  <a:solidFill>
                    <a:srgbClr val="DDDDDD">
                      <a:alpha val="67842"/>
                    </a:srgbClr>
                  </a:solidFill>
                  <a:ln w="9525" algn="ctr">
                    <a:noFill/>
                    <a:miter lim="800000"/>
                    <a:headEnd/>
                    <a:tailEnd/>
                  </a:ln>
                </p:spPr>
                <p:txBody>
                  <a:bodyPr wrap="none" anchor="ctr"/>
                  <a:lstStyle/>
                  <a:p>
                    <a:endParaRPr lang="en-US">
                      <a:latin typeface="微软雅黑" pitchFamily="34" charset="-122"/>
                      <a:ea typeface="微软雅黑" pitchFamily="34" charset="-122"/>
                    </a:endParaRPr>
                  </a:p>
                </p:txBody>
              </p:sp>
              <p:sp>
                <p:nvSpPr>
                  <p:cNvPr id="67" name="Rectangle 184"/>
                  <p:cNvSpPr>
                    <a:spLocks noChangeArrowheads="1"/>
                  </p:cNvSpPr>
                  <p:nvPr/>
                </p:nvSpPr>
                <p:spPr bwMode="auto">
                  <a:xfrm>
                    <a:off x="3087" y="1421"/>
                    <a:ext cx="144" cy="26"/>
                  </a:xfrm>
                  <a:prstGeom prst="rect">
                    <a:avLst/>
                  </a:prstGeom>
                  <a:solidFill>
                    <a:srgbClr val="DDDDDD">
                      <a:alpha val="67842"/>
                    </a:srgbClr>
                  </a:solidFill>
                  <a:ln w="9525" algn="ctr">
                    <a:noFill/>
                    <a:miter lim="800000"/>
                    <a:headEnd/>
                    <a:tailEnd/>
                  </a:ln>
                </p:spPr>
                <p:txBody>
                  <a:bodyPr wrap="none" anchor="ctr"/>
                  <a:lstStyle/>
                  <a:p>
                    <a:endParaRPr lang="en-US">
                      <a:latin typeface="微软雅黑" pitchFamily="34" charset="-122"/>
                      <a:ea typeface="微软雅黑" pitchFamily="34" charset="-122"/>
                    </a:endParaRPr>
                  </a:p>
                </p:txBody>
              </p:sp>
              <p:sp>
                <p:nvSpPr>
                  <p:cNvPr id="68" name="Rectangle 185"/>
                  <p:cNvSpPr>
                    <a:spLocks noChangeArrowheads="1"/>
                  </p:cNvSpPr>
                  <p:nvPr/>
                </p:nvSpPr>
                <p:spPr bwMode="auto">
                  <a:xfrm>
                    <a:off x="3087" y="1471"/>
                    <a:ext cx="144" cy="26"/>
                  </a:xfrm>
                  <a:prstGeom prst="rect">
                    <a:avLst/>
                  </a:prstGeom>
                  <a:solidFill>
                    <a:srgbClr val="DDDDDD">
                      <a:alpha val="67842"/>
                    </a:srgbClr>
                  </a:solidFill>
                  <a:ln w="9525" algn="ctr">
                    <a:noFill/>
                    <a:miter lim="800000"/>
                    <a:headEnd/>
                    <a:tailEnd/>
                  </a:ln>
                </p:spPr>
                <p:txBody>
                  <a:bodyPr wrap="none" anchor="ctr"/>
                  <a:lstStyle/>
                  <a:p>
                    <a:endParaRPr lang="en-US">
                      <a:latin typeface="微软雅黑" pitchFamily="34" charset="-122"/>
                      <a:ea typeface="微软雅黑" pitchFamily="34" charset="-122"/>
                    </a:endParaRPr>
                  </a:p>
                </p:txBody>
              </p:sp>
              <p:sp>
                <p:nvSpPr>
                  <p:cNvPr id="69" name="Rectangle 186"/>
                  <p:cNvSpPr>
                    <a:spLocks noChangeArrowheads="1"/>
                  </p:cNvSpPr>
                  <p:nvPr/>
                </p:nvSpPr>
                <p:spPr bwMode="auto">
                  <a:xfrm>
                    <a:off x="3087" y="1522"/>
                    <a:ext cx="144" cy="25"/>
                  </a:xfrm>
                  <a:prstGeom prst="rect">
                    <a:avLst/>
                  </a:prstGeom>
                  <a:solidFill>
                    <a:srgbClr val="DDDDDD">
                      <a:alpha val="67842"/>
                    </a:srgbClr>
                  </a:solidFill>
                  <a:ln w="9525" algn="ctr">
                    <a:noFill/>
                    <a:miter lim="800000"/>
                    <a:headEnd/>
                    <a:tailEnd/>
                  </a:ln>
                </p:spPr>
                <p:txBody>
                  <a:bodyPr wrap="none" anchor="ctr"/>
                  <a:lstStyle/>
                  <a:p>
                    <a:endParaRPr lang="en-US">
                      <a:latin typeface="微软雅黑" pitchFamily="34" charset="-122"/>
                      <a:ea typeface="微软雅黑" pitchFamily="34" charset="-122"/>
                    </a:endParaRPr>
                  </a:p>
                </p:txBody>
              </p:sp>
              <p:sp>
                <p:nvSpPr>
                  <p:cNvPr id="70" name="Rectangle 187"/>
                  <p:cNvSpPr>
                    <a:spLocks noChangeArrowheads="1"/>
                  </p:cNvSpPr>
                  <p:nvPr/>
                </p:nvSpPr>
                <p:spPr bwMode="auto">
                  <a:xfrm>
                    <a:off x="3087" y="1572"/>
                    <a:ext cx="144" cy="25"/>
                  </a:xfrm>
                  <a:prstGeom prst="rect">
                    <a:avLst/>
                  </a:prstGeom>
                  <a:solidFill>
                    <a:srgbClr val="DDDDDD">
                      <a:alpha val="67842"/>
                    </a:srgbClr>
                  </a:solidFill>
                  <a:ln w="9525" algn="ctr">
                    <a:noFill/>
                    <a:miter lim="800000"/>
                    <a:headEnd/>
                    <a:tailEnd/>
                  </a:ln>
                </p:spPr>
                <p:txBody>
                  <a:bodyPr wrap="none" anchor="ctr"/>
                  <a:lstStyle/>
                  <a:p>
                    <a:endParaRPr lang="en-US">
                      <a:latin typeface="微软雅黑" pitchFamily="34" charset="-122"/>
                      <a:ea typeface="微软雅黑" pitchFamily="34" charset="-122"/>
                    </a:endParaRPr>
                  </a:p>
                </p:txBody>
              </p:sp>
              <p:sp>
                <p:nvSpPr>
                  <p:cNvPr id="71" name="Freeform 188"/>
                  <p:cNvSpPr>
                    <a:spLocks/>
                  </p:cNvSpPr>
                  <p:nvPr/>
                </p:nvSpPr>
                <p:spPr bwMode="auto">
                  <a:xfrm>
                    <a:off x="2433" y="1225"/>
                    <a:ext cx="871" cy="48"/>
                  </a:xfrm>
                  <a:custGeom>
                    <a:avLst/>
                    <a:gdLst>
                      <a:gd name="T0" fmla="*/ 0 w 1148"/>
                      <a:gd name="T1" fmla="*/ 0 h 96"/>
                      <a:gd name="T2" fmla="*/ 181 w 1148"/>
                      <a:gd name="T3" fmla="*/ 0 h 96"/>
                      <a:gd name="T4" fmla="*/ 181 w 1148"/>
                      <a:gd name="T5" fmla="*/ 48 h 96"/>
                      <a:gd name="T6" fmla="*/ 871 w 1148"/>
                      <a:gd name="T7" fmla="*/ 48 h 96"/>
                      <a:gd name="T8" fmla="*/ 0 60000 65536"/>
                      <a:gd name="T9" fmla="*/ 0 60000 65536"/>
                      <a:gd name="T10" fmla="*/ 0 60000 65536"/>
                      <a:gd name="T11" fmla="*/ 0 60000 65536"/>
                      <a:gd name="T12" fmla="*/ 0 w 1148"/>
                      <a:gd name="T13" fmla="*/ 0 h 96"/>
                      <a:gd name="T14" fmla="*/ 1148 w 1148"/>
                      <a:gd name="T15" fmla="*/ 96 h 96"/>
                    </a:gdLst>
                    <a:ahLst/>
                    <a:cxnLst>
                      <a:cxn ang="T8">
                        <a:pos x="T0" y="T1"/>
                      </a:cxn>
                      <a:cxn ang="T9">
                        <a:pos x="T2" y="T3"/>
                      </a:cxn>
                      <a:cxn ang="T10">
                        <a:pos x="T4" y="T5"/>
                      </a:cxn>
                      <a:cxn ang="T11">
                        <a:pos x="T6" y="T7"/>
                      </a:cxn>
                    </a:cxnLst>
                    <a:rect l="T12" t="T13" r="T14" b="T15"/>
                    <a:pathLst>
                      <a:path w="1148" h="96">
                        <a:moveTo>
                          <a:pt x="0" y="0"/>
                        </a:moveTo>
                        <a:lnTo>
                          <a:pt x="239" y="0"/>
                        </a:lnTo>
                        <a:lnTo>
                          <a:pt x="239" y="96"/>
                        </a:lnTo>
                        <a:lnTo>
                          <a:pt x="1148" y="96"/>
                        </a:lnTo>
                      </a:path>
                    </a:pathLst>
                  </a:custGeom>
                  <a:noFill/>
                  <a:ln w="9525">
                    <a:solidFill>
                      <a:schemeClr val="tx2"/>
                    </a:solidFill>
                    <a:round/>
                    <a:headEnd/>
                    <a:tailEnd/>
                  </a:ln>
                </p:spPr>
                <p:txBody>
                  <a:bodyPr wrap="none" anchor="ctr"/>
                  <a:lstStyle/>
                  <a:p>
                    <a:endParaRPr lang="en-US">
                      <a:latin typeface="微软雅黑" pitchFamily="34" charset="-122"/>
                      <a:ea typeface="微软雅黑" pitchFamily="34" charset="-122"/>
                    </a:endParaRPr>
                  </a:p>
                </p:txBody>
              </p:sp>
              <p:sp>
                <p:nvSpPr>
                  <p:cNvPr id="72" name="Rectangle 189"/>
                  <p:cNvSpPr>
                    <a:spLocks noChangeArrowheads="1"/>
                  </p:cNvSpPr>
                  <p:nvPr/>
                </p:nvSpPr>
                <p:spPr bwMode="auto">
                  <a:xfrm>
                    <a:off x="2611" y="1225"/>
                    <a:ext cx="177" cy="48"/>
                  </a:xfrm>
                  <a:prstGeom prst="rect">
                    <a:avLst/>
                  </a:prstGeom>
                  <a:solidFill>
                    <a:srgbClr val="C0C0C0">
                      <a:alpha val="67842"/>
                    </a:srgbClr>
                  </a:solidFill>
                  <a:ln w="9525" algn="ctr">
                    <a:solidFill>
                      <a:schemeClr val="tx2"/>
                    </a:solidFill>
                    <a:miter lim="800000"/>
                    <a:headEnd/>
                    <a:tailEnd/>
                  </a:ln>
                </p:spPr>
                <p:txBody>
                  <a:bodyPr wrap="none" anchor="ctr"/>
                  <a:lstStyle/>
                  <a:p>
                    <a:pPr defTabSz="914383"/>
                    <a:endParaRPr lang="en-US" sz="2100" dirty="0">
                      <a:latin typeface="微软雅黑" pitchFamily="34" charset="-122"/>
                      <a:ea typeface="微软雅黑" pitchFamily="34" charset="-122"/>
                    </a:endParaRPr>
                  </a:p>
                </p:txBody>
              </p:sp>
            </p:grpSp>
            <p:grpSp>
              <p:nvGrpSpPr>
                <p:cNvPr id="22" name="Group 190"/>
                <p:cNvGrpSpPr>
                  <a:grpSpLocks/>
                </p:cNvGrpSpPr>
                <p:nvPr/>
              </p:nvGrpSpPr>
              <p:grpSpPr bwMode="auto">
                <a:xfrm>
                  <a:off x="7154862" y="1946275"/>
                  <a:ext cx="576263" cy="498475"/>
                  <a:chOff x="2433" y="1068"/>
                  <a:chExt cx="871" cy="582"/>
                </a:xfrm>
              </p:grpSpPr>
              <p:sp>
                <p:nvSpPr>
                  <p:cNvPr id="23" name="Rectangle 191"/>
                  <p:cNvSpPr>
                    <a:spLocks noChangeArrowheads="1"/>
                  </p:cNvSpPr>
                  <p:nvPr/>
                </p:nvSpPr>
                <p:spPr bwMode="auto">
                  <a:xfrm>
                    <a:off x="2433" y="1068"/>
                    <a:ext cx="871" cy="582"/>
                  </a:xfrm>
                  <a:prstGeom prst="rect">
                    <a:avLst/>
                  </a:prstGeom>
                  <a:solidFill>
                    <a:srgbClr val="FFFFFF"/>
                  </a:solidFill>
                  <a:ln w="9525" algn="ctr">
                    <a:solidFill>
                      <a:srgbClr val="808080"/>
                    </a:solidFill>
                    <a:miter lim="800000"/>
                    <a:headEnd/>
                    <a:tailEnd/>
                  </a:ln>
                </p:spPr>
                <p:txBody>
                  <a:bodyPr wrap="none" anchor="ctr"/>
                  <a:lstStyle/>
                  <a:p>
                    <a:endParaRPr lang="en-US">
                      <a:latin typeface="微软雅黑" pitchFamily="34" charset="-122"/>
                      <a:ea typeface="微软雅黑" pitchFamily="34" charset="-122"/>
                    </a:endParaRPr>
                  </a:p>
                </p:txBody>
              </p:sp>
              <p:sp>
                <p:nvSpPr>
                  <p:cNvPr id="24" name="Rectangle 192"/>
                  <p:cNvSpPr>
                    <a:spLocks noChangeArrowheads="1"/>
                  </p:cNvSpPr>
                  <p:nvPr/>
                </p:nvSpPr>
                <p:spPr bwMode="auto">
                  <a:xfrm>
                    <a:off x="2433" y="1068"/>
                    <a:ext cx="871" cy="51"/>
                  </a:xfrm>
                  <a:prstGeom prst="rect">
                    <a:avLst/>
                  </a:prstGeom>
                  <a:gradFill rotWithShape="1">
                    <a:gsLst>
                      <a:gs pos="0">
                        <a:srgbClr val="0033CC"/>
                      </a:gs>
                      <a:gs pos="100000">
                        <a:srgbClr val="C6E7F4">
                          <a:alpha val="48000"/>
                        </a:srgbClr>
                      </a:gs>
                    </a:gsLst>
                    <a:lin ang="0" scaled="1"/>
                  </a:gradFill>
                  <a:ln w="9525" algn="ctr">
                    <a:solidFill>
                      <a:srgbClr val="808080"/>
                    </a:solidFill>
                    <a:miter lim="800000"/>
                    <a:headEnd/>
                    <a:tailEnd/>
                  </a:ln>
                </p:spPr>
                <p:txBody>
                  <a:bodyPr wrap="none" anchor="ctr"/>
                  <a:lstStyle/>
                  <a:p>
                    <a:endParaRPr lang="en-US">
                      <a:latin typeface="微软雅黑" pitchFamily="34" charset="-122"/>
                      <a:ea typeface="微软雅黑" pitchFamily="34" charset="-122"/>
                    </a:endParaRPr>
                  </a:p>
                </p:txBody>
              </p:sp>
              <p:sp>
                <p:nvSpPr>
                  <p:cNvPr id="25" name="Rectangle 193"/>
                  <p:cNvSpPr>
                    <a:spLocks noChangeArrowheads="1"/>
                  </p:cNvSpPr>
                  <p:nvPr/>
                </p:nvSpPr>
                <p:spPr bwMode="auto">
                  <a:xfrm>
                    <a:off x="2433" y="1119"/>
                    <a:ext cx="871" cy="50"/>
                  </a:xfrm>
                  <a:prstGeom prst="rect">
                    <a:avLst/>
                  </a:prstGeom>
                  <a:solidFill>
                    <a:srgbClr val="C0C0C0">
                      <a:alpha val="67842"/>
                    </a:srgbClr>
                  </a:solidFill>
                  <a:ln w="9525" algn="ctr">
                    <a:solidFill>
                      <a:srgbClr val="808080"/>
                    </a:solidFill>
                    <a:miter lim="800000"/>
                    <a:headEnd/>
                    <a:tailEnd/>
                  </a:ln>
                </p:spPr>
                <p:txBody>
                  <a:bodyPr wrap="none" anchor="ctr"/>
                  <a:lstStyle/>
                  <a:p>
                    <a:endParaRPr lang="en-US">
                      <a:latin typeface="微软雅黑" pitchFamily="34" charset="-122"/>
                      <a:ea typeface="微软雅黑" pitchFamily="34" charset="-122"/>
                    </a:endParaRPr>
                  </a:p>
                </p:txBody>
              </p:sp>
              <p:sp>
                <p:nvSpPr>
                  <p:cNvPr id="26" name="Rectangle 194"/>
                  <p:cNvSpPr>
                    <a:spLocks noChangeArrowheads="1"/>
                  </p:cNvSpPr>
                  <p:nvPr/>
                </p:nvSpPr>
                <p:spPr bwMode="auto">
                  <a:xfrm>
                    <a:off x="2457" y="1084"/>
                    <a:ext cx="36" cy="25"/>
                  </a:xfrm>
                  <a:prstGeom prst="rect">
                    <a:avLst/>
                  </a:prstGeom>
                  <a:solidFill>
                    <a:srgbClr val="FF0000">
                      <a:alpha val="67842"/>
                    </a:srgbClr>
                  </a:solidFill>
                  <a:ln w="9525" algn="ctr">
                    <a:solidFill>
                      <a:srgbClr val="FFFFFF"/>
                    </a:solidFill>
                    <a:miter lim="800000"/>
                    <a:headEnd/>
                    <a:tailEnd/>
                  </a:ln>
                </p:spPr>
                <p:txBody>
                  <a:bodyPr wrap="none" anchor="ctr"/>
                  <a:lstStyle/>
                  <a:p>
                    <a:endParaRPr lang="en-US">
                      <a:latin typeface="微软雅黑" pitchFamily="34" charset="-122"/>
                      <a:ea typeface="微软雅黑" pitchFamily="34" charset="-122"/>
                    </a:endParaRPr>
                  </a:p>
                </p:txBody>
              </p:sp>
              <p:sp>
                <p:nvSpPr>
                  <p:cNvPr id="27" name="Rectangle 195"/>
                  <p:cNvSpPr>
                    <a:spLocks noChangeArrowheads="1"/>
                  </p:cNvSpPr>
                  <p:nvPr/>
                </p:nvSpPr>
                <p:spPr bwMode="auto">
                  <a:xfrm>
                    <a:off x="3225" y="1084"/>
                    <a:ext cx="55" cy="13"/>
                  </a:xfrm>
                  <a:prstGeom prst="rect">
                    <a:avLst/>
                  </a:prstGeom>
                  <a:solidFill>
                    <a:srgbClr val="969696">
                      <a:alpha val="67842"/>
                    </a:srgbClr>
                  </a:solidFill>
                  <a:ln w="9525" algn="ctr">
                    <a:solidFill>
                      <a:srgbClr val="808080"/>
                    </a:solidFill>
                    <a:miter lim="800000"/>
                    <a:headEnd/>
                    <a:tailEnd/>
                  </a:ln>
                </p:spPr>
                <p:txBody>
                  <a:bodyPr wrap="none" anchor="ctr"/>
                  <a:lstStyle/>
                  <a:p>
                    <a:endParaRPr lang="en-US">
                      <a:latin typeface="微软雅黑" pitchFamily="34" charset="-122"/>
                      <a:ea typeface="微软雅黑" pitchFamily="34" charset="-122"/>
                    </a:endParaRPr>
                  </a:p>
                </p:txBody>
              </p:sp>
              <p:sp>
                <p:nvSpPr>
                  <p:cNvPr id="28" name="Rectangle 196"/>
                  <p:cNvSpPr>
                    <a:spLocks noChangeArrowheads="1"/>
                  </p:cNvSpPr>
                  <p:nvPr/>
                </p:nvSpPr>
                <p:spPr bwMode="auto">
                  <a:xfrm>
                    <a:off x="2506" y="1320"/>
                    <a:ext cx="145" cy="25"/>
                  </a:xfrm>
                  <a:prstGeom prst="rect">
                    <a:avLst/>
                  </a:prstGeom>
                  <a:solidFill>
                    <a:srgbClr val="DDDDDD">
                      <a:alpha val="67842"/>
                    </a:srgbClr>
                  </a:solidFill>
                  <a:ln w="9525" algn="ctr">
                    <a:noFill/>
                    <a:miter lim="800000"/>
                    <a:headEnd/>
                    <a:tailEnd/>
                  </a:ln>
                </p:spPr>
                <p:txBody>
                  <a:bodyPr wrap="none" anchor="ctr"/>
                  <a:lstStyle/>
                  <a:p>
                    <a:endParaRPr lang="en-US">
                      <a:latin typeface="微软雅黑" pitchFamily="34" charset="-122"/>
                      <a:ea typeface="微软雅黑" pitchFamily="34" charset="-122"/>
                    </a:endParaRPr>
                  </a:p>
                </p:txBody>
              </p:sp>
              <p:sp>
                <p:nvSpPr>
                  <p:cNvPr id="29" name="Rectangle 197"/>
                  <p:cNvSpPr>
                    <a:spLocks noChangeArrowheads="1"/>
                  </p:cNvSpPr>
                  <p:nvPr/>
                </p:nvSpPr>
                <p:spPr bwMode="auto">
                  <a:xfrm>
                    <a:off x="2506" y="1371"/>
                    <a:ext cx="145" cy="25"/>
                  </a:xfrm>
                  <a:prstGeom prst="rect">
                    <a:avLst/>
                  </a:prstGeom>
                  <a:solidFill>
                    <a:srgbClr val="DDDDDD">
                      <a:alpha val="67842"/>
                    </a:srgbClr>
                  </a:solidFill>
                  <a:ln w="9525" algn="ctr">
                    <a:noFill/>
                    <a:miter lim="800000"/>
                    <a:headEnd/>
                    <a:tailEnd/>
                  </a:ln>
                </p:spPr>
                <p:txBody>
                  <a:bodyPr wrap="none" anchor="ctr"/>
                  <a:lstStyle/>
                  <a:p>
                    <a:endParaRPr lang="en-US">
                      <a:latin typeface="微软雅黑" pitchFamily="34" charset="-122"/>
                      <a:ea typeface="微软雅黑" pitchFamily="34" charset="-122"/>
                    </a:endParaRPr>
                  </a:p>
                </p:txBody>
              </p:sp>
              <p:sp>
                <p:nvSpPr>
                  <p:cNvPr id="30" name="Rectangle 198"/>
                  <p:cNvSpPr>
                    <a:spLocks noChangeArrowheads="1"/>
                  </p:cNvSpPr>
                  <p:nvPr/>
                </p:nvSpPr>
                <p:spPr bwMode="auto">
                  <a:xfrm>
                    <a:off x="2506" y="1421"/>
                    <a:ext cx="145" cy="26"/>
                  </a:xfrm>
                  <a:prstGeom prst="rect">
                    <a:avLst/>
                  </a:prstGeom>
                  <a:solidFill>
                    <a:srgbClr val="DDDDDD">
                      <a:alpha val="67842"/>
                    </a:srgbClr>
                  </a:solidFill>
                  <a:ln w="9525" algn="ctr">
                    <a:noFill/>
                    <a:miter lim="800000"/>
                    <a:headEnd/>
                    <a:tailEnd/>
                  </a:ln>
                </p:spPr>
                <p:txBody>
                  <a:bodyPr wrap="none" anchor="ctr"/>
                  <a:lstStyle/>
                  <a:p>
                    <a:endParaRPr lang="en-US">
                      <a:latin typeface="微软雅黑" pitchFamily="34" charset="-122"/>
                      <a:ea typeface="微软雅黑" pitchFamily="34" charset="-122"/>
                    </a:endParaRPr>
                  </a:p>
                </p:txBody>
              </p:sp>
              <p:sp>
                <p:nvSpPr>
                  <p:cNvPr id="31" name="Rectangle 199"/>
                  <p:cNvSpPr>
                    <a:spLocks noChangeArrowheads="1"/>
                  </p:cNvSpPr>
                  <p:nvPr/>
                </p:nvSpPr>
                <p:spPr bwMode="auto">
                  <a:xfrm>
                    <a:off x="2506" y="1471"/>
                    <a:ext cx="145" cy="26"/>
                  </a:xfrm>
                  <a:prstGeom prst="rect">
                    <a:avLst/>
                  </a:prstGeom>
                  <a:solidFill>
                    <a:srgbClr val="DDDDDD">
                      <a:alpha val="67842"/>
                    </a:srgbClr>
                  </a:solidFill>
                  <a:ln w="9525" algn="ctr">
                    <a:noFill/>
                    <a:miter lim="800000"/>
                    <a:headEnd/>
                    <a:tailEnd/>
                  </a:ln>
                </p:spPr>
                <p:txBody>
                  <a:bodyPr wrap="none" anchor="ctr"/>
                  <a:lstStyle/>
                  <a:p>
                    <a:endParaRPr lang="en-US">
                      <a:latin typeface="微软雅黑" pitchFamily="34" charset="-122"/>
                      <a:ea typeface="微软雅黑" pitchFamily="34" charset="-122"/>
                    </a:endParaRPr>
                  </a:p>
                </p:txBody>
              </p:sp>
              <p:sp>
                <p:nvSpPr>
                  <p:cNvPr id="32" name="Rectangle 200"/>
                  <p:cNvSpPr>
                    <a:spLocks noChangeArrowheads="1"/>
                  </p:cNvSpPr>
                  <p:nvPr/>
                </p:nvSpPr>
                <p:spPr bwMode="auto">
                  <a:xfrm>
                    <a:off x="2506" y="1522"/>
                    <a:ext cx="145" cy="25"/>
                  </a:xfrm>
                  <a:prstGeom prst="rect">
                    <a:avLst/>
                  </a:prstGeom>
                  <a:solidFill>
                    <a:srgbClr val="DDDDDD">
                      <a:alpha val="67842"/>
                    </a:srgbClr>
                  </a:solidFill>
                  <a:ln w="9525" algn="ctr">
                    <a:noFill/>
                    <a:miter lim="800000"/>
                    <a:headEnd/>
                    <a:tailEnd/>
                  </a:ln>
                </p:spPr>
                <p:txBody>
                  <a:bodyPr wrap="none" anchor="ctr"/>
                  <a:lstStyle/>
                  <a:p>
                    <a:endParaRPr lang="en-US">
                      <a:latin typeface="微软雅黑" pitchFamily="34" charset="-122"/>
                      <a:ea typeface="微软雅黑" pitchFamily="34" charset="-122"/>
                    </a:endParaRPr>
                  </a:p>
                </p:txBody>
              </p:sp>
              <p:sp>
                <p:nvSpPr>
                  <p:cNvPr id="33" name="Rectangle 201"/>
                  <p:cNvSpPr>
                    <a:spLocks noChangeArrowheads="1"/>
                  </p:cNvSpPr>
                  <p:nvPr/>
                </p:nvSpPr>
                <p:spPr bwMode="auto">
                  <a:xfrm>
                    <a:off x="2724" y="1320"/>
                    <a:ext cx="289" cy="25"/>
                  </a:xfrm>
                  <a:prstGeom prst="rect">
                    <a:avLst/>
                  </a:prstGeom>
                  <a:solidFill>
                    <a:srgbClr val="DDDDDD">
                      <a:alpha val="67842"/>
                    </a:srgbClr>
                  </a:solidFill>
                  <a:ln w="9525" algn="ctr">
                    <a:noFill/>
                    <a:miter lim="800000"/>
                    <a:headEnd/>
                    <a:tailEnd/>
                  </a:ln>
                </p:spPr>
                <p:txBody>
                  <a:bodyPr wrap="none" anchor="ctr"/>
                  <a:lstStyle/>
                  <a:p>
                    <a:endParaRPr lang="en-US">
                      <a:latin typeface="微软雅黑" pitchFamily="34" charset="-122"/>
                      <a:ea typeface="微软雅黑" pitchFamily="34" charset="-122"/>
                    </a:endParaRPr>
                  </a:p>
                </p:txBody>
              </p:sp>
              <p:sp>
                <p:nvSpPr>
                  <p:cNvPr id="34" name="Rectangle 202"/>
                  <p:cNvSpPr>
                    <a:spLocks noChangeArrowheads="1"/>
                  </p:cNvSpPr>
                  <p:nvPr/>
                </p:nvSpPr>
                <p:spPr bwMode="auto">
                  <a:xfrm>
                    <a:off x="2724" y="1371"/>
                    <a:ext cx="289" cy="25"/>
                  </a:xfrm>
                  <a:prstGeom prst="rect">
                    <a:avLst/>
                  </a:prstGeom>
                  <a:solidFill>
                    <a:srgbClr val="DDDDDD">
                      <a:alpha val="67842"/>
                    </a:srgbClr>
                  </a:solidFill>
                  <a:ln w="9525" algn="ctr">
                    <a:noFill/>
                    <a:miter lim="800000"/>
                    <a:headEnd/>
                    <a:tailEnd/>
                  </a:ln>
                </p:spPr>
                <p:txBody>
                  <a:bodyPr wrap="none" anchor="ctr"/>
                  <a:lstStyle/>
                  <a:p>
                    <a:endParaRPr lang="en-US">
                      <a:latin typeface="微软雅黑" pitchFamily="34" charset="-122"/>
                      <a:ea typeface="微软雅黑" pitchFamily="34" charset="-122"/>
                    </a:endParaRPr>
                  </a:p>
                </p:txBody>
              </p:sp>
              <p:sp>
                <p:nvSpPr>
                  <p:cNvPr id="35" name="Rectangle 203"/>
                  <p:cNvSpPr>
                    <a:spLocks noChangeArrowheads="1"/>
                  </p:cNvSpPr>
                  <p:nvPr/>
                </p:nvSpPr>
                <p:spPr bwMode="auto">
                  <a:xfrm>
                    <a:off x="2724" y="1421"/>
                    <a:ext cx="289" cy="26"/>
                  </a:xfrm>
                  <a:prstGeom prst="rect">
                    <a:avLst/>
                  </a:prstGeom>
                  <a:solidFill>
                    <a:srgbClr val="DDDDDD">
                      <a:alpha val="67842"/>
                    </a:srgbClr>
                  </a:solidFill>
                  <a:ln w="9525" algn="ctr">
                    <a:noFill/>
                    <a:miter lim="800000"/>
                    <a:headEnd/>
                    <a:tailEnd/>
                  </a:ln>
                </p:spPr>
                <p:txBody>
                  <a:bodyPr wrap="none" anchor="ctr"/>
                  <a:lstStyle/>
                  <a:p>
                    <a:endParaRPr lang="en-US">
                      <a:latin typeface="微软雅黑" pitchFamily="34" charset="-122"/>
                      <a:ea typeface="微软雅黑" pitchFamily="34" charset="-122"/>
                    </a:endParaRPr>
                  </a:p>
                </p:txBody>
              </p:sp>
              <p:sp>
                <p:nvSpPr>
                  <p:cNvPr id="36" name="Rectangle 204"/>
                  <p:cNvSpPr>
                    <a:spLocks noChangeArrowheads="1"/>
                  </p:cNvSpPr>
                  <p:nvPr/>
                </p:nvSpPr>
                <p:spPr bwMode="auto">
                  <a:xfrm>
                    <a:off x="2724" y="1471"/>
                    <a:ext cx="289" cy="26"/>
                  </a:xfrm>
                  <a:prstGeom prst="rect">
                    <a:avLst/>
                  </a:prstGeom>
                  <a:solidFill>
                    <a:srgbClr val="DDDDDD">
                      <a:alpha val="67842"/>
                    </a:srgbClr>
                  </a:solidFill>
                  <a:ln w="9525" algn="ctr">
                    <a:noFill/>
                    <a:miter lim="800000"/>
                    <a:headEnd/>
                    <a:tailEnd/>
                  </a:ln>
                </p:spPr>
                <p:txBody>
                  <a:bodyPr wrap="none" anchor="ctr"/>
                  <a:lstStyle/>
                  <a:p>
                    <a:endParaRPr lang="en-US">
                      <a:latin typeface="微软雅黑" pitchFamily="34" charset="-122"/>
                      <a:ea typeface="微软雅黑" pitchFamily="34" charset="-122"/>
                    </a:endParaRPr>
                  </a:p>
                </p:txBody>
              </p:sp>
              <p:sp>
                <p:nvSpPr>
                  <p:cNvPr id="37" name="Rectangle 205"/>
                  <p:cNvSpPr>
                    <a:spLocks noChangeArrowheads="1"/>
                  </p:cNvSpPr>
                  <p:nvPr/>
                </p:nvSpPr>
                <p:spPr bwMode="auto">
                  <a:xfrm>
                    <a:off x="2724" y="1522"/>
                    <a:ext cx="289" cy="25"/>
                  </a:xfrm>
                  <a:prstGeom prst="rect">
                    <a:avLst/>
                  </a:prstGeom>
                  <a:solidFill>
                    <a:srgbClr val="DDDDDD">
                      <a:alpha val="67842"/>
                    </a:srgbClr>
                  </a:solidFill>
                  <a:ln w="9525" algn="ctr">
                    <a:noFill/>
                    <a:miter lim="800000"/>
                    <a:headEnd/>
                    <a:tailEnd/>
                  </a:ln>
                </p:spPr>
                <p:txBody>
                  <a:bodyPr wrap="none" anchor="ctr"/>
                  <a:lstStyle/>
                  <a:p>
                    <a:endParaRPr lang="en-US">
                      <a:latin typeface="微软雅黑" pitchFamily="34" charset="-122"/>
                      <a:ea typeface="微软雅黑" pitchFamily="34" charset="-122"/>
                    </a:endParaRPr>
                  </a:p>
                </p:txBody>
              </p:sp>
              <p:sp>
                <p:nvSpPr>
                  <p:cNvPr id="38" name="Rectangle 206"/>
                  <p:cNvSpPr>
                    <a:spLocks noChangeArrowheads="1"/>
                  </p:cNvSpPr>
                  <p:nvPr/>
                </p:nvSpPr>
                <p:spPr bwMode="auto">
                  <a:xfrm>
                    <a:off x="2724" y="1572"/>
                    <a:ext cx="289" cy="25"/>
                  </a:xfrm>
                  <a:prstGeom prst="rect">
                    <a:avLst/>
                  </a:prstGeom>
                  <a:solidFill>
                    <a:srgbClr val="DDDDDD">
                      <a:alpha val="67842"/>
                    </a:srgbClr>
                  </a:solidFill>
                  <a:ln w="9525" algn="ctr">
                    <a:noFill/>
                    <a:miter lim="800000"/>
                    <a:headEnd/>
                    <a:tailEnd/>
                  </a:ln>
                </p:spPr>
                <p:txBody>
                  <a:bodyPr wrap="none" anchor="ctr"/>
                  <a:lstStyle/>
                  <a:p>
                    <a:endParaRPr lang="en-US">
                      <a:latin typeface="微软雅黑" pitchFamily="34" charset="-122"/>
                      <a:ea typeface="微软雅黑" pitchFamily="34" charset="-122"/>
                    </a:endParaRPr>
                  </a:p>
                </p:txBody>
              </p:sp>
              <p:sp>
                <p:nvSpPr>
                  <p:cNvPr id="39" name="Rectangle 207"/>
                  <p:cNvSpPr>
                    <a:spLocks noChangeArrowheads="1"/>
                  </p:cNvSpPr>
                  <p:nvPr/>
                </p:nvSpPr>
                <p:spPr bwMode="auto">
                  <a:xfrm>
                    <a:off x="2506" y="1572"/>
                    <a:ext cx="145" cy="25"/>
                  </a:xfrm>
                  <a:prstGeom prst="rect">
                    <a:avLst/>
                  </a:prstGeom>
                  <a:solidFill>
                    <a:srgbClr val="DDDDDD">
                      <a:alpha val="67842"/>
                    </a:srgbClr>
                  </a:solidFill>
                  <a:ln w="9525" algn="ctr">
                    <a:noFill/>
                    <a:miter lim="800000"/>
                    <a:headEnd/>
                    <a:tailEnd/>
                  </a:ln>
                </p:spPr>
                <p:txBody>
                  <a:bodyPr wrap="none" anchor="ctr"/>
                  <a:lstStyle/>
                  <a:p>
                    <a:endParaRPr lang="en-US">
                      <a:latin typeface="微软雅黑" pitchFamily="34" charset="-122"/>
                      <a:ea typeface="微软雅黑" pitchFamily="34" charset="-122"/>
                    </a:endParaRPr>
                  </a:p>
                </p:txBody>
              </p:sp>
              <p:sp>
                <p:nvSpPr>
                  <p:cNvPr id="40" name="Rectangle 208"/>
                  <p:cNvSpPr>
                    <a:spLocks noChangeArrowheads="1"/>
                  </p:cNvSpPr>
                  <p:nvPr/>
                </p:nvSpPr>
                <p:spPr bwMode="auto">
                  <a:xfrm>
                    <a:off x="3087" y="1320"/>
                    <a:ext cx="144" cy="25"/>
                  </a:xfrm>
                  <a:prstGeom prst="rect">
                    <a:avLst/>
                  </a:prstGeom>
                  <a:solidFill>
                    <a:srgbClr val="DDDDDD">
                      <a:alpha val="67842"/>
                    </a:srgbClr>
                  </a:solidFill>
                  <a:ln w="9525" algn="ctr">
                    <a:noFill/>
                    <a:miter lim="800000"/>
                    <a:headEnd/>
                    <a:tailEnd/>
                  </a:ln>
                </p:spPr>
                <p:txBody>
                  <a:bodyPr wrap="none" anchor="ctr"/>
                  <a:lstStyle/>
                  <a:p>
                    <a:endParaRPr lang="en-US">
                      <a:latin typeface="微软雅黑" pitchFamily="34" charset="-122"/>
                      <a:ea typeface="微软雅黑" pitchFamily="34" charset="-122"/>
                    </a:endParaRPr>
                  </a:p>
                </p:txBody>
              </p:sp>
              <p:sp>
                <p:nvSpPr>
                  <p:cNvPr id="41" name="Rectangle 209"/>
                  <p:cNvSpPr>
                    <a:spLocks noChangeArrowheads="1"/>
                  </p:cNvSpPr>
                  <p:nvPr/>
                </p:nvSpPr>
                <p:spPr bwMode="auto">
                  <a:xfrm>
                    <a:off x="3087" y="1371"/>
                    <a:ext cx="144" cy="25"/>
                  </a:xfrm>
                  <a:prstGeom prst="rect">
                    <a:avLst/>
                  </a:prstGeom>
                  <a:solidFill>
                    <a:srgbClr val="DDDDDD">
                      <a:alpha val="67842"/>
                    </a:srgbClr>
                  </a:solidFill>
                  <a:ln w="9525" algn="ctr">
                    <a:noFill/>
                    <a:miter lim="800000"/>
                    <a:headEnd/>
                    <a:tailEnd/>
                  </a:ln>
                </p:spPr>
                <p:txBody>
                  <a:bodyPr wrap="none" anchor="ctr"/>
                  <a:lstStyle/>
                  <a:p>
                    <a:endParaRPr lang="en-US">
                      <a:latin typeface="微软雅黑" pitchFamily="34" charset="-122"/>
                      <a:ea typeface="微软雅黑" pitchFamily="34" charset="-122"/>
                    </a:endParaRPr>
                  </a:p>
                </p:txBody>
              </p:sp>
              <p:sp>
                <p:nvSpPr>
                  <p:cNvPr id="42" name="Rectangle 210"/>
                  <p:cNvSpPr>
                    <a:spLocks noChangeArrowheads="1"/>
                  </p:cNvSpPr>
                  <p:nvPr/>
                </p:nvSpPr>
                <p:spPr bwMode="auto">
                  <a:xfrm>
                    <a:off x="3087" y="1421"/>
                    <a:ext cx="144" cy="26"/>
                  </a:xfrm>
                  <a:prstGeom prst="rect">
                    <a:avLst/>
                  </a:prstGeom>
                  <a:solidFill>
                    <a:srgbClr val="DDDDDD">
                      <a:alpha val="67842"/>
                    </a:srgbClr>
                  </a:solidFill>
                  <a:ln w="9525" algn="ctr">
                    <a:noFill/>
                    <a:miter lim="800000"/>
                    <a:headEnd/>
                    <a:tailEnd/>
                  </a:ln>
                </p:spPr>
                <p:txBody>
                  <a:bodyPr wrap="none" anchor="ctr"/>
                  <a:lstStyle/>
                  <a:p>
                    <a:endParaRPr lang="en-US">
                      <a:latin typeface="微软雅黑" pitchFamily="34" charset="-122"/>
                      <a:ea typeface="微软雅黑" pitchFamily="34" charset="-122"/>
                    </a:endParaRPr>
                  </a:p>
                </p:txBody>
              </p:sp>
              <p:sp>
                <p:nvSpPr>
                  <p:cNvPr id="43" name="Rectangle 211"/>
                  <p:cNvSpPr>
                    <a:spLocks noChangeArrowheads="1"/>
                  </p:cNvSpPr>
                  <p:nvPr/>
                </p:nvSpPr>
                <p:spPr bwMode="auto">
                  <a:xfrm>
                    <a:off x="3087" y="1471"/>
                    <a:ext cx="144" cy="26"/>
                  </a:xfrm>
                  <a:prstGeom prst="rect">
                    <a:avLst/>
                  </a:prstGeom>
                  <a:solidFill>
                    <a:srgbClr val="DDDDDD">
                      <a:alpha val="67842"/>
                    </a:srgbClr>
                  </a:solidFill>
                  <a:ln w="9525" algn="ctr">
                    <a:noFill/>
                    <a:miter lim="800000"/>
                    <a:headEnd/>
                    <a:tailEnd/>
                  </a:ln>
                </p:spPr>
                <p:txBody>
                  <a:bodyPr wrap="none" anchor="ctr"/>
                  <a:lstStyle/>
                  <a:p>
                    <a:endParaRPr lang="en-US">
                      <a:latin typeface="微软雅黑" pitchFamily="34" charset="-122"/>
                      <a:ea typeface="微软雅黑" pitchFamily="34" charset="-122"/>
                    </a:endParaRPr>
                  </a:p>
                </p:txBody>
              </p:sp>
              <p:sp>
                <p:nvSpPr>
                  <p:cNvPr id="44" name="Rectangle 212"/>
                  <p:cNvSpPr>
                    <a:spLocks noChangeArrowheads="1"/>
                  </p:cNvSpPr>
                  <p:nvPr/>
                </p:nvSpPr>
                <p:spPr bwMode="auto">
                  <a:xfrm>
                    <a:off x="3087" y="1522"/>
                    <a:ext cx="144" cy="25"/>
                  </a:xfrm>
                  <a:prstGeom prst="rect">
                    <a:avLst/>
                  </a:prstGeom>
                  <a:solidFill>
                    <a:srgbClr val="DDDDDD">
                      <a:alpha val="67842"/>
                    </a:srgbClr>
                  </a:solidFill>
                  <a:ln w="9525" algn="ctr">
                    <a:noFill/>
                    <a:miter lim="800000"/>
                    <a:headEnd/>
                    <a:tailEnd/>
                  </a:ln>
                </p:spPr>
                <p:txBody>
                  <a:bodyPr wrap="none" anchor="ctr"/>
                  <a:lstStyle/>
                  <a:p>
                    <a:endParaRPr lang="en-US">
                      <a:latin typeface="微软雅黑" pitchFamily="34" charset="-122"/>
                      <a:ea typeface="微软雅黑" pitchFamily="34" charset="-122"/>
                    </a:endParaRPr>
                  </a:p>
                </p:txBody>
              </p:sp>
              <p:sp>
                <p:nvSpPr>
                  <p:cNvPr id="45" name="Rectangle 213"/>
                  <p:cNvSpPr>
                    <a:spLocks noChangeArrowheads="1"/>
                  </p:cNvSpPr>
                  <p:nvPr/>
                </p:nvSpPr>
                <p:spPr bwMode="auto">
                  <a:xfrm>
                    <a:off x="3087" y="1572"/>
                    <a:ext cx="144" cy="25"/>
                  </a:xfrm>
                  <a:prstGeom prst="rect">
                    <a:avLst/>
                  </a:prstGeom>
                  <a:solidFill>
                    <a:srgbClr val="DDDDDD">
                      <a:alpha val="67842"/>
                    </a:srgbClr>
                  </a:solidFill>
                  <a:ln w="9525" algn="ctr">
                    <a:noFill/>
                    <a:miter lim="800000"/>
                    <a:headEnd/>
                    <a:tailEnd/>
                  </a:ln>
                </p:spPr>
                <p:txBody>
                  <a:bodyPr wrap="none" anchor="ctr"/>
                  <a:lstStyle/>
                  <a:p>
                    <a:endParaRPr lang="en-US">
                      <a:latin typeface="微软雅黑" pitchFamily="34" charset="-122"/>
                      <a:ea typeface="微软雅黑" pitchFamily="34" charset="-122"/>
                    </a:endParaRPr>
                  </a:p>
                </p:txBody>
              </p:sp>
              <p:sp>
                <p:nvSpPr>
                  <p:cNvPr id="46" name="Freeform 214"/>
                  <p:cNvSpPr>
                    <a:spLocks/>
                  </p:cNvSpPr>
                  <p:nvPr/>
                </p:nvSpPr>
                <p:spPr bwMode="auto">
                  <a:xfrm>
                    <a:off x="2433" y="1225"/>
                    <a:ext cx="871" cy="48"/>
                  </a:xfrm>
                  <a:custGeom>
                    <a:avLst/>
                    <a:gdLst>
                      <a:gd name="T0" fmla="*/ 0 w 1148"/>
                      <a:gd name="T1" fmla="*/ 0 h 96"/>
                      <a:gd name="T2" fmla="*/ 181 w 1148"/>
                      <a:gd name="T3" fmla="*/ 0 h 96"/>
                      <a:gd name="T4" fmla="*/ 181 w 1148"/>
                      <a:gd name="T5" fmla="*/ 48 h 96"/>
                      <a:gd name="T6" fmla="*/ 871 w 1148"/>
                      <a:gd name="T7" fmla="*/ 48 h 96"/>
                      <a:gd name="T8" fmla="*/ 0 60000 65536"/>
                      <a:gd name="T9" fmla="*/ 0 60000 65536"/>
                      <a:gd name="T10" fmla="*/ 0 60000 65536"/>
                      <a:gd name="T11" fmla="*/ 0 60000 65536"/>
                      <a:gd name="T12" fmla="*/ 0 w 1148"/>
                      <a:gd name="T13" fmla="*/ 0 h 96"/>
                      <a:gd name="T14" fmla="*/ 1148 w 1148"/>
                      <a:gd name="T15" fmla="*/ 96 h 96"/>
                    </a:gdLst>
                    <a:ahLst/>
                    <a:cxnLst>
                      <a:cxn ang="T8">
                        <a:pos x="T0" y="T1"/>
                      </a:cxn>
                      <a:cxn ang="T9">
                        <a:pos x="T2" y="T3"/>
                      </a:cxn>
                      <a:cxn ang="T10">
                        <a:pos x="T4" y="T5"/>
                      </a:cxn>
                      <a:cxn ang="T11">
                        <a:pos x="T6" y="T7"/>
                      </a:cxn>
                    </a:cxnLst>
                    <a:rect l="T12" t="T13" r="T14" b="T15"/>
                    <a:pathLst>
                      <a:path w="1148" h="96">
                        <a:moveTo>
                          <a:pt x="0" y="0"/>
                        </a:moveTo>
                        <a:lnTo>
                          <a:pt x="239" y="0"/>
                        </a:lnTo>
                        <a:lnTo>
                          <a:pt x="239" y="96"/>
                        </a:lnTo>
                        <a:lnTo>
                          <a:pt x="1148" y="96"/>
                        </a:lnTo>
                      </a:path>
                    </a:pathLst>
                  </a:custGeom>
                  <a:noFill/>
                  <a:ln w="9525">
                    <a:solidFill>
                      <a:schemeClr val="tx2"/>
                    </a:solidFill>
                    <a:round/>
                    <a:headEnd/>
                    <a:tailEnd/>
                  </a:ln>
                </p:spPr>
                <p:txBody>
                  <a:bodyPr wrap="none" anchor="ctr"/>
                  <a:lstStyle/>
                  <a:p>
                    <a:endParaRPr lang="en-US">
                      <a:latin typeface="微软雅黑" pitchFamily="34" charset="-122"/>
                      <a:ea typeface="微软雅黑" pitchFamily="34" charset="-122"/>
                    </a:endParaRPr>
                  </a:p>
                </p:txBody>
              </p:sp>
              <p:sp>
                <p:nvSpPr>
                  <p:cNvPr id="47" name="Rectangle 215"/>
                  <p:cNvSpPr>
                    <a:spLocks noChangeArrowheads="1"/>
                  </p:cNvSpPr>
                  <p:nvPr/>
                </p:nvSpPr>
                <p:spPr bwMode="auto">
                  <a:xfrm>
                    <a:off x="2611" y="1225"/>
                    <a:ext cx="177" cy="48"/>
                  </a:xfrm>
                  <a:prstGeom prst="rect">
                    <a:avLst/>
                  </a:prstGeom>
                  <a:solidFill>
                    <a:srgbClr val="C0C0C0">
                      <a:alpha val="67842"/>
                    </a:srgbClr>
                  </a:solidFill>
                  <a:ln w="9525" algn="ctr">
                    <a:solidFill>
                      <a:schemeClr val="tx2"/>
                    </a:solidFill>
                    <a:miter lim="800000"/>
                    <a:headEnd/>
                    <a:tailEnd/>
                  </a:ln>
                </p:spPr>
                <p:txBody>
                  <a:bodyPr wrap="none" anchor="ctr"/>
                  <a:lstStyle/>
                  <a:p>
                    <a:pPr defTabSz="914383"/>
                    <a:endParaRPr lang="en-US" sz="2100" dirty="0">
                      <a:latin typeface="微软雅黑" pitchFamily="34" charset="-122"/>
                      <a:ea typeface="微软雅黑" pitchFamily="34" charset="-122"/>
                    </a:endParaRPr>
                  </a:p>
                </p:txBody>
              </p:sp>
            </p:grpSp>
          </p:grpSp>
        </p:grpSp>
      </p:grpSp>
      <p:sp>
        <p:nvSpPr>
          <p:cNvPr id="151" name="Rectangle 9"/>
          <p:cNvSpPr>
            <a:spLocks noChangeArrowheads="1"/>
          </p:cNvSpPr>
          <p:nvPr/>
        </p:nvSpPr>
        <p:spPr bwMode="auto">
          <a:xfrm>
            <a:off x="785786" y="5270500"/>
            <a:ext cx="7929618" cy="1270000"/>
          </a:xfrm>
          <a:prstGeom prst="rect">
            <a:avLst/>
          </a:prstGeom>
          <a:gradFill rotWithShape="1">
            <a:gsLst>
              <a:gs pos="0">
                <a:srgbClr val="99CCFF">
                  <a:alpha val="67999"/>
                </a:srgbClr>
              </a:gs>
              <a:gs pos="100000">
                <a:srgbClr val="99CCFF">
                  <a:gamma/>
                  <a:shade val="75686"/>
                  <a:invGamma/>
                </a:srgbClr>
              </a:gs>
            </a:gsLst>
            <a:lin ang="2700000" scaled="1"/>
          </a:gradFill>
          <a:ln w="9525" algn="ctr">
            <a:solidFill>
              <a:srgbClr val="000080"/>
            </a:solidFill>
            <a:miter lim="800000"/>
            <a:headEnd/>
            <a:tailEnd/>
          </a:ln>
          <a:effectLst/>
        </p:spPr>
        <p:txBody>
          <a:bodyPr wrap="none" lIns="45715" tIns="22857" rIns="45715" bIns="22857" anchor="b" anchorCtr="1"/>
          <a:lstStyle/>
          <a:p>
            <a:pPr defTabSz="914297"/>
            <a:endParaRPr lang="en-US" sz="1000" dirty="0">
              <a:latin typeface="微软雅黑" pitchFamily="34" charset="-122"/>
              <a:ea typeface="微软雅黑" pitchFamily="34" charset="-122"/>
            </a:endParaRPr>
          </a:p>
        </p:txBody>
      </p:sp>
      <p:sp>
        <p:nvSpPr>
          <p:cNvPr id="153" name="Rectangle 9"/>
          <p:cNvSpPr>
            <a:spLocks noChangeArrowheads="1"/>
          </p:cNvSpPr>
          <p:nvPr/>
        </p:nvSpPr>
        <p:spPr bwMode="auto">
          <a:xfrm flipH="1">
            <a:off x="4757739" y="5500702"/>
            <a:ext cx="857256" cy="785818"/>
          </a:xfrm>
          <a:prstGeom prst="rect">
            <a:avLst/>
          </a:prstGeom>
          <a:gradFill rotWithShape="1">
            <a:gsLst>
              <a:gs pos="0">
                <a:srgbClr val="DAEBFC"/>
              </a:gs>
              <a:gs pos="100000">
                <a:schemeClr val="bg1"/>
              </a:gs>
            </a:gsLst>
            <a:lin ang="18900000" scaled="1"/>
          </a:gradFill>
          <a:ln w="9525" algn="ctr">
            <a:solidFill>
              <a:srgbClr val="91C4F7"/>
            </a:solidFill>
            <a:miter lim="800000"/>
            <a:headEnd/>
            <a:tailEnd/>
          </a:ln>
          <a:effectLst>
            <a:outerShdw dist="35921" dir="2700000" algn="ctr" rotWithShape="0">
              <a:schemeClr val="bg2"/>
            </a:outerShdw>
          </a:effectLst>
        </p:spPr>
        <p:txBody>
          <a:bodyPr wrap="square" lIns="66669" tIns="33334" rIns="66669" bIns="33334" anchor="ctr">
            <a:noAutofit/>
          </a:bodyPr>
          <a:lstStyle/>
          <a:p>
            <a:pPr algn="ctr" defTabSz="914383">
              <a:defRPr/>
            </a:pPr>
            <a:r>
              <a:rPr lang="zh-CN" altLang="en-US" sz="1000" dirty="0" smtClean="0">
                <a:latin typeface="微软雅黑" pitchFamily="34" charset="-122"/>
                <a:ea typeface="微软雅黑" pitchFamily="34" charset="-122"/>
              </a:rPr>
              <a:t>海信系统</a:t>
            </a:r>
            <a:endParaRPr lang="en-US" altLang="zh-CN" sz="1000" dirty="0" smtClean="0">
              <a:latin typeface="微软雅黑" pitchFamily="34" charset="-122"/>
              <a:ea typeface="微软雅黑" pitchFamily="34" charset="-122"/>
            </a:endParaRPr>
          </a:p>
        </p:txBody>
      </p:sp>
      <p:pic>
        <p:nvPicPr>
          <p:cNvPr id="163" name="Picture 176" descr="LOGO_CMYK_Red.png"/>
          <p:cNvPicPr>
            <a:picLocks noChangeAspect="1"/>
          </p:cNvPicPr>
          <p:nvPr/>
        </p:nvPicPr>
        <p:blipFill>
          <a:blip r:embed="rId5" cstate="print"/>
          <a:stretch>
            <a:fillRect/>
          </a:stretch>
        </p:blipFill>
        <p:spPr>
          <a:xfrm>
            <a:off x="1571604" y="2571744"/>
            <a:ext cx="899160" cy="190500"/>
          </a:xfrm>
          <a:prstGeom prst="rect">
            <a:avLst/>
          </a:prstGeom>
        </p:spPr>
      </p:pic>
      <p:sp>
        <p:nvSpPr>
          <p:cNvPr id="164" name="Rectangle 9"/>
          <p:cNvSpPr>
            <a:spLocks noChangeArrowheads="1"/>
          </p:cNvSpPr>
          <p:nvPr/>
        </p:nvSpPr>
        <p:spPr bwMode="auto">
          <a:xfrm flipH="1">
            <a:off x="3795707" y="5500702"/>
            <a:ext cx="820734" cy="785818"/>
          </a:xfrm>
          <a:prstGeom prst="rect">
            <a:avLst/>
          </a:prstGeom>
          <a:gradFill rotWithShape="1">
            <a:gsLst>
              <a:gs pos="0">
                <a:srgbClr val="DAEBFC"/>
              </a:gs>
              <a:gs pos="100000">
                <a:schemeClr val="bg1"/>
              </a:gs>
            </a:gsLst>
            <a:lin ang="18900000" scaled="1"/>
          </a:gradFill>
          <a:ln w="9525" algn="ctr">
            <a:solidFill>
              <a:srgbClr val="91C4F7"/>
            </a:solidFill>
            <a:miter lim="800000"/>
            <a:headEnd/>
            <a:tailEnd/>
          </a:ln>
          <a:effectLst>
            <a:outerShdw dist="35921" dir="2700000" algn="ctr" rotWithShape="0">
              <a:schemeClr val="bg2"/>
            </a:outerShdw>
          </a:effectLst>
        </p:spPr>
        <p:txBody>
          <a:bodyPr wrap="square" lIns="66669" tIns="33334" rIns="66669" bIns="33334" anchor="ctr">
            <a:noAutofit/>
          </a:bodyPr>
          <a:lstStyle/>
          <a:p>
            <a:pPr algn="ctr" defTabSz="914383">
              <a:defRPr/>
            </a:pPr>
            <a:r>
              <a:rPr lang="en-US" altLang="zh-CN" sz="1000" dirty="0" smtClean="0">
                <a:latin typeface="微软雅黑" pitchFamily="34" charset="-122"/>
                <a:ea typeface="微软雅黑" pitchFamily="34" charset="-122"/>
              </a:rPr>
              <a:t>SAP ECC</a:t>
            </a:r>
            <a:endParaRPr lang="en-US" sz="1000" dirty="0">
              <a:latin typeface="微软雅黑" pitchFamily="34" charset="-122"/>
              <a:ea typeface="微软雅黑" pitchFamily="34" charset="-122"/>
            </a:endParaRPr>
          </a:p>
        </p:txBody>
      </p:sp>
      <p:sp>
        <p:nvSpPr>
          <p:cNvPr id="165" name="AutoShape 142"/>
          <p:cNvSpPr>
            <a:spLocks noChangeArrowheads="1"/>
          </p:cNvSpPr>
          <p:nvPr/>
        </p:nvSpPr>
        <p:spPr bwMode="auto">
          <a:xfrm>
            <a:off x="2876538" y="5500702"/>
            <a:ext cx="785818" cy="804868"/>
          </a:xfrm>
          <a:prstGeom prst="can">
            <a:avLst>
              <a:gd name="adj" fmla="val 25000"/>
            </a:avLst>
          </a:prstGeom>
          <a:gradFill rotWithShape="1">
            <a:gsLst>
              <a:gs pos="0">
                <a:srgbClr val="DAEBFC"/>
              </a:gs>
              <a:gs pos="100000">
                <a:schemeClr val="bg1"/>
              </a:gs>
            </a:gsLst>
            <a:lin ang="18900000" scaled="1"/>
          </a:gradFill>
          <a:ln w="9525" algn="ctr">
            <a:solidFill>
              <a:srgbClr val="91C4F7"/>
            </a:solidFill>
            <a:miter lim="800000"/>
            <a:headEnd/>
            <a:tailEnd/>
          </a:ln>
          <a:effectLst>
            <a:outerShdw dist="35921" dir="2700000" algn="ctr" rotWithShape="0">
              <a:schemeClr val="bg2"/>
            </a:outerShdw>
          </a:effectLst>
        </p:spPr>
        <p:txBody>
          <a:bodyPr wrap="square" lIns="66669" tIns="33334" rIns="66669" bIns="33334" anchor="ctr">
            <a:normAutofit/>
          </a:bodyPr>
          <a:lstStyle/>
          <a:p>
            <a:pPr algn="ctr" defTabSz="914383">
              <a:defRPr/>
            </a:pPr>
            <a:r>
              <a:rPr lang="zh-CN" altLang="en-US" sz="1000" dirty="0" smtClean="0">
                <a:latin typeface="微软雅黑" pitchFamily="34" charset="-122"/>
                <a:ea typeface="微软雅黑" pitchFamily="34" charset="-122"/>
              </a:rPr>
              <a:t>业务数据库</a:t>
            </a:r>
            <a:endParaRPr lang="en-US" sz="1000" dirty="0">
              <a:latin typeface="微软雅黑" pitchFamily="34" charset="-122"/>
              <a:ea typeface="微软雅黑" pitchFamily="34" charset="-122"/>
            </a:endParaRPr>
          </a:p>
        </p:txBody>
      </p:sp>
      <p:sp>
        <p:nvSpPr>
          <p:cNvPr id="167" name="Rectangle 9"/>
          <p:cNvSpPr>
            <a:spLocks noChangeArrowheads="1"/>
          </p:cNvSpPr>
          <p:nvPr/>
        </p:nvSpPr>
        <p:spPr bwMode="auto">
          <a:xfrm flipH="1">
            <a:off x="5766450" y="5500702"/>
            <a:ext cx="853440" cy="785818"/>
          </a:xfrm>
          <a:prstGeom prst="rect">
            <a:avLst/>
          </a:prstGeom>
          <a:gradFill rotWithShape="1">
            <a:gsLst>
              <a:gs pos="0">
                <a:srgbClr val="DAEBFC"/>
              </a:gs>
              <a:gs pos="100000">
                <a:schemeClr val="bg1"/>
              </a:gs>
            </a:gsLst>
            <a:lin ang="18900000" scaled="1"/>
          </a:gradFill>
          <a:ln w="9525" algn="ctr">
            <a:solidFill>
              <a:srgbClr val="91C4F7"/>
            </a:solidFill>
            <a:miter lim="800000"/>
            <a:headEnd/>
            <a:tailEnd/>
          </a:ln>
          <a:effectLst>
            <a:outerShdw dist="35921" dir="2700000" algn="ctr" rotWithShape="0">
              <a:schemeClr val="bg2"/>
            </a:outerShdw>
          </a:effectLst>
        </p:spPr>
        <p:txBody>
          <a:bodyPr wrap="square" lIns="66669" tIns="33334" rIns="66669" bIns="33334" anchor="ctr">
            <a:normAutofit/>
          </a:bodyPr>
          <a:lstStyle/>
          <a:p>
            <a:pPr algn="ctr" defTabSz="914383">
              <a:defRPr/>
            </a:pPr>
            <a:r>
              <a:rPr lang="zh-CN" altLang="en-US" sz="1000" dirty="0" smtClean="0">
                <a:latin typeface="微软雅黑" pitchFamily="34" charset="-122"/>
                <a:ea typeface="微软雅黑" pitchFamily="34" charset="-122"/>
              </a:rPr>
              <a:t>邮件服务器</a:t>
            </a:r>
            <a:endParaRPr lang="en-US" sz="1000" dirty="0">
              <a:latin typeface="微软雅黑" pitchFamily="34" charset="-122"/>
              <a:ea typeface="微软雅黑" pitchFamily="34" charset="-122"/>
            </a:endParaRPr>
          </a:p>
        </p:txBody>
      </p:sp>
      <p:sp>
        <p:nvSpPr>
          <p:cNvPr id="150" name="Rectangle 9"/>
          <p:cNvSpPr>
            <a:spLocks noChangeArrowheads="1"/>
          </p:cNvSpPr>
          <p:nvPr/>
        </p:nvSpPr>
        <p:spPr bwMode="auto">
          <a:xfrm flipH="1">
            <a:off x="1885931" y="5500702"/>
            <a:ext cx="857256" cy="785818"/>
          </a:xfrm>
          <a:prstGeom prst="rect">
            <a:avLst/>
          </a:prstGeom>
          <a:gradFill rotWithShape="1">
            <a:gsLst>
              <a:gs pos="0">
                <a:srgbClr val="DAEBFC"/>
              </a:gs>
              <a:gs pos="100000">
                <a:schemeClr val="bg1"/>
              </a:gs>
            </a:gsLst>
            <a:lin ang="18900000" scaled="1"/>
          </a:gradFill>
          <a:ln w="9525" algn="ctr">
            <a:solidFill>
              <a:srgbClr val="91C4F7"/>
            </a:solidFill>
            <a:miter lim="800000"/>
            <a:headEnd/>
            <a:tailEnd/>
          </a:ln>
          <a:effectLst>
            <a:outerShdw dist="35921" dir="2700000" algn="ctr" rotWithShape="0">
              <a:schemeClr val="bg2"/>
            </a:outerShdw>
          </a:effectLst>
        </p:spPr>
        <p:txBody>
          <a:bodyPr wrap="square" lIns="66669" tIns="33334" rIns="66669" bIns="33334" anchor="ctr">
            <a:normAutofit/>
          </a:bodyPr>
          <a:lstStyle/>
          <a:p>
            <a:pPr algn="ctr" defTabSz="914383">
              <a:defRPr/>
            </a:pPr>
            <a:r>
              <a:rPr lang="en-US" altLang="zh-CN" sz="1000" dirty="0" smtClean="0">
                <a:latin typeface="微软雅黑" pitchFamily="34" charset="-122"/>
                <a:ea typeface="微软雅黑" pitchFamily="34" charset="-122"/>
              </a:rPr>
              <a:t>TAM WebSEAL</a:t>
            </a:r>
            <a:endParaRPr lang="en-US" sz="1000" dirty="0">
              <a:latin typeface="微软雅黑" pitchFamily="34" charset="-122"/>
              <a:ea typeface="微软雅黑" pitchFamily="34" charset="-122"/>
            </a:endParaRPr>
          </a:p>
        </p:txBody>
      </p:sp>
      <p:grpSp>
        <p:nvGrpSpPr>
          <p:cNvPr id="224" name="Group 245"/>
          <p:cNvGrpSpPr/>
          <p:nvPr/>
        </p:nvGrpSpPr>
        <p:grpSpPr>
          <a:xfrm>
            <a:off x="3357554" y="2643182"/>
            <a:ext cx="2857520" cy="428628"/>
            <a:chOff x="2857488" y="2786058"/>
            <a:chExt cx="2857520" cy="428628"/>
          </a:xfrm>
        </p:grpSpPr>
        <p:sp>
          <p:nvSpPr>
            <p:cNvPr id="8" name="Rectangle 9"/>
            <p:cNvSpPr>
              <a:spLocks noChangeArrowheads="1"/>
            </p:cNvSpPr>
            <p:nvPr/>
          </p:nvSpPr>
          <p:spPr bwMode="auto">
            <a:xfrm flipH="1">
              <a:off x="2857488" y="2786058"/>
              <a:ext cx="2857520" cy="428628"/>
            </a:xfrm>
            <a:prstGeom prst="rect">
              <a:avLst/>
            </a:prstGeom>
            <a:gradFill rotWithShape="1">
              <a:gsLst>
                <a:gs pos="0">
                  <a:srgbClr val="DAEBFC"/>
                </a:gs>
                <a:gs pos="100000">
                  <a:schemeClr val="bg1"/>
                </a:gs>
              </a:gsLst>
              <a:lin ang="18900000" scaled="1"/>
            </a:gradFill>
            <a:ln w="9525" algn="ctr">
              <a:solidFill>
                <a:srgbClr val="91C4F7"/>
              </a:solidFill>
              <a:miter lim="800000"/>
              <a:headEnd/>
              <a:tailEnd/>
            </a:ln>
            <a:effectLst>
              <a:outerShdw dist="35921" dir="2700000" algn="ctr" rotWithShape="0">
                <a:schemeClr val="bg2"/>
              </a:outerShdw>
            </a:effectLst>
          </p:spPr>
          <p:txBody>
            <a:bodyPr wrap="square" lIns="66669" tIns="33334" rIns="66669" bIns="33334" anchor="ctr">
              <a:normAutofit/>
            </a:bodyPr>
            <a:lstStyle/>
            <a:p>
              <a:pPr defTabSz="914383">
                <a:defRPr/>
              </a:pPr>
              <a:endParaRPr lang="en-US" sz="1000" dirty="0">
                <a:latin typeface="微软雅黑" pitchFamily="34" charset="-122"/>
                <a:ea typeface="微软雅黑" pitchFamily="34" charset="-122"/>
              </a:endParaRPr>
            </a:p>
            <a:p>
              <a:pPr defTabSz="914383">
                <a:defRPr/>
              </a:pPr>
              <a:r>
                <a:rPr lang="en-US" sz="1000" dirty="0" smtClean="0">
                  <a:latin typeface="微软雅黑" pitchFamily="34" charset="-122"/>
                  <a:ea typeface="微软雅黑" pitchFamily="34" charset="-122"/>
                </a:rPr>
                <a:t> </a:t>
              </a:r>
            </a:p>
          </p:txBody>
        </p:sp>
        <p:grpSp>
          <p:nvGrpSpPr>
            <p:cNvPr id="225" name="Group 52"/>
            <p:cNvGrpSpPr>
              <a:grpSpLocks/>
            </p:cNvGrpSpPr>
            <p:nvPr/>
          </p:nvGrpSpPr>
          <p:grpSpPr bwMode="auto">
            <a:xfrm>
              <a:off x="4443411" y="2798266"/>
              <a:ext cx="765244" cy="344982"/>
              <a:chOff x="1145" y="891"/>
              <a:chExt cx="1429" cy="680"/>
            </a:xfrm>
          </p:grpSpPr>
          <p:sp>
            <p:nvSpPr>
              <p:cNvPr id="99" name="AutoShape 53"/>
              <p:cNvSpPr>
                <a:spLocks noChangeAspect="1" noChangeArrowheads="1"/>
              </p:cNvSpPr>
              <p:nvPr/>
            </p:nvSpPr>
            <p:spPr bwMode="auto">
              <a:xfrm rot="10800000">
                <a:off x="1145" y="891"/>
                <a:ext cx="1429" cy="680"/>
              </a:xfrm>
              <a:prstGeom prst="roundRect">
                <a:avLst>
                  <a:gd name="adj" fmla="val 16667"/>
                </a:avLst>
              </a:prstGeom>
              <a:gradFill rotWithShape="1">
                <a:gsLst>
                  <a:gs pos="0">
                    <a:srgbClr val="CCECFF"/>
                  </a:gs>
                  <a:gs pos="100000">
                    <a:srgbClr val="FFFFFF"/>
                  </a:gs>
                </a:gsLst>
                <a:lin ang="2700000" scaled="1"/>
              </a:gradFill>
              <a:ln w="9525" algn="ctr">
                <a:noFill/>
                <a:round/>
                <a:headEnd/>
                <a:tailEnd/>
              </a:ln>
              <a:effectLst>
                <a:outerShdw dist="35921" dir="2700000" algn="ctr" rotWithShape="0">
                  <a:srgbClr val="6987A5"/>
                </a:outerShdw>
              </a:effectLst>
            </p:spPr>
            <p:txBody>
              <a:bodyPr wrap="none" lIns="82314" tIns="41157" rIns="82314" bIns="41157" anchor="ctr"/>
              <a:lstStyle/>
              <a:p>
                <a:pPr>
                  <a:defRPr/>
                </a:pPr>
                <a:endParaRPr lang="en-US">
                  <a:latin typeface="微软雅黑" pitchFamily="34" charset="-122"/>
                  <a:ea typeface="微软雅黑" pitchFamily="34" charset="-122"/>
                </a:endParaRPr>
              </a:p>
            </p:txBody>
          </p:sp>
          <p:grpSp>
            <p:nvGrpSpPr>
              <p:cNvPr id="226" name="Group 54"/>
              <p:cNvGrpSpPr>
                <a:grpSpLocks/>
              </p:cNvGrpSpPr>
              <p:nvPr/>
            </p:nvGrpSpPr>
            <p:grpSpPr bwMode="auto">
              <a:xfrm>
                <a:off x="1249" y="1004"/>
                <a:ext cx="1200" cy="453"/>
                <a:chOff x="4005" y="4552"/>
                <a:chExt cx="919" cy="363"/>
              </a:xfrm>
            </p:grpSpPr>
            <p:sp>
              <p:nvSpPr>
                <p:cNvPr id="101" name="Rectangle 55"/>
                <p:cNvSpPr>
                  <a:spLocks noChangeArrowheads="1"/>
                </p:cNvSpPr>
                <p:nvPr/>
              </p:nvSpPr>
              <p:spPr bwMode="auto">
                <a:xfrm>
                  <a:off x="4513" y="4552"/>
                  <a:ext cx="97" cy="97"/>
                </a:xfrm>
                <a:prstGeom prst="rect">
                  <a:avLst/>
                </a:prstGeom>
                <a:gradFill rotWithShape="1">
                  <a:gsLst>
                    <a:gs pos="0">
                      <a:schemeClr val="accent1">
                        <a:gamma/>
                        <a:shade val="46275"/>
                        <a:invGamma/>
                        <a:alpha val="53000"/>
                      </a:schemeClr>
                    </a:gs>
                    <a:gs pos="100000">
                      <a:schemeClr val="accent1">
                        <a:alpha val="50000"/>
                      </a:schemeClr>
                    </a:gs>
                  </a:gsLst>
                  <a:lin ang="5400000" scaled="1"/>
                </a:gradFill>
                <a:ln w="9525" algn="ctr">
                  <a:solidFill>
                    <a:schemeClr val="tx1"/>
                  </a:solidFill>
                  <a:miter lim="800000"/>
                  <a:headEnd/>
                  <a:tailEnd/>
                </a:ln>
                <a:effectLst/>
              </p:spPr>
              <p:txBody>
                <a:bodyPr wrap="none" lIns="82314" tIns="41157" rIns="82314" bIns="41157" anchor="ctr"/>
                <a:lstStyle/>
                <a:p>
                  <a:pPr>
                    <a:defRPr/>
                  </a:pPr>
                  <a:endParaRPr lang="en-US">
                    <a:latin typeface="微软雅黑" pitchFamily="34" charset="-122"/>
                    <a:ea typeface="微软雅黑" pitchFamily="34" charset="-122"/>
                  </a:endParaRPr>
                </a:p>
              </p:txBody>
            </p:sp>
            <p:sp>
              <p:nvSpPr>
                <p:cNvPr id="102" name="Rectangle 56"/>
                <p:cNvSpPr>
                  <a:spLocks noChangeArrowheads="1"/>
                </p:cNvSpPr>
                <p:nvPr/>
              </p:nvSpPr>
              <p:spPr bwMode="auto">
                <a:xfrm>
                  <a:off x="4514" y="4818"/>
                  <a:ext cx="97" cy="97"/>
                </a:xfrm>
                <a:prstGeom prst="rect">
                  <a:avLst/>
                </a:prstGeom>
                <a:gradFill rotWithShape="1">
                  <a:gsLst>
                    <a:gs pos="0">
                      <a:schemeClr val="accent1">
                        <a:gamma/>
                        <a:shade val="46275"/>
                        <a:invGamma/>
                        <a:alpha val="53000"/>
                      </a:schemeClr>
                    </a:gs>
                    <a:gs pos="100000">
                      <a:schemeClr val="accent1">
                        <a:alpha val="50000"/>
                      </a:schemeClr>
                    </a:gs>
                  </a:gsLst>
                  <a:lin ang="5400000" scaled="1"/>
                </a:gradFill>
                <a:ln w="9525" algn="ctr">
                  <a:solidFill>
                    <a:schemeClr val="tx1"/>
                  </a:solidFill>
                  <a:miter lim="800000"/>
                  <a:headEnd/>
                  <a:tailEnd/>
                </a:ln>
                <a:effectLst/>
              </p:spPr>
              <p:txBody>
                <a:bodyPr wrap="none" lIns="82314" tIns="41157" rIns="82314" bIns="41157" anchor="ctr"/>
                <a:lstStyle/>
                <a:p>
                  <a:pPr>
                    <a:defRPr/>
                  </a:pPr>
                  <a:endParaRPr lang="en-US">
                    <a:latin typeface="微软雅黑" pitchFamily="34" charset="-122"/>
                    <a:ea typeface="微软雅黑" pitchFamily="34" charset="-122"/>
                  </a:endParaRPr>
                </a:p>
              </p:txBody>
            </p:sp>
            <p:sp>
              <p:nvSpPr>
                <p:cNvPr id="103" name="Rectangle 57"/>
                <p:cNvSpPr>
                  <a:spLocks noChangeArrowheads="1"/>
                </p:cNvSpPr>
                <p:nvPr/>
              </p:nvSpPr>
              <p:spPr bwMode="auto">
                <a:xfrm>
                  <a:off x="4198" y="4673"/>
                  <a:ext cx="97" cy="97"/>
                </a:xfrm>
                <a:prstGeom prst="rect">
                  <a:avLst/>
                </a:prstGeom>
                <a:gradFill rotWithShape="1">
                  <a:gsLst>
                    <a:gs pos="0">
                      <a:schemeClr val="accent1">
                        <a:gamma/>
                        <a:shade val="46275"/>
                        <a:invGamma/>
                        <a:alpha val="53000"/>
                      </a:schemeClr>
                    </a:gs>
                    <a:gs pos="100000">
                      <a:schemeClr val="accent1">
                        <a:alpha val="50000"/>
                      </a:schemeClr>
                    </a:gs>
                  </a:gsLst>
                  <a:lin ang="5400000" scaled="1"/>
                </a:gradFill>
                <a:ln w="9525" algn="ctr">
                  <a:solidFill>
                    <a:schemeClr val="tx1"/>
                  </a:solidFill>
                  <a:miter lim="800000"/>
                  <a:headEnd/>
                  <a:tailEnd/>
                </a:ln>
                <a:effectLst/>
              </p:spPr>
              <p:txBody>
                <a:bodyPr wrap="none" lIns="82314" tIns="41157" rIns="82314" bIns="41157" anchor="ctr"/>
                <a:lstStyle/>
                <a:p>
                  <a:pPr>
                    <a:defRPr/>
                  </a:pPr>
                  <a:endParaRPr lang="en-US">
                    <a:latin typeface="微软雅黑" pitchFamily="34" charset="-122"/>
                    <a:ea typeface="微软雅黑" pitchFamily="34" charset="-122"/>
                  </a:endParaRPr>
                </a:p>
              </p:txBody>
            </p:sp>
            <p:sp>
              <p:nvSpPr>
                <p:cNvPr id="104" name="AutoShape 58"/>
                <p:cNvSpPr>
                  <a:spLocks noChangeArrowheads="1"/>
                </p:cNvSpPr>
                <p:nvPr/>
              </p:nvSpPr>
              <p:spPr bwMode="auto">
                <a:xfrm>
                  <a:off x="4343" y="4648"/>
                  <a:ext cx="145" cy="146"/>
                </a:xfrm>
                <a:prstGeom prst="diamond">
                  <a:avLst/>
                </a:prstGeom>
                <a:gradFill rotWithShape="1">
                  <a:gsLst>
                    <a:gs pos="0">
                      <a:srgbClr val="FFFF00"/>
                    </a:gs>
                    <a:gs pos="100000">
                      <a:srgbClr val="FFFFB9"/>
                    </a:gs>
                  </a:gsLst>
                  <a:lin ang="5400000" scaled="1"/>
                </a:gradFill>
                <a:ln w="9525" algn="ctr">
                  <a:solidFill>
                    <a:schemeClr val="tx1"/>
                  </a:solidFill>
                  <a:miter lim="800000"/>
                  <a:headEnd/>
                  <a:tailEnd/>
                </a:ln>
              </p:spPr>
              <p:txBody>
                <a:bodyPr wrap="none" lIns="82314" tIns="41157" rIns="82314" bIns="41157" anchor="ctr"/>
                <a:lstStyle/>
                <a:p>
                  <a:endParaRPr lang="en-US">
                    <a:latin typeface="微软雅黑" pitchFamily="34" charset="-122"/>
                    <a:ea typeface="微软雅黑" pitchFamily="34" charset="-122"/>
                  </a:endParaRPr>
                </a:p>
              </p:txBody>
            </p:sp>
            <p:sp>
              <p:nvSpPr>
                <p:cNvPr id="105" name="Oval 59"/>
                <p:cNvSpPr>
                  <a:spLocks noChangeArrowheads="1"/>
                </p:cNvSpPr>
                <p:nvPr/>
              </p:nvSpPr>
              <p:spPr bwMode="auto">
                <a:xfrm>
                  <a:off x="4005" y="4673"/>
                  <a:ext cx="96" cy="97"/>
                </a:xfrm>
                <a:prstGeom prst="ellipse">
                  <a:avLst/>
                </a:prstGeom>
                <a:gradFill rotWithShape="1">
                  <a:gsLst>
                    <a:gs pos="0">
                      <a:srgbClr val="008000"/>
                    </a:gs>
                    <a:gs pos="100000">
                      <a:srgbClr val="B9DCB9"/>
                    </a:gs>
                  </a:gsLst>
                  <a:lin ang="5400000" scaled="1"/>
                </a:gradFill>
                <a:ln w="9525" algn="ctr">
                  <a:solidFill>
                    <a:schemeClr val="tx1"/>
                  </a:solidFill>
                  <a:round/>
                  <a:headEnd/>
                  <a:tailEnd/>
                </a:ln>
              </p:spPr>
              <p:txBody>
                <a:bodyPr wrap="none" lIns="82314" tIns="41157" rIns="82314" bIns="41157" anchor="ctr"/>
                <a:lstStyle/>
                <a:p>
                  <a:endParaRPr lang="en-US">
                    <a:latin typeface="微软雅黑" pitchFamily="34" charset="-122"/>
                    <a:ea typeface="微软雅黑" pitchFamily="34" charset="-122"/>
                  </a:endParaRPr>
                </a:p>
              </p:txBody>
            </p:sp>
            <p:sp>
              <p:nvSpPr>
                <p:cNvPr id="106" name="Oval 60"/>
                <p:cNvSpPr>
                  <a:spLocks noChangeArrowheads="1"/>
                </p:cNvSpPr>
                <p:nvPr/>
              </p:nvSpPr>
              <p:spPr bwMode="auto">
                <a:xfrm>
                  <a:off x="4828" y="4673"/>
                  <a:ext cx="96" cy="97"/>
                </a:xfrm>
                <a:prstGeom prst="ellipse">
                  <a:avLst/>
                </a:prstGeom>
                <a:gradFill rotWithShape="1">
                  <a:gsLst>
                    <a:gs pos="0">
                      <a:schemeClr val="accent2"/>
                    </a:gs>
                    <a:gs pos="100000">
                      <a:schemeClr val="accent2">
                        <a:gamma/>
                        <a:tint val="39216"/>
                        <a:invGamma/>
                      </a:schemeClr>
                    </a:gs>
                  </a:gsLst>
                  <a:lin ang="5400000" scaled="1"/>
                </a:gradFill>
                <a:ln w="9525" algn="ctr">
                  <a:solidFill>
                    <a:schemeClr val="tx1"/>
                  </a:solidFill>
                  <a:round/>
                  <a:headEnd/>
                  <a:tailEnd/>
                </a:ln>
                <a:effectLst/>
              </p:spPr>
              <p:txBody>
                <a:bodyPr wrap="none" lIns="82314" tIns="41157" rIns="82314" bIns="41157" anchor="ctr"/>
                <a:lstStyle/>
                <a:p>
                  <a:pPr>
                    <a:defRPr/>
                  </a:pPr>
                  <a:endParaRPr lang="en-US">
                    <a:latin typeface="微软雅黑" pitchFamily="34" charset="-122"/>
                    <a:ea typeface="微软雅黑" pitchFamily="34" charset="-122"/>
                  </a:endParaRPr>
                </a:p>
              </p:txBody>
            </p:sp>
            <p:cxnSp>
              <p:nvCxnSpPr>
                <p:cNvPr id="107" name="AutoShape 61"/>
                <p:cNvCxnSpPr>
                  <a:cxnSpLocks noChangeShapeType="1"/>
                  <a:stCxn id="105" idx="6"/>
                  <a:endCxn id="103" idx="1"/>
                </p:cNvCxnSpPr>
                <p:nvPr/>
              </p:nvCxnSpPr>
              <p:spPr bwMode="auto">
                <a:xfrm>
                  <a:off x="4101" y="4722"/>
                  <a:ext cx="97" cy="0"/>
                </a:xfrm>
                <a:prstGeom prst="straightConnector1">
                  <a:avLst/>
                </a:prstGeom>
                <a:noFill/>
                <a:ln w="9525">
                  <a:solidFill>
                    <a:schemeClr val="tx1"/>
                  </a:solidFill>
                  <a:round/>
                  <a:headEnd/>
                  <a:tailEnd/>
                </a:ln>
              </p:spPr>
            </p:cxnSp>
            <p:cxnSp>
              <p:nvCxnSpPr>
                <p:cNvPr id="108" name="AutoShape 62"/>
                <p:cNvCxnSpPr>
                  <a:cxnSpLocks noChangeShapeType="1"/>
                  <a:stCxn id="103" idx="3"/>
                  <a:endCxn id="104" idx="1"/>
                </p:cNvCxnSpPr>
                <p:nvPr/>
              </p:nvCxnSpPr>
              <p:spPr bwMode="auto">
                <a:xfrm flipV="1">
                  <a:off x="4295" y="4721"/>
                  <a:ext cx="48" cy="1"/>
                </a:xfrm>
                <a:prstGeom prst="straightConnector1">
                  <a:avLst/>
                </a:prstGeom>
                <a:noFill/>
                <a:ln w="9525">
                  <a:solidFill>
                    <a:schemeClr val="tx1"/>
                  </a:solidFill>
                  <a:round/>
                  <a:headEnd/>
                  <a:tailEnd/>
                </a:ln>
              </p:spPr>
            </p:cxnSp>
            <p:cxnSp>
              <p:nvCxnSpPr>
                <p:cNvPr id="109" name="AutoShape 63"/>
                <p:cNvCxnSpPr>
                  <a:cxnSpLocks noChangeShapeType="1"/>
                  <a:stCxn id="104" idx="0"/>
                  <a:endCxn id="101" idx="1"/>
                </p:cNvCxnSpPr>
                <p:nvPr/>
              </p:nvCxnSpPr>
              <p:spPr bwMode="auto">
                <a:xfrm rot="-5400000">
                  <a:off x="4441" y="4576"/>
                  <a:ext cx="47" cy="97"/>
                </a:xfrm>
                <a:prstGeom prst="bentConnector2">
                  <a:avLst/>
                </a:prstGeom>
                <a:noFill/>
                <a:ln w="9525">
                  <a:solidFill>
                    <a:schemeClr val="tx1"/>
                  </a:solidFill>
                  <a:miter lim="800000"/>
                  <a:headEnd/>
                  <a:tailEnd/>
                </a:ln>
              </p:spPr>
            </p:cxnSp>
            <p:cxnSp>
              <p:nvCxnSpPr>
                <p:cNvPr id="110" name="AutoShape 64"/>
                <p:cNvCxnSpPr>
                  <a:cxnSpLocks noChangeShapeType="1"/>
                  <a:stCxn id="104" idx="2"/>
                  <a:endCxn id="102" idx="1"/>
                </p:cNvCxnSpPr>
                <p:nvPr/>
              </p:nvCxnSpPr>
              <p:spPr bwMode="auto">
                <a:xfrm rot="16200000" flipH="1">
                  <a:off x="4428" y="4782"/>
                  <a:ext cx="73" cy="98"/>
                </a:xfrm>
                <a:prstGeom prst="bentConnector2">
                  <a:avLst/>
                </a:prstGeom>
                <a:noFill/>
                <a:ln w="9525">
                  <a:solidFill>
                    <a:schemeClr val="tx1"/>
                  </a:solidFill>
                  <a:miter lim="800000"/>
                  <a:headEnd/>
                  <a:tailEnd/>
                </a:ln>
              </p:spPr>
            </p:cxnSp>
            <p:cxnSp>
              <p:nvCxnSpPr>
                <p:cNvPr id="111" name="AutoShape 65"/>
                <p:cNvCxnSpPr>
                  <a:cxnSpLocks noChangeShapeType="1"/>
                  <a:stCxn id="113" idx="3"/>
                  <a:endCxn id="106" idx="0"/>
                </p:cNvCxnSpPr>
                <p:nvPr/>
              </p:nvCxnSpPr>
              <p:spPr bwMode="auto">
                <a:xfrm>
                  <a:off x="4780" y="4601"/>
                  <a:ext cx="96" cy="72"/>
                </a:xfrm>
                <a:prstGeom prst="bentConnector2">
                  <a:avLst/>
                </a:prstGeom>
                <a:noFill/>
                <a:ln w="9525">
                  <a:solidFill>
                    <a:schemeClr val="tx1"/>
                  </a:solidFill>
                  <a:miter lim="800000"/>
                  <a:headEnd/>
                  <a:tailEnd/>
                </a:ln>
              </p:spPr>
            </p:cxnSp>
            <p:cxnSp>
              <p:nvCxnSpPr>
                <p:cNvPr id="112" name="AutoShape 66"/>
                <p:cNvCxnSpPr>
                  <a:cxnSpLocks noChangeShapeType="1"/>
                  <a:stCxn id="114" idx="3"/>
                  <a:endCxn id="106" idx="4"/>
                </p:cNvCxnSpPr>
                <p:nvPr/>
              </p:nvCxnSpPr>
              <p:spPr bwMode="auto">
                <a:xfrm flipV="1">
                  <a:off x="4780" y="4770"/>
                  <a:ext cx="96" cy="97"/>
                </a:xfrm>
                <a:prstGeom prst="bentConnector2">
                  <a:avLst/>
                </a:prstGeom>
                <a:noFill/>
                <a:ln w="9525">
                  <a:solidFill>
                    <a:schemeClr val="tx1"/>
                  </a:solidFill>
                  <a:miter lim="800000"/>
                  <a:headEnd/>
                  <a:tailEnd/>
                </a:ln>
              </p:spPr>
            </p:cxnSp>
            <p:sp>
              <p:nvSpPr>
                <p:cNvPr id="113" name="Rectangle 67"/>
                <p:cNvSpPr>
                  <a:spLocks noChangeArrowheads="1"/>
                </p:cNvSpPr>
                <p:nvPr/>
              </p:nvSpPr>
              <p:spPr bwMode="auto">
                <a:xfrm>
                  <a:off x="4683" y="4552"/>
                  <a:ext cx="97" cy="97"/>
                </a:xfrm>
                <a:prstGeom prst="rect">
                  <a:avLst/>
                </a:prstGeom>
                <a:gradFill rotWithShape="1">
                  <a:gsLst>
                    <a:gs pos="0">
                      <a:schemeClr val="accent1">
                        <a:gamma/>
                        <a:shade val="46275"/>
                        <a:invGamma/>
                        <a:alpha val="53000"/>
                      </a:schemeClr>
                    </a:gs>
                    <a:gs pos="100000">
                      <a:schemeClr val="accent1">
                        <a:alpha val="50000"/>
                      </a:schemeClr>
                    </a:gs>
                  </a:gsLst>
                  <a:lin ang="5400000" scaled="1"/>
                </a:gradFill>
                <a:ln w="9525" algn="ctr">
                  <a:solidFill>
                    <a:schemeClr val="tx1"/>
                  </a:solidFill>
                  <a:miter lim="800000"/>
                  <a:headEnd/>
                  <a:tailEnd/>
                </a:ln>
                <a:effectLst/>
              </p:spPr>
              <p:txBody>
                <a:bodyPr wrap="none" lIns="82314" tIns="41157" rIns="82314" bIns="41157" anchor="ctr"/>
                <a:lstStyle/>
                <a:p>
                  <a:pPr>
                    <a:defRPr/>
                  </a:pPr>
                  <a:endParaRPr lang="en-US">
                    <a:latin typeface="微软雅黑" pitchFamily="34" charset="-122"/>
                    <a:ea typeface="微软雅黑" pitchFamily="34" charset="-122"/>
                  </a:endParaRPr>
                </a:p>
              </p:txBody>
            </p:sp>
            <p:sp>
              <p:nvSpPr>
                <p:cNvPr id="114" name="Rectangle 68"/>
                <p:cNvSpPr>
                  <a:spLocks noChangeArrowheads="1"/>
                </p:cNvSpPr>
                <p:nvPr/>
              </p:nvSpPr>
              <p:spPr bwMode="auto">
                <a:xfrm>
                  <a:off x="4683" y="4818"/>
                  <a:ext cx="97" cy="97"/>
                </a:xfrm>
                <a:prstGeom prst="rect">
                  <a:avLst/>
                </a:prstGeom>
                <a:gradFill rotWithShape="1">
                  <a:gsLst>
                    <a:gs pos="0">
                      <a:schemeClr val="accent1">
                        <a:gamma/>
                        <a:shade val="46275"/>
                        <a:invGamma/>
                        <a:alpha val="53000"/>
                      </a:schemeClr>
                    </a:gs>
                    <a:gs pos="100000">
                      <a:schemeClr val="accent1">
                        <a:alpha val="50000"/>
                      </a:schemeClr>
                    </a:gs>
                  </a:gsLst>
                  <a:lin ang="5400000" scaled="1"/>
                </a:gradFill>
                <a:ln w="9525" algn="ctr">
                  <a:solidFill>
                    <a:schemeClr val="tx1"/>
                  </a:solidFill>
                  <a:miter lim="800000"/>
                  <a:headEnd/>
                  <a:tailEnd/>
                </a:ln>
                <a:effectLst/>
              </p:spPr>
              <p:txBody>
                <a:bodyPr wrap="none" lIns="82314" tIns="41157" rIns="82314" bIns="41157" anchor="ctr"/>
                <a:lstStyle/>
                <a:p>
                  <a:pPr>
                    <a:defRPr/>
                  </a:pPr>
                  <a:endParaRPr lang="en-US">
                    <a:latin typeface="微软雅黑" pitchFamily="34" charset="-122"/>
                    <a:ea typeface="微软雅黑" pitchFamily="34" charset="-122"/>
                  </a:endParaRPr>
                </a:p>
              </p:txBody>
            </p:sp>
            <p:cxnSp>
              <p:nvCxnSpPr>
                <p:cNvPr id="115" name="AutoShape 69"/>
                <p:cNvCxnSpPr>
                  <a:cxnSpLocks noChangeShapeType="1"/>
                  <a:stCxn id="101" idx="3"/>
                  <a:endCxn id="113" idx="1"/>
                </p:cNvCxnSpPr>
                <p:nvPr/>
              </p:nvCxnSpPr>
              <p:spPr bwMode="auto">
                <a:xfrm>
                  <a:off x="4610" y="4601"/>
                  <a:ext cx="73" cy="0"/>
                </a:xfrm>
                <a:prstGeom prst="straightConnector1">
                  <a:avLst/>
                </a:prstGeom>
                <a:noFill/>
                <a:ln w="9525">
                  <a:solidFill>
                    <a:schemeClr val="tx1"/>
                  </a:solidFill>
                  <a:round/>
                  <a:headEnd/>
                  <a:tailEnd/>
                </a:ln>
              </p:spPr>
            </p:cxnSp>
            <p:cxnSp>
              <p:nvCxnSpPr>
                <p:cNvPr id="116" name="AutoShape 70"/>
                <p:cNvCxnSpPr>
                  <a:cxnSpLocks noChangeShapeType="1"/>
                  <a:stCxn id="102" idx="3"/>
                  <a:endCxn id="114" idx="1"/>
                </p:cNvCxnSpPr>
                <p:nvPr/>
              </p:nvCxnSpPr>
              <p:spPr bwMode="auto">
                <a:xfrm>
                  <a:off x="4611" y="4867"/>
                  <a:ext cx="72" cy="0"/>
                </a:xfrm>
                <a:prstGeom prst="straightConnector1">
                  <a:avLst/>
                </a:prstGeom>
                <a:noFill/>
                <a:ln w="9525">
                  <a:solidFill>
                    <a:schemeClr val="tx1"/>
                  </a:solidFill>
                  <a:round/>
                  <a:headEnd/>
                  <a:tailEnd/>
                </a:ln>
              </p:spPr>
            </p:cxnSp>
          </p:grpSp>
        </p:grpSp>
        <p:grpSp>
          <p:nvGrpSpPr>
            <p:cNvPr id="227" name="Group 878"/>
            <p:cNvGrpSpPr/>
            <p:nvPr/>
          </p:nvGrpSpPr>
          <p:grpSpPr>
            <a:xfrm>
              <a:off x="3286116" y="2857496"/>
              <a:ext cx="310852" cy="301075"/>
              <a:chOff x="5257800" y="6172200"/>
              <a:chExt cx="1143000" cy="762000"/>
            </a:xfrm>
          </p:grpSpPr>
          <p:grpSp>
            <p:nvGrpSpPr>
              <p:cNvPr id="228" name="Group 350"/>
              <p:cNvGrpSpPr>
                <a:grpSpLocks/>
              </p:cNvGrpSpPr>
              <p:nvPr/>
            </p:nvGrpSpPr>
            <p:grpSpPr bwMode="auto">
              <a:xfrm>
                <a:off x="5486400" y="6172200"/>
                <a:ext cx="762000" cy="457200"/>
                <a:chOff x="3810000" y="4267200"/>
                <a:chExt cx="1600200" cy="609600"/>
              </a:xfrm>
            </p:grpSpPr>
            <p:sp>
              <p:nvSpPr>
                <p:cNvPr id="148" name="Rectangle 250"/>
                <p:cNvSpPr>
                  <a:spLocks noChangeArrowheads="1"/>
                </p:cNvSpPr>
                <p:nvPr/>
              </p:nvSpPr>
              <p:spPr bwMode="auto">
                <a:xfrm>
                  <a:off x="3810000" y="4267200"/>
                  <a:ext cx="1600200" cy="609600"/>
                </a:xfrm>
                <a:prstGeom prst="rect">
                  <a:avLst/>
                </a:prstGeom>
                <a:solidFill>
                  <a:srgbClr val="FFFFFF">
                    <a:alpha val="67842"/>
                  </a:srgbClr>
                </a:solidFill>
                <a:ln w="9525" algn="ctr">
                  <a:solidFill>
                    <a:srgbClr val="808080"/>
                  </a:solidFill>
                  <a:miter lim="800000"/>
                  <a:headEnd/>
                  <a:tailEnd/>
                </a:ln>
              </p:spPr>
              <p:txBody>
                <a:bodyPr wrap="none" anchor="ctr"/>
                <a:lstStyle/>
                <a:p>
                  <a:endParaRPr lang="en-US">
                    <a:latin typeface="微软雅黑" pitchFamily="34" charset="-122"/>
                    <a:ea typeface="微软雅黑" pitchFamily="34" charset="-122"/>
                  </a:endParaRPr>
                </a:p>
              </p:txBody>
            </p:sp>
            <p:sp>
              <p:nvSpPr>
                <p:cNvPr id="149" name="Rectangle 251"/>
                <p:cNvSpPr>
                  <a:spLocks noChangeArrowheads="1"/>
                </p:cNvSpPr>
                <p:nvPr/>
              </p:nvSpPr>
              <p:spPr bwMode="auto">
                <a:xfrm>
                  <a:off x="3810000" y="4267200"/>
                  <a:ext cx="1600200" cy="85821"/>
                </a:xfrm>
                <a:prstGeom prst="rect">
                  <a:avLst/>
                </a:prstGeom>
                <a:solidFill>
                  <a:schemeClr val="accent1"/>
                </a:solidFill>
                <a:ln w="9525" algn="ctr">
                  <a:solidFill>
                    <a:srgbClr val="808080"/>
                  </a:solidFill>
                  <a:miter lim="800000"/>
                  <a:headEnd/>
                  <a:tailEnd/>
                </a:ln>
              </p:spPr>
              <p:txBody>
                <a:bodyPr wrap="none" anchor="ctr"/>
                <a:lstStyle/>
                <a:p>
                  <a:endParaRPr lang="en-US">
                    <a:latin typeface="微软雅黑" pitchFamily="34" charset="-122"/>
                    <a:ea typeface="微软雅黑" pitchFamily="34" charset="-122"/>
                  </a:endParaRPr>
                </a:p>
              </p:txBody>
            </p:sp>
          </p:grpSp>
          <p:grpSp>
            <p:nvGrpSpPr>
              <p:cNvPr id="229" name="Group 350"/>
              <p:cNvGrpSpPr>
                <a:grpSpLocks/>
              </p:cNvGrpSpPr>
              <p:nvPr/>
            </p:nvGrpSpPr>
            <p:grpSpPr bwMode="auto">
              <a:xfrm>
                <a:off x="5638800" y="6324600"/>
                <a:ext cx="762000" cy="457200"/>
                <a:chOff x="3810000" y="4267200"/>
                <a:chExt cx="1600200" cy="609600"/>
              </a:xfrm>
            </p:grpSpPr>
            <p:sp>
              <p:nvSpPr>
                <p:cNvPr id="146" name="Rectangle 250"/>
                <p:cNvSpPr>
                  <a:spLocks noChangeArrowheads="1"/>
                </p:cNvSpPr>
                <p:nvPr/>
              </p:nvSpPr>
              <p:spPr bwMode="auto">
                <a:xfrm>
                  <a:off x="3810000" y="4267200"/>
                  <a:ext cx="1600200" cy="609600"/>
                </a:xfrm>
                <a:prstGeom prst="rect">
                  <a:avLst/>
                </a:prstGeom>
                <a:solidFill>
                  <a:srgbClr val="FFFFFF">
                    <a:alpha val="67842"/>
                  </a:srgbClr>
                </a:solidFill>
                <a:ln w="9525" algn="ctr">
                  <a:solidFill>
                    <a:srgbClr val="808080"/>
                  </a:solidFill>
                  <a:miter lim="800000"/>
                  <a:headEnd/>
                  <a:tailEnd/>
                </a:ln>
              </p:spPr>
              <p:txBody>
                <a:bodyPr wrap="none" anchor="ctr"/>
                <a:lstStyle/>
                <a:p>
                  <a:endParaRPr lang="en-US">
                    <a:latin typeface="微软雅黑" pitchFamily="34" charset="-122"/>
                    <a:ea typeface="微软雅黑" pitchFamily="34" charset="-122"/>
                  </a:endParaRPr>
                </a:p>
              </p:txBody>
            </p:sp>
            <p:sp>
              <p:nvSpPr>
                <p:cNvPr id="147" name="Rectangle 251"/>
                <p:cNvSpPr>
                  <a:spLocks noChangeArrowheads="1"/>
                </p:cNvSpPr>
                <p:nvPr/>
              </p:nvSpPr>
              <p:spPr bwMode="auto">
                <a:xfrm>
                  <a:off x="3810000" y="4267200"/>
                  <a:ext cx="1600200" cy="85821"/>
                </a:xfrm>
                <a:prstGeom prst="rect">
                  <a:avLst/>
                </a:prstGeom>
                <a:solidFill>
                  <a:schemeClr val="accent1"/>
                </a:solidFill>
                <a:ln w="9525" algn="ctr">
                  <a:solidFill>
                    <a:srgbClr val="808080"/>
                  </a:solidFill>
                  <a:miter lim="800000"/>
                  <a:headEnd/>
                  <a:tailEnd/>
                </a:ln>
              </p:spPr>
              <p:txBody>
                <a:bodyPr wrap="none" anchor="ctr"/>
                <a:lstStyle/>
                <a:p>
                  <a:endParaRPr lang="en-US">
                    <a:latin typeface="微软雅黑" pitchFamily="34" charset="-122"/>
                    <a:ea typeface="微软雅黑" pitchFamily="34" charset="-122"/>
                  </a:endParaRPr>
                </a:p>
              </p:txBody>
            </p:sp>
          </p:grpSp>
          <p:grpSp>
            <p:nvGrpSpPr>
              <p:cNvPr id="230" name="Group 350"/>
              <p:cNvGrpSpPr>
                <a:grpSpLocks/>
              </p:cNvGrpSpPr>
              <p:nvPr/>
            </p:nvGrpSpPr>
            <p:grpSpPr bwMode="auto">
              <a:xfrm>
                <a:off x="5257800" y="6477000"/>
                <a:ext cx="762000" cy="457200"/>
                <a:chOff x="3810000" y="4267200"/>
                <a:chExt cx="1600200" cy="609600"/>
              </a:xfrm>
            </p:grpSpPr>
            <p:sp>
              <p:nvSpPr>
                <p:cNvPr id="144" name="Rectangle 250"/>
                <p:cNvSpPr>
                  <a:spLocks noChangeArrowheads="1"/>
                </p:cNvSpPr>
                <p:nvPr/>
              </p:nvSpPr>
              <p:spPr bwMode="auto">
                <a:xfrm>
                  <a:off x="3810000" y="4267200"/>
                  <a:ext cx="1600200" cy="609600"/>
                </a:xfrm>
                <a:prstGeom prst="rect">
                  <a:avLst/>
                </a:prstGeom>
                <a:solidFill>
                  <a:srgbClr val="FFFFFF">
                    <a:alpha val="67842"/>
                  </a:srgbClr>
                </a:solidFill>
                <a:ln w="9525" algn="ctr">
                  <a:solidFill>
                    <a:srgbClr val="808080"/>
                  </a:solidFill>
                  <a:miter lim="800000"/>
                  <a:headEnd/>
                  <a:tailEnd/>
                </a:ln>
              </p:spPr>
              <p:txBody>
                <a:bodyPr wrap="none" anchor="ctr"/>
                <a:lstStyle/>
                <a:p>
                  <a:endParaRPr lang="en-US">
                    <a:latin typeface="微软雅黑" pitchFamily="34" charset="-122"/>
                    <a:ea typeface="微软雅黑" pitchFamily="34" charset="-122"/>
                  </a:endParaRPr>
                </a:p>
              </p:txBody>
            </p:sp>
            <p:sp>
              <p:nvSpPr>
                <p:cNvPr id="145" name="Rectangle 251"/>
                <p:cNvSpPr>
                  <a:spLocks noChangeArrowheads="1"/>
                </p:cNvSpPr>
                <p:nvPr/>
              </p:nvSpPr>
              <p:spPr bwMode="auto">
                <a:xfrm>
                  <a:off x="3810000" y="4267200"/>
                  <a:ext cx="1600200" cy="85821"/>
                </a:xfrm>
                <a:prstGeom prst="rect">
                  <a:avLst/>
                </a:prstGeom>
                <a:solidFill>
                  <a:schemeClr val="accent1"/>
                </a:solidFill>
                <a:ln w="9525" algn="ctr">
                  <a:solidFill>
                    <a:srgbClr val="808080"/>
                  </a:solidFill>
                  <a:miter lim="800000"/>
                  <a:headEnd/>
                  <a:tailEnd/>
                </a:ln>
              </p:spPr>
              <p:txBody>
                <a:bodyPr wrap="none" anchor="ctr"/>
                <a:lstStyle/>
                <a:p>
                  <a:endParaRPr lang="en-US">
                    <a:latin typeface="微软雅黑" pitchFamily="34" charset="-122"/>
                    <a:ea typeface="微软雅黑" pitchFamily="34" charset="-122"/>
                  </a:endParaRPr>
                </a:p>
              </p:txBody>
            </p:sp>
          </p:grpSp>
        </p:grpSp>
        <p:grpSp>
          <p:nvGrpSpPr>
            <p:cNvPr id="231" name="Group 878"/>
            <p:cNvGrpSpPr/>
            <p:nvPr/>
          </p:nvGrpSpPr>
          <p:grpSpPr>
            <a:xfrm>
              <a:off x="3843332" y="2857496"/>
              <a:ext cx="310852" cy="301075"/>
              <a:chOff x="5257800" y="6172200"/>
              <a:chExt cx="1143000" cy="762000"/>
            </a:xfrm>
          </p:grpSpPr>
          <p:grpSp>
            <p:nvGrpSpPr>
              <p:cNvPr id="232" name="Group 350"/>
              <p:cNvGrpSpPr>
                <a:grpSpLocks/>
              </p:cNvGrpSpPr>
              <p:nvPr/>
            </p:nvGrpSpPr>
            <p:grpSpPr bwMode="auto">
              <a:xfrm>
                <a:off x="5486400" y="6172200"/>
                <a:ext cx="762000" cy="457200"/>
                <a:chOff x="3810000" y="4267200"/>
                <a:chExt cx="1600200" cy="609600"/>
              </a:xfrm>
            </p:grpSpPr>
            <p:sp>
              <p:nvSpPr>
                <p:cNvPr id="240" name="Rectangle 250"/>
                <p:cNvSpPr>
                  <a:spLocks noChangeArrowheads="1"/>
                </p:cNvSpPr>
                <p:nvPr/>
              </p:nvSpPr>
              <p:spPr bwMode="auto">
                <a:xfrm>
                  <a:off x="3810000" y="4267200"/>
                  <a:ext cx="1600200" cy="609600"/>
                </a:xfrm>
                <a:prstGeom prst="rect">
                  <a:avLst/>
                </a:prstGeom>
                <a:solidFill>
                  <a:srgbClr val="FFFFFF">
                    <a:alpha val="67842"/>
                  </a:srgbClr>
                </a:solidFill>
                <a:ln w="9525" algn="ctr">
                  <a:solidFill>
                    <a:srgbClr val="808080"/>
                  </a:solidFill>
                  <a:miter lim="800000"/>
                  <a:headEnd/>
                  <a:tailEnd/>
                </a:ln>
              </p:spPr>
              <p:txBody>
                <a:bodyPr wrap="none" anchor="ctr"/>
                <a:lstStyle/>
                <a:p>
                  <a:endParaRPr lang="en-US">
                    <a:latin typeface="微软雅黑" pitchFamily="34" charset="-122"/>
                    <a:ea typeface="微软雅黑" pitchFamily="34" charset="-122"/>
                  </a:endParaRPr>
                </a:p>
              </p:txBody>
            </p:sp>
            <p:sp>
              <p:nvSpPr>
                <p:cNvPr id="241" name="Rectangle 251"/>
                <p:cNvSpPr>
                  <a:spLocks noChangeArrowheads="1"/>
                </p:cNvSpPr>
                <p:nvPr/>
              </p:nvSpPr>
              <p:spPr bwMode="auto">
                <a:xfrm>
                  <a:off x="3810000" y="4267200"/>
                  <a:ext cx="1600200" cy="85821"/>
                </a:xfrm>
                <a:prstGeom prst="rect">
                  <a:avLst/>
                </a:prstGeom>
                <a:solidFill>
                  <a:schemeClr val="accent1"/>
                </a:solidFill>
                <a:ln w="9525" algn="ctr">
                  <a:solidFill>
                    <a:srgbClr val="808080"/>
                  </a:solidFill>
                  <a:miter lim="800000"/>
                  <a:headEnd/>
                  <a:tailEnd/>
                </a:ln>
              </p:spPr>
              <p:txBody>
                <a:bodyPr wrap="none" anchor="ctr"/>
                <a:lstStyle/>
                <a:p>
                  <a:endParaRPr lang="en-US">
                    <a:latin typeface="微软雅黑" pitchFamily="34" charset="-122"/>
                    <a:ea typeface="微软雅黑" pitchFamily="34" charset="-122"/>
                  </a:endParaRPr>
                </a:p>
              </p:txBody>
            </p:sp>
          </p:grpSp>
          <p:grpSp>
            <p:nvGrpSpPr>
              <p:cNvPr id="233" name="Group 350"/>
              <p:cNvGrpSpPr>
                <a:grpSpLocks/>
              </p:cNvGrpSpPr>
              <p:nvPr/>
            </p:nvGrpSpPr>
            <p:grpSpPr bwMode="auto">
              <a:xfrm>
                <a:off x="5638800" y="6324600"/>
                <a:ext cx="762000" cy="457200"/>
                <a:chOff x="3810000" y="4267200"/>
                <a:chExt cx="1600200" cy="609600"/>
              </a:xfrm>
            </p:grpSpPr>
            <p:sp>
              <p:nvSpPr>
                <p:cNvPr id="238" name="Rectangle 250"/>
                <p:cNvSpPr>
                  <a:spLocks noChangeArrowheads="1"/>
                </p:cNvSpPr>
                <p:nvPr/>
              </p:nvSpPr>
              <p:spPr bwMode="auto">
                <a:xfrm>
                  <a:off x="3810000" y="4267200"/>
                  <a:ext cx="1600200" cy="609600"/>
                </a:xfrm>
                <a:prstGeom prst="rect">
                  <a:avLst/>
                </a:prstGeom>
                <a:solidFill>
                  <a:srgbClr val="FFFFFF">
                    <a:alpha val="67842"/>
                  </a:srgbClr>
                </a:solidFill>
                <a:ln w="9525" algn="ctr">
                  <a:solidFill>
                    <a:srgbClr val="808080"/>
                  </a:solidFill>
                  <a:miter lim="800000"/>
                  <a:headEnd/>
                  <a:tailEnd/>
                </a:ln>
              </p:spPr>
              <p:txBody>
                <a:bodyPr wrap="none" anchor="ctr"/>
                <a:lstStyle/>
                <a:p>
                  <a:endParaRPr lang="en-US">
                    <a:latin typeface="微软雅黑" pitchFamily="34" charset="-122"/>
                    <a:ea typeface="微软雅黑" pitchFamily="34" charset="-122"/>
                  </a:endParaRPr>
                </a:p>
              </p:txBody>
            </p:sp>
            <p:sp>
              <p:nvSpPr>
                <p:cNvPr id="239" name="Rectangle 251"/>
                <p:cNvSpPr>
                  <a:spLocks noChangeArrowheads="1"/>
                </p:cNvSpPr>
                <p:nvPr/>
              </p:nvSpPr>
              <p:spPr bwMode="auto">
                <a:xfrm>
                  <a:off x="3810000" y="4267200"/>
                  <a:ext cx="1600200" cy="85821"/>
                </a:xfrm>
                <a:prstGeom prst="rect">
                  <a:avLst/>
                </a:prstGeom>
                <a:solidFill>
                  <a:schemeClr val="accent1"/>
                </a:solidFill>
                <a:ln w="9525" algn="ctr">
                  <a:solidFill>
                    <a:srgbClr val="808080"/>
                  </a:solidFill>
                  <a:miter lim="800000"/>
                  <a:headEnd/>
                  <a:tailEnd/>
                </a:ln>
              </p:spPr>
              <p:txBody>
                <a:bodyPr wrap="none" anchor="ctr"/>
                <a:lstStyle/>
                <a:p>
                  <a:endParaRPr lang="en-US">
                    <a:latin typeface="微软雅黑" pitchFamily="34" charset="-122"/>
                    <a:ea typeface="微软雅黑" pitchFamily="34" charset="-122"/>
                  </a:endParaRPr>
                </a:p>
              </p:txBody>
            </p:sp>
          </p:grpSp>
          <p:grpSp>
            <p:nvGrpSpPr>
              <p:cNvPr id="234" name="Group 350"/>
              <p:cNvGrpSpPr>
                <a:grpSpLocks/>
              </p:cNvGrpSpPr>
              <p:nvPr/>
            </p:nvGrpSpPr>
            <p:grpSpPr bwMode="auto">
              <a:xfrm>
                <a:off x="5257800" y="6477000"/>
                <a:ext cx="762000" cy="457200"/>
                <a:chOff x="3810000" y="4267200"/>
                <a:chExt cx="1600200" cy="609600"/>
              </a:xfrm>
            </p:grpSpPr>
            <p:sp>
              <p:nvSpPr>
                <p:cNvPr id="236" name="Rectangle 250"/>
                <p:cNvSpPr>
                  <a:spLocks noChangeArrowheads="1"/>
                </p:cNvSpPr>
                <p:nvPr/>
              </p:nvSpPr>
              <p:spPr bwMode="auto">
                <a:xfrm>
                  <a:off x="3810000" y="4267200"/>
                  <a:ext cx="1600200" cy="609600"/>
                </a:xfrm>
                <a:prstGeom prst="rect">
                  <a:avLst/>
                </a:prstGeom>
                <a:solidFill>
                  <a:srgbClr val="FFFFFF">
                    <a:alpha val="67842"/>
                  </a:srgbClr>
                </a:solidFill>
                <a:ln w="9525" algn="ctr">
                  <a:solidFill>
                    <a:srgbClr val="808080"/>
                  </a:solidFill>
                  <a:miter lim="800000"/>
                  <a:headEnd/>
                  <a:tailEnd/>
                </a:ln>
              </p:spPr>
              <p:txBody>
                <a:bodyPr wrap="none" anchor="ctr"/>
                <a:lstStyle/>
                <a:p>
                  <a:endParaRPr lang="en-US">
                    <a:latin typeface="微软雅黑" pitchFamily="34" charset="-122"/>
                    <a:ea typeface="微软雅黑" pitchFamily="34" charset="-122"/>
                  </a:endParaRPr>
                </a:p>
              </p:txBody>
            </p:sp>
            <p:sp>
              <p:nvSpPr>
                <p:cNvPr id="237" name="Rectangle 251"/>
                <p:cNvSpPr>
                  <a:spLocks noChangeArrowheads="1"/>
                </p:cNvSpPr>
                <p:nvPr/>
              </p:nvSpPr>
              <p:spPr bwMode="auto">
                <a:xfrm>
                  <a:off x="3810000" y="4267200"/>
                  <a:ext cx="1600200" cy="85821"/>
                </a:xfrm>
                <a:prstGeom prst="rect">
                  <a:avLst/>
                </a:prstGeom>
                <a:solidFill>
                  <a:schemeClr val="accent1"/>
                </a:solidFill>
                <a:ln w="9525" algn="ctr">
                  <a:solidFill>
                    <a:srgbClr val="808080"/>
                  </a:solidFill>
                  <a:miter lim="800000"/>
                  <a:headEnd/>
                  <a:tailEnd/>
                </a:ln>
              </p:spPr>
              <p:txBody>
                <a:bodyPr wrap="none" anchor="ctr"/>
                <a:lstStyle/>
                <a:p>
                  <a:endParaRPr lang="en-US">
                    <a:latin typeface="微软雅黑" pitchFamily="34" charset="-122"/>
                    <a:ea typeface="微软雅黑" pitchFamily="34" charset="-122"/>
                  </a:endParaRPr>
                </a:p>
              </p:txBody>
            </p:sp>
          </p:grpSp>
        </p:grpSp>
      </p:grpSp>
      <p:sp>
        <p:nvSpPr>
          <p:cNvPr id="247" name="Rectangle 9"/>
          <p:cNvSpPr>
            <a:spLocks noChangeArrowheads="1"/>
          </p:cNvSpPr>
          <p:nvPr/>
        </p:nvSpPr>
        <p:spPr bwMode="auto">
          <a:xfrm flipH="1">
            <a:off x="876274" y="5500702"/>
            <a:ext cx="857256" cy="785818"/>
          </a:xfrm>
          <a:prstGeom prst="rect">
            <a:avLst/>
          </a:prstGeom>
          <a:gradFill rotWithShape="1">
            <a:gsLst>
              <a:gs pos="0">
                <a:srgbClr val="DAEBFC"/>
              </a:gs>
              <a:gs pos="100000">
                <a:schemeClr val="bg1"/>
              </a:gs>
            </a:gsLst>
            <a:lin ang="18900000" scaled="1"/>
          </a:gradFill>
          <a:ln w="9525" algn="ctr">
            <a:solidFill>
              <a:srgbClr val="91C4F7"/>
            </a:solidFill>
            <a:miter lim="800000"/>
            <a:headEnd/>
            <a:tailEnd/>
          </a:ln>
          <a:effectLst>
            <a:outerShdw dist="35921" dir="2700000" algn="ctr" rotWithShape="0">
              <a:schemeClr val="bg2"/>
            </a:outerShdw>
          </a:effectLst>
        </p:spPr>
        <p:txBody>
          <a:bodyPr wrap="square" lIns="66669" tIns="33334" rIns="66669" bIns="33334" anchor="ctr">
            <a:normAutofit/>
          </a:bodyPr>
          <a:lstStyle/>
          <a:p>
            <a:pPr algn="ctr" defTabSz="914383">
              <a:defRPr/>
            </a:pPr>
            <a:r>
              <a:rPr lang="en-US" altLang="zh-CN" sz="1000" dirty="0" smtClean="0">
                <a:latin typeface="微软雅黑" pitchFamily="34" charset="-122"/>
                <a:ea typeface="微软雅黑" pitchFamily="34" charset="-122"/>
              </a:rPr>
              <a:t>Portal</a:t>
            </a:r>
            <a:endParaRPr lang="en-US" sz="1000" dirty="0">
              <a:latin typeface="微软雅黑" pitchFamily="34" charset="-122"/>
              <a:ea typeface="微软雅黑" pitchFamily="34" charset="-122"/>
            </a:endParaRPr>
          </a:p>
        </p:txBody>
      </p:sp>
      <p:sp>
        <p:nvSpPr>
          <p:cNvPr id="250" name="Rectangle 9"/>
          <p:cNvSpPr>
            <a:spLocks noChangeArrowheads="1"/>
          </p:cNvSpPr>
          <p:nvPr/>
        </p:nvSpPr>
        <p:spPr bwMode="auto">
          <a:xfrm flipH="1">
            <a:off x="6753241" y="5500702"/>
            <a:ext cx="853440" cy="785818"/>
          </a:xfrm>
          <a:prstGeom prst="rect">
            <a:avLst/>
          </a:prstGeom>
          <a:gradFill rotWithShape="1">
            <a:gsLst>
              <a:gs pos="0">
                <a:srgbClr val="DAEBFC"/>
              </a:gs>
              <a:gs pos="100000">
                <a:schemeClr val="bg1"/>
              </a:gs>
            </a:gsLst>
            <a:lin ang="18900000" scaled="1"/>
          </a:gradFill>
          <a:ln w="9525" algn="ctr">
            <a:solidFill>
              <a:srgbClr val="91C4F7"/>
            </a:solidFill>
            <a:miter lim="800000"/>
            <a:headEnd/>
            <a:tailEnd/>
          </a:ln>
          <a:effectLst>
            <a:outerShdw dist="35921" dir="2700000" algn="ctr" rotWithShape="0">
              <a:schemeClr val="bg2"/>
            </a:outerShdw>
          </a:effectLst>
        </p:spPr>
        <p:txBody>
          <a:bodyPr wrap="square" lIns="66669" tIns="33334" rIns="66669" bIns="33334" anchor="ctr">
            <a:normAutofit/>
          </a:bodyPr>
          <a:lstStyle/>
          <a:p>
            <a:pPr algn="ctr" defTabSz="914383">
              <a:defRPr/>
            </a:pPr>
            <a:r>
              <a:rPr lang="zh-CN" altLang="en-US" sz="1000" dirty="0" smtClean="0">
                <a:latin typeface="微软雅黑" pitchFamily="34" charset="-122"/>
                <a:ea typeface="微软雅黑" pitchFamily="34" charset="-122"/>
              </a:rPr>
              <a:t>短信网关</a:t>
            </a:r>
            <a:endParaRPr lang="en-US" sz="1000" dirty="0">
              <a:latin typeface="微软雅黑" pitchFamily="34" charset="-122"/>
              <a:ea typeface="微软雅黑" pitchFamily="34" charset="-122"/>
            </a:endParaRPr>
          </a:p>
        </p:txBody>
      </p:sp>
      <p:sp>
        <p:nvSpPr>
          <p:cNvPr id="251" name="Rectangle 9"/>
          <p:cNvSpPr>
            <a:spLocks noChangeArrowheads="1"/>
          </p:cNvSpPr>
          <p:nvPr/>
        </p:nvSpPr>
        <p:spPr bwMode="auto">
          <a:xfrm flipH="1">
            <a:off x="7715272" y="5505465"/>
            <a:ext cx="928694" cy="785818"/>
          </a:xfrm>
          <a:prstGeom prst="rect">
            <a:avLst/>
          </a:prstGeom>
          <a:gradFill rotWithShape="1">
            <a:gsLst>
              <a:gs pos="0">
                <a:srgbClr val="DAEBFC"/>
              </a:gs>
              <a:gs pos="100000">
                <a:schemeClr val="bg1"/>
              </a:gs>
            </a:gsLst>
            <a:lin ang="18900000" scaled="1"/>
          </a:gradFill>
          <a:ln w="9525" algn="ctr">
            <a:solidFill>
              <a:srgbClr val="91C4F7"/>
            </a:solidFill>
            <a:miter lim="800000"/>
            <a:headEnd/>
            <a:tailEnd/>
          </a:ln>
          <a:effectLst>
            <a:outerShdw dist="35921" dir="2700000" algn="ctr" rotWithShape="0">
              <a:schemeClr val="bg2"/>
            </a:outerShdw>
          </a:effectLst>
        </p:spPr>
        <p:txBody>
          <a:bodyPr wrap="square" lIns="66669" tIns="33334" rIns="66669" bIns="33334" anchor="ctr">
            <a:normAutofit/>
          </a:bodyPr>
          <a:lstStyle/>
          <a:p>
            <a:pPr algn="ctr" defTabSz="914383">
              <a:defRPr/>
            </a:pPr>
            <a:r>
              <a:rPr lang="zh-CN" altLang="en-US" sz="1000" dirty="0" smtClean="0">
                <a:latin typeface="微软雅黑" pitchFamily="34" charset="-122"/>
                <a:ea typeface="微软雅黑" pitchFamily="34" charset="-122"/>
              </a:rPr>
              <a:t>未来其它系统</a:t>
            </a:r>
            <a:endParaRPr lang="en-US" altLang="zh-CN" sz="1000" dirty="0" smtClean="0">
              <a:latin typeface="微软雅黑" pitchFamily="34" charset="-122"/>
              <a:ea typeface="微软雅黑" pitchFamily="34" charset="-122"/>
            </a:endParaRPr>
          </a:p>
          <a:p>
            <a:pPr algn="ctr" defTabSz="914383">
              <a:defRPr/>
            </a:pPr>
            <a:r>
              <a:rPr lang="en-US" sz="1000" dirty="0" smtClean="0">
                <a:latin typeface="微软雅黑" pitchFamily="34" charset="-122"/>
                <a:ea typeface="微软雅黑" pitchFamily="34" charset="-122"/>
              </a:rPr>
              <a:t>(</a:t>
            </a:r>
            <a:r>
              <a:rPr lang="zh-CN" altLang="en-US" sz="1000" dirty="0" smtClean="0">
                <a:latin typeface="微软雅黑" pitchFamily="34" charset="-122"/>
                <a:ea typeface="微软雅黑" pitchFamily="34" charset="-122"/>
              </a:rPr>
              <a:t>如</a:t>
            </a:r>
            <a:r>
              <a:rPr lang="en-US" altLang="zh-CN" sz="1000" dirty="0" smtClean="0">
                <a:latin typeface="微软雅黑" pitchFamily="34" charset="-122"/>
                <a:ea typeface="微软雅黑" pitchFamily="34" charset="-122"/>
              </a:rPr>
              <a:t>BPC</a:t>
            </a:r>
            <a:r>
              <a:rPr lang="en-US" sz="1000" dirty="0" smtClean="0">
                <a:latin typeface="微软雅黑" pitchFamily="34" charset="-122"/>
                <a:ea typeface="微软雅黑" pitchFamily="34" charset="-122"/>
              </a:rPr>
              <a:t>)</a:t>
            </a:r>
            <a:endParaRPr lang="en-US" sz="1000" dirty="0">
              <a:latin typeface="微软雅黑" pitchFamily="34" charset="-122"/>
              <a:ea typeface="微软雅黑" pitchFamily="34" charset="-122"/>
            </a:endParaRPr>
          </a:p>
        </p:txBody>
      </p:sp>
      <p:sp>
        <p:nvSpPr>
          <p:cNvPr id="9" name="Rectangle 9"/>
          <p:cNvSpPr>
            <a:spLocks noChangeArrowheads="1"/>
          </p:cNvSpPr>
          <p:nvPr/>
        </p:nvSpPr>
        <p:spPr bwMode="auto">
          <a:xfrm flipH="1">
            <a:off x="7004390" y="3714752"/>
            <a:ext cx="1068072" cy="857256"/>
          </a:xfrm>
          <a:prstGeom prst="rect">
            <a:avLst/>
          </a:prstGeom>
          <a:gradFill rotWithShape="1">
            <a:gsLst>
              <a:gs pos="0">
                <a:srgbClr val="DAEBFC"/>
              </a:gs>
              <a:gs pos="100000">
                <a:schemeClr val="bg1"/>
              </a:gs>
            </a:gsLst>
            <a:lin ang="18900000" scaled="1"/>
          </a:gradFill>
          <a:ln w="9525" algn="ctr">
            <a:solidFill>
              <a:srgbClr val="91C4F7"/>
            </a:solidFill>
            <a:miter lim="800000"/>
            <a:headEnd/>
            <a:tailEnd/>
          </a:ln>
          <a:effectLst>
            <a:outerShdw dist="35921" dir="2700000" algn="ctr" rotWithShape="0">
              <a:schemeClr val="bg2"/>
            </a:outerShdw>
          </a:effectLst>
        </p:spPr>
        <p:txBody>
          <a:bodyPr wrap="square" lIns="66669" tIns="33334" rIns="66669" bIns="33334" anchor="ctr">
            <a:normAutofit/>
          </a:bodyPr>
          <a:lstStyle/>
          <a:p>
            <a:pPr algn="ctr" defTabSz="914383">
              <a:defRPr/>
            </a:pPr>
            <a:r>
              <a:rPr lang="en-US" sz="1000" b="1" dirty="0" smtClean="0">
                <a:solidFill>
                  <a:schemeClr val="tx2"/>
                </a:solidFill>
                <a:latin typeface="微软雅黑" pitchFamily="34" charset="-122"/>
                <a:ea typeface="微软雅黑" pitchFamily="34" charset="-122"/>
              </a:rPr>
              <a:t>Email</a:t>
            </a:r>
          </a:p>
          <a:p>
            <a:pPr algn="ctr" defTabSz="914383">
              <a:defRPr/>
            </a:pPr>
            <a:r>
              <a:rPr lang="zh-CN" altLang="en-US" sz="1000" b="1" dirty="0" smtClean="0">
                <a:solidFill>
                  <a:schemeClr val="tx2"/>
                </a:solidFill>
                <a:latin typeface="微软雅黑" pitchFamily="34" charset="-122"/>
                <a:ea typeface="微软雅黑" pitchFamily="34" charset="-122"/>
              </a:rPr>
              <a:t>连接器</a:t>
            </a:r>
            <a:endParaRPr lang="en-US" sz="1000" b="1" dirty="0">
              <a:solidFill>
                <a:schemeClr val="tx2"/>
              </a:solidFill>
              <a:latin typeface="微软雅黑" pitchFamily="34" charset="-122"/>
              <a:ea typeface="微软雅黑" pitchFamily="34" charset="-122"/>
            </a:endParaRPr>
          </a:p>
        </p:txBody>
      </p:sp>
      <p:sp>
        <p:nvSpPr>
          <p:cNvPr id="155" name="Rectangle 9"/>
          <p:cNvSpPr>
            <a:spLocks noChangeArrowheads="1"/>
          </p:cNvSpPr>
          <p:nvPr/>
        </p:nvSpPr>
        <p:spPr bwMode="auto">
          <a:xfrm flipH="1">
            <a:off x="2538398" y="3714752"/>
            <a:ext cx="1071570" cy="857256"/>
          </a:xfrm>
          <a:prstGeom prst="rect">
            <a:avLst/>
          </a:prstGeom>
          <a:gradFill rotWithShape="1">
            <a:gsLst>
              <a:gs pos="0">
                <a:srgbClr val="DAEBFC"/>
              </a:gs>
              <a:gs pos="100000">
                <a:schemeClr val="bg1"/>
              </a:gs>
            </a:gsLst>
            <a:lin ang="18900000" scaled="1"/>
          </a:gradFill>
          <a:ln w="9525" algn="ctr">
            <a:solidFill>
              <a:srgbClr val="91C4F7"/>
            </a:solidFill>
            <a:miter lim="800000"/>
            <a:headEnd/>
            <a:tailEnd/>
          </a:ln>
          <a:effectLst>
            <a:outerShdw dist="35921" dir="2700000" algn="ctr" rotWithShape="0">
              <a:schemeClr val="bg2"/>
            </a:outerShdw>
          </a:effectLst>
        </p:spPr>
        <p:txBody>
          <a:bodyPr wrap="square" lIns="66669" tIns="33334" rIns="66669" bIns="33334" anchor="ctr">
            <a:normAutofit/>
          </a:bodyPr>
          <a:lstStyle/>
          <a:p>
            <a:pPr algn="ctr" defTabSz="914383">
              <a:defRPr/>
            </a:pPr>
            <a:r>
              <a:rPr lang="en-US" altLang="zh-CN" sz="1000" b="1" dirty="0" smtClean="0">
                <a:solidFill>
                  <a:schemeClr val="tx2"/>
                </a:solidFill>
                <a:latin typeface="微软雅黑" pitchFamily="34" charset="-122"/>
                <a:ea typeface="微软雅黑" pitchFamily="34" charset="-122"/>
              </a:rPr>
              <a:t>WS-AppServer</a:t>
            </a:r>
            <a:r>
              <a:rPr lang="zh-CN" altLang="en-US" sz="1000" b="1" dirty="0" smtClean="0">
                <a:solidFill>
                  <a:schemeClr val="tx2"/>
                </a:solidFill>
                <a:latin typeface="微软雅黑" pitchFamily="34" charset="-122"/>
                <a:ea typeface="微软雅黑" pitchFamily="34" charset="-122"/>
              </a:rPr>
              <a:t>连接器</a:t>
            </a:r>
            <a:endParaRPr lang="en-US" altLang="zh-CN" sz="1000" b="1" dirty="0" smtClean="0">
              <a:solidFill>
                <a:schemeClr val="tx2"/>
              </a:solidFill>
              <a:latin typeface="微软雅黑" pitchFamily="34" charset="-122"/>
              <a:ea typeface="微软雅黑" pitchFamily="34" charset="-122"/>
            </a:endParaRPr>
          </a:p>
          <a:p>
            <a:pPr algn="ctr" defTabSz="914383">
              <a:defRPr/>
            </a:pPr>
            <a:r>
              <a:rPr lang="en-US" altLang="zh-CN" sz="1000" b="1" dirty="0" smtClean="0">
                <a:solidFill>
                  <a:schemeClr val="tx2"/>
                </a:solidFill>
                <a:latin typeface="微软雅黑" pitchFamily="34" charset="-122"/>
                <a:ea typeface="微软雅黑" pitchFamily="34" charset="-122"/>
              </a:rPr>
              <a:t>Java</a:t>
            </a:r>
            <a:endParaRPr lang="en-US" sz="1000" b="1" dirty="0">
              <a:solidFill>
                <a:schemeClr val="tx2"/>
              </a:solidFill>
              <a:latin typeface="微软雅黑" pitchFamily="34" charset="-122"/>
              <a:ea typeface="微软雅黑" pitchFamily="34" charset="-122"/>
            </a:endParaRPr>
          </a:p>
        </p:txBody>
      </p:sp>
      <p:sp>
        <p:nvSpPr>
          <p:cNvPr id="159" name="Rectangle 9"/>
          <p:cNvSpPr>
            <a:spLocks noChangeArrowheads="1"/>
          </p:cNvSpPr>
          <p:nvPr/>
        </p:nvSpPr>
        <p:spPr bwMode="auto">
          <a:xfrm flipH="1">
            <a:off x="4857752" y="3714752"/>
            <a:ext cx="1000132" cy="857256"/>
          </a:xfrm>
          <a:prstGeom prst="rect">
            <a:avLst/>
          </a:prstGeom>
          <a:gradFill rotWithShape="1">
            <a:gsLst>
              <a:gs pos="0">
                <a:srgbClr val="DAEBFC"/>
              </a:gs>
              <a:gs pos="100000">
                <a:schemeClr val="bg1"/>
              </a:gs>
            </a:gsLst>
            <a:lin ang="18900000" scaled="1"/>
          </a:gradFill>
          <a:ln w="9525" algn="ctr">
            <a:solidFill>
              <a:srgbClr val="91C4F7"/>
            </a:solidFill>
            <a:miter lim="800000"/>
            <a:headEnd/>
            <a:tailEnd/>
          </a:ln>
          <a:effectLst>
            <a:outerShdw dist="35921" dir="2700000" algn="ctr" rotWithShape="0">
              <a:schemeClr val="bg2"/>
            </a:outerShdw>
          </a:effectLst>
        </p:spPr>
        <p:txBody>
          <a:bodyPr wrap="square" lIns="66669" tIns="33334" rIns="66669" bIns="33334" anchor="ctr">
            <a:normAutofit/>
          </a:bodyPr>
          <a:lstStyle/>
          <a:p>
            <a:pPr algn="ctr" defTabSz="914383">
              <a:defRPr/>
            </a:pPr>
            <a:r>
              <a:rPr lang="en-US" altLang="zh-CN" sz="1000" b="1" dirty="0" smtClean="0">
                <a:solidFill>
                  <a:schemeClr val="tx2"/>
                </a:solidFill>
                <a:latin typeface="微软雅黑" pitchFamily="34" charset="-122"/>
                <a:ea typeface="微软雅黑" pitchFamily="34" charset="-122"/>
              </a:rPr>
              <a:t>SAP</a:t>
            </a:r>
          </a:p>
          <a:p>
            <a:pPr algn="ctr" defTabSz="914383">
              <a:defRPr/>
            </a:pPr>
            <a:r>
              <a:rPr lang="zh-CN" altLang="en-US" sz="1000" b="1" dirty="0" smtClean="0">
                <a:solidFill>
                  <a:schemeClr val="tx2"/>
                </a:solidFill>
                <a:latin typeface="微软雅黑" pitchFamily="34" charset="-122"/>
                <a:ea typeface="微软雅黑" pitchFamily="34" charset="-122"/>
              </a:rPr>
              <a:t>连接器</a:t>
            </a:r>
            <a:endParaRPr lang="en-US" sz="1000" b="1" dirty="0">
              <a:solidFill>
                <a:schemeClr val="tx2"/>
              </a:solidFill>
              <a:latin typeface="微软雅黑" pitchFamily="34" charset="-122"/>
              <a:ea typeface="微软雅黑" pitchFamily="34" charset="-122"/>
            </a:endParaRPr>
          </a:p>
        </p:txBody>
      </p:sp>
      <p:sp>
        <p:nvSpPr>
          <p:cNvPr id="160" name="Rectangle 9"/>
          <p:cNvSpPr>
            <a:spLocks noChangeArrowheads="1"/>
          </p:cNvSpPr>
          <p:nvPr/>
        </p:nvSpPr>
        <p:spPr bwMode="auto">
          <a:xfrm flipH="1">
            <a:off x="5929322" y="3714752"/>
            <a:ext cx="1000132" cy="857256"/>
          </a:xfrm>
          <a:prstGeom prst="rect">
            <a:avLst/>
          </a:prstGeom>
          <a:gradFill rotWithShape="1">
            <a:gsLst>
              <a:gs pos="0">
                <a:srgbClr val="DAEBFC"/>
              </a:gs>
              <a:gs pos="100000">
                <a:schemeClr val="bg1"/>
              </a:gs>
            </a:gsLst>
            <a:lin ang="18900000" scaled="1"/>
          </a:gradFill>
          <a:ln w="9525" algn="ctr">
            <a:solidFill>
              <a:srgbClr val="91C4F7"/>
            </a:solidFill>
            <a:miter lim="800000"/>
            <a:headEnd/>
            <a:tailEnd/>
          </a:ln>
          <a:effectLst>
            <a:outerShdw dist="35921" dir="2700000" algn="ctr" rotWithShape="0">
              <a:schemeClr val="bg2"/>
            </a:outerShdw>
          </a:effectLst>
        </p:spPr>
        <p:txBody>
          <a:bodyPr wrap="square" lIns="66669" tIns="33334" rIns="66669" bIns="33334" anchor="ctr">
            <a:normAutofit/>
          </a:bodyPr>
          <a:lstStyle/>
          <a:p>
            <a:pPr algn="ctr" defTabSz="914383">
              <a:defRPr/>
            </a:pPr>
            <a:r>
              <a:rPr lang="en-US" sz="1000" b="1" dirty="0" smtClean="0">
                <a:solidFill>
                  <a:schemeClr val="tx2"/>
                </a:solidFill>
                <a:latin typeface="微软雅黑" pitchFamily="34" charset="-122"/>
                <a:ea typeface="微软雅黑" pitchFamily="34" charset="-122"/>
              </a:rPr>
              <a:t>UDDI</a:t>
            </a:r>
          </a:p>
          <a:p>
            <a:pPr algn="ctr" defTabSz="914383">
              <a:defRPr/>
            </a:pPr>
            <a:r>
              <a:rPr lang="zh-CN" altLang="en-US" sz="1000" b="1" dirty="0" smtClean="0">
                <a:solidFill>
                  <a:schemeClr val="tx2"/>
                </a:solidFill>
                <a:latin typeface="微软雅黑" pitchFamily="34" charset="-122"/>
                <a:ea typeface="微软雅黑" pitchFamily="34" charset="-122"/>
              </a:rPr>
              <a:t>连接器</a:t>
            </a:r>
            <a:endParaRPr lang="en-US" sz="1000" b="1" dirty="0">
              <a:solidFill>
                <a:schemeClr val="tx2"/>
              </a:solidFill>
              <a:latin typeface="微软雅黑" pitchFamily="34" charset="-122"/>
              <a:ea typeface="微软雅黑" pitchFamily="34" charset="-122"/>
            </a:endParaRPr>
          </a:p>
        </p:txBody>
      </p:sp>
      <p:sp>
        <p:nvSpPr>
          <p:cNvPr id="168" name="Rectangle 9"/>
          <p:cNvSpPr>
            <a:spLocks noChangeArrowheads="1"/>
          </p:cNvSpPr>
          <p:nvPr/>
        </p:nvSpPr>
        <p:spPr bwMode="auto">
          <a:xfrm flipH="1">
            <a:off x="3705219" y="3714752"/>
            <a:ext cx="1071570" cy="857256"/>
          </a:xfrm>
          <a:prstGeom prst="rect">
            <a:avLst/>
          </a:prstGeom>
          <a:gradFill rotWithShape="1">
            <a:gsLst>
              <a:gs pos="0">
                <a:srgbClr val="DAEBFC"/>
              </a:gs>
              <a:gs pos="100000">
                <a:schemeClr val="bg1"/>
              </a:gs>
            </a:gsLst>
            <a:lin ang="18900000" scaled="1"/>
          </a:gradFill>
          <a:ln w="9525" algn="ctr">
            <a:solidFill>
              <a:srgbClr val="91C4F7"/>
            </a:solidFill>
            <a:miter lim="800000"/>
            <a:headEnd/>
            <a:tailEnd/>
          </a:ln>
          <a:effectLst>
            <a:outerShdw dist="35921" dir="2700000" algn="ctr" rotWithShape="0">
              <a:schemeClr val="bg2"/>
            </a:outerShdw>
          </a:effectLst>
        </p:spPr>
        <p:txBody>
          <a:bodyPr wrap="square" lIns="66669" tIns="33334" rIns="66669" bIns="33334" anchor="ctr">
            <a:normAutofit/>
          </a:bodyPr>
          <a:lstStyle/>
          <a:p>
            <a:pPr algn="ctr" defTabSz="914383">
              <a:defRPr/>
            </a:pPr>
            <a:r>
              <a:rPr lang="en-US" altLang="zh-CN" sz="1000" b="1" dirty="0" smtClean="0">
                <a:solidFill>
                  <a:schemeClr val="tx2"/>
                </a:solidFill>
                <a:latin typeface="微软雅黑" pitchFamily="34" charset="-122"/>
                <a:ea typeface="微软雅黑" pitchFamily="34" charset="-122"/>
              </a:rPr>
              <a:t>WS-AppServer</a:t>
            </a:r>
          </a:p>
          <a:p>
            <a:pPr algn="ctr" defTabSz="914383">
              <a:defRPr/>
            </a:pPr>
            <a:r>
              <a:rPr lang="zh-CN" altLang="en-US" sz="1000" b="1" dirty="0" smtClean="0">
                <a:solidFill>
                  <a:schemeClr val="tx2"/>
                </a:solidFill>
                <a:latin typeface="微软雅黑" pitchFamily="34" charset="-122"/>
                <a:ea typeface="微软雅黑" pitchFamily="34" charset="-122"/>
              </a:rPr>
              <a:t>连接器</a:t>
            </a:r>
            <a:endParaRPr lang="en-US" altLang="zh-CN" sz="1000" b="1" dirty="0" smtClean="0">
              <a:solidFill>
                <a:schemeClr val="tx2"/>
              </a:solidFill>
              <a:latin typeface="微软雅黑" pitchFamily="34" charset="-122"/>
              <a:ea typeface="微软雅黑" pitchFamily="34" charset="-122"/>
            </a:endParaRPr>
          </a:p>
          <a:p>
            <a:pPr algn="ctr" defTabSz="914383">
              <a:defRPr/>
            </a:pPr>
            <a:r>
              <a:rPr lang="en-US" altLang="zh-CN" sz="1000" b="1" dirty="0" smtClean="0">
                <a:solidFill>
                  <a:schemeClr val="tx2"/>
                </a:solidFill>
                <a:latin typeface="微软雅黑" pitchFamily="34" charset="-122"/>
                <a:ea typeface="微软雅黑" pitchFamily="34" charset="-122"/>
              </a:rPr>
              <a:t>JDBC</a:t>
            </a:r>
            <a:endParaRPr lang="en-US" sz="1000" b="1" dirty="0">
              <a:solidFill>
                <a:schemeClr val="tx2"/>
              </a:solidFill>
              <a:latin typeface="微软雅黑" pitchFamily="34" charset="-122"/>
              <a:ea typeface="微软雅黑" pitchFamily="34" charset="-122"/>
            </a:endParaRPr>
          </a:p>
        </p:txBody>
      </p:sp>
      <p:sp>
        <p:nvSpPr>
          <p:cNvPr id="248" name="Rectangle 9"/>
          <p:cNvSpPr>
            <a:spLocks noChangeArrowheads="1"/>
          </p:cNvSpPr>
          <p:nvPr/>
        </p:nvSpPr>
        <p:spPr bwMode="auto">
          <a:xfrm flipH="1">
            <a:off x="1376340" y="3714752"/>
            <a:ext cx="1071570" cy="857256"/>
          </a:xfrm>
          <a:prstGeom prst="rect">
            <a:avLst/>
          </a:prstGeom>
          <a:gradFill rotWithShape="1">
            <a:gsLst>
              <a:gs pos="0">
                <a:srgbClr val="DAEBFC"/>
              </a:gs>
              <a:gs pos="100000">
                <a:schemeClr val="bg1"/>
              </a:gs>
            </a:gsLst>
            <a:lin ang="18900000" scaled="1"/>
          </a:gradFill>
          <a:ln w="9525" algn="ctr">
            <a:solidFill>
              <a:srgbClr val="91C4F7"/>
            </a:solidFill>
            <a:miter lim="800000"/>
            <a:headEnd/>
            <a:tailEnd/>
          </a:ln>
          <a:effectLst>
            <a:outerShdw dist="35921" dir="2700000" algn="ctr" rotWithShape="0">
              <a:schemeClr val="bg2"/>
            </a:outerShdw>
          </a:effectLst>
        </p:spPr>
        <p:txBody>
          <a:bodyPr wrap="square" lIns="66669" tIns="33334" rIns="66669" bIns="33334" anchor="ctr">
            <a:normAutofit/>
          </a:bodyPr>
          <a:lstStyle/>
          <a:p>
            <a:pPr algn="ctr" defTabSz="914383">
              <a:defRPr/>
            </a:pPr>
            <a:r>
              <a:rPr lang="en-US" altLang="zh-CN" sz="1000" b="1" dirty="0" smtClean="0">
                <a:solidFill>
                  <a:schemeClr val="tx2"/>
                </a:solidFill>
                <a:latin typeface="微软雅黑" pitchFamily="34" charset="-122"/>
                <a:ea typeface="微软雅黑" pitchFamily="34" charset="-122"/>
              </a:rPr>
              <a:t>SSO</a:t>
            </a:r>
          </a:p>
          <a:p>
            <a:pPr algn="ctr" defTabSz="914383">
              <a:defRPr/>
            </a:pPr>
            <a:r>
              <a:rPr lang="zh-CN" altLang="en-US" sz="1000" b="1" dirty="0" smtClean="0">
                <a:solidFill>
                  <a:schemeClr val="tx2"/>
                </a:solidFill>
                <a:latin typeface="微软雅黑" pitchFamily="34" charset="-122"/>
                <a:ea typeface="微软雅黑" pitchFamily="34" charset="-122"/>
              </a:rPr>
              <a:t>连接器</a:t>
            </a:r>
            <a:endParaRPr lang="en-US" sz="1000" b="1" dirty="0">
              <a:solidFill>
                <a:schemeClr val="tx2"/>
              </a:solidFill>
              <a:latin typeface="微软雅黑" pitchFamily="34" charset="-122"/>
              <a:ea typeface="微软雅黑" pitchFamily="34" charset="-122"/>
            </a:endParaRPr>
          </a:p>
        </p:txBody>
      </p:sp>
      <p:grpSp>
        <p:nvGrpSpPr>
          <p:cNvPr id="235" name="Group 253"/>
          <p:cNvGrpSpPr/>
          <p:nvPr/>
        </p:nvGrpSpPr>
        <p:grpSpPr>
          <a:xfrm>
            <a:off x="1214414" y="3357562"/>
            <a:ext cx="7000924" cy="1357322"/>
            <a:chOff x="1285852" y="3357562"/>
            <a:chExt cx="6929484" cy="1357322"/>
          </a:xfrm>
        </p:grpSpPr>
        <p:sp>
          <p:nvSpPr>
            <p:cNvPr id="252" name="Flowchart: Alternate Process 251"/>
            <p:cNvSpPr/>
            <p:nvPr/>
          </p:nvSpPr>
          <p:spPr bwMode="auto">
            <a:xfrm>
              <a:off x="1285852" y="3357562"/>
              <a:ext cx="6929484" cy="1357322"/>
            </a:xfrm>
            <a:prstGeom prst="flowChartAlternateProcess">
              <a:avLst/>
            </a:prstGeom>
            <a:blipFill dpi="0" rotWithShape="1">
              <a:blip r:embed="rId6">
                <a:alphaModFix amt="27000"/>
              </a:blip>
              <a:srcRect/>
              <a:tile tx="0" ty="0" sx="100000" sy="100000" flip="none" algn="tl"/>
            </a:blipFill>
            <a:ln w="9525">
              <a:solidFill>
                <a:schemeClr val="tx1"/>
              </a:solidFill>
              <a:round/>
              <a:headEnd/>
              <a:tailEnd/>
            </a:ln>
          </p:spPr>
          <p:txBody>
            <a:bodyPr wrap="none" rtlCol="0" anchor="ctr"/>
            <a:lstStyle/>
            <a:p>
              <a:pPr algn="ctr"/>
              <a:endParaRPr kumimoji="1" lang="en-US" sz="1200" dirty="0">
                <a:latin typeface="Times New Roman" pitchFamily="18" charset="0"/>
                <a:ea typeface="宋体" pitchFamily="2" charset="-122"/>
              </a:endParaRPr>
            </a:p>
          </p:txBody>
        </p:sp>
        <p:sp>
          <p:nvSpPr>
            <p:cNvPr id="253" name="TextBox 252"/>
            <p:cNvSpPr txBox="1"/>
            <p:nvPr/>
          </p:nvSpPr>
          <p:spPr>
            <a:xfrm>
              <a:off x="1500166" y="3399653"/>
              <a:ext cx="1000132" cy="276999"/>
            </a:xfrm>
            <a:prstGeom prst="rect">
              <a:avLst/>
            </a:prstGeom>
            <a:noFill/>
          </p:spPr>
          <p:txBody>
            <a:bodyPr wrap="square" rtlCol="0">
              <a:spAutoFit/>
            </a:bodyPr>
            <a:lstStyle/>
            <a:p>
              <a:r>
                <a:rPr lang="en-US" sz="1200" b="1" dirty="0" smtClean="0"/>
                <a:t>SOA</a:t>
              </a:r>
              <a:r>
                <a:rPr lang="zh-CN" altLang="en-US" sz="1200" b="1" dirty="0" smtClean="0"/>
                <a:t>网格</a:t>
              </a:r>
              <a:endParaRPr lang="en-US" sz="1200" b="1" dirty="0"/>
            </a:p>
          </p:txBody>
        </p:sp>
      </p:grpSp>
      <p:cxnSp>
        <p:nvCxnSpPr>
          <p:cNvPr id="299" name="Straight Arrow Connector 298"/>
          <p:cNvCxnSpPr>
            <a:stCxn id="248" idx="2"/>
            <a:endCxn id="247" idx="0"/>
          </p:cNvCxnSpPr>
          <p:nvPr/>
        </p:nvCxnSpPr>
        <p:spPr>
          <a:xfrm rot="5400000">
            <a:off x="1144167" y="4732744"/>
            <a:ext cx="928694" cy="607223"/>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05" name="Straight Arrow Connector 304"/>
          <p:cNvCxnSpPr>
            <a:stCxn id="155" idx="2"/>
            <a:endCxn id="150" idx="0"/>
          </p:cNvCxnSpPr>
          <p:nvPr/>
        </p:nvCxnSpPr>
        <p:spPr>
          <a:xfrm rot="5400000">
            <a:off x="2230024" y="4656543"/>
            <a:ext cx="928694" cy="759624"/>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08" name="Straight Arrow Connector 307"/>
          <p:cNvCxnSpPr>
            <a:stCxn id="168" idx="2"/>
            <a:endCxn id="165" idx="1"/>
          </p:cNvCxnSpPr>
          <p:nvPr/>
        </p:nvCxnSpPr>
        <p:spPr>
          <a:xfrm rot="5400000">
            <a:off x="3290879" y="4550577"/>
            <a:ext cx="928694" cy="971557"/>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11" name="Straight Arrow Connector 310"/>
          <p:cNvCxnSpPr>
            <a:stCxn id="155" idx="2"/>
            <a:endCxn id="165" idx="1"/>
          </p:cNvCxnSpPr>
          <p:nvPr/>
        </p:nvCxnSpPr>
        <p:spPr>
          <a:xfrm rot="16200000" flipH="1">
            <a:off x="2707468" y="4938723"/>
            <a:ext cx="928694" cy="195264"/>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15" name="Straight Arrow Connector 314"/>
          <p:cNvCxnSpPr>
            <a:stCxn id="159" idx="2"/>
            <a:endCxn id="164" idx="0"/>
          </p:cNvCxnSpPr>
          <p:nvPr/>
        </p:nvCxnSpPr>
        <p:spPr>
          <a:xfrm rot="5400000">
            <a:off x="4317599" y="4460483"/>
            <a:ext cx="928694" cy="1151744"/>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18" name="Straight Arrow Connector 317"/>
          <p:cNvCxnSpPr>
            <a:stCxn id="160" idx="2"/>
            <a:endCxn id="328" idx="0"/>
          </p:cNvCxnSpPr>
          <p:nvPr/>
        </p:nvCxnSpPr>
        <p:spPr>
          <a:xfrm rot="5400000">
            <a:off x="4536281" y="4250537"/>
            <a:ext cx="1571636" cy="2214578"/>
          </a:xfrm>
          <a:prstGeom prst="straightConnector1">
            <a:avLst/>
          </a:prstGeom>
          <a:ln w="190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22" name="Straight Arrow Connector 321"/>
          <p:cNvCxnSpPr>
            <a:stCxn id="160" idx="2"/>
            <a:endCxn id="153" idx="0"/>
          </p:cNvCxnSpPr>
          <p:nvPr/>
        </p:nvCxnSpPr>
        <p:spPr>
          <a:xfrm rot="5400000">
            <a:off x="5343531" y="4414845"/>
            <a:ext cx="928694" cy="124302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8" name="Up Arrow Callout 327"/>
          <p:cNvSpPr/>
          <p:nvPr/>
        </p:nvSpPr>
        <p:spPr bwMode="auto">
          <a:xfrm>
            <a:off x="3857620" y="6143644"/>
            <a:ext cx="714380" cy="357190"/>
          </a:xfrm>
          <a:prstGeom prst="upArrowCallout">
            <a:avLst/>
          </a:prstGeom>
          <a:solidFill>
            <a:schemeClr val="bg1"/>
          </a:solidFill>
          <a:ln w="9525">
            <a:solidFill>
              <a:schemeClr val="tx1"/>
            </a:solidFill>
            <a:round/>
            <a:headEnd/>
            <a:tailEnd/>
          </a:ln>
        </p:spPr>
        <p:txBody>
          <a:bodyPr wrap="none" rtlCol="0" anchor="ctr"/>
          <a:lstStyle/>
          <a:p>
            <a:pPr algn="ctr"/>
            <a:r>
              <a:rPr kumimoji="1" lang="zh-CN" altLang="en-US" sz="1000" dirty="0" smtClean="0">
                <a:latin typeface="+mj-lt"/>
                <a:ea typeface="宋体" pitchFamily="2" charset="-122"/>
              </a:rPr>
              <a:t>未来经由</a:t>
            </a:r>
            <a:r>
              <a:rPr kumimoji="1" lang="en-US" altLang="zh-CN" sz="1000" dirty="0" smtClean="0">
                <a:latin typeface="+mj-lt"/>
                <a:ea typeface="宋体" pitchFamily="2" charset="-122"/>
              </a:rPr>
              <a:t>PI</a:t>
            </a:r>
            <a:endParaRPr kumimoji="1" lang="en-US" sz="1000" dirty="0">
              <a:latin typeface="+mj-lt"/>
              <a:ea typeface="宋体" pitchFamily="2" charset="-122"/>
            </a:endParaRPr>
          </a:p>
        </p:txBody>
      </p:sp>
      <p:cxnSp>
        <p:nvCxnSpPr>
          <p:cNvPr id="331" name="Straight Arrow Connector 330"/>
          <p:cNvCxnSpPr>
            <a:stCxn id="9" idx="2"/>
            <a:endCxn id="167" idx="0"/>
          </p:cNvCxnSpPr>
          <p:nvPr/>
        </p:nvCxnSpPr>
        <p:spPr>
          <a:xfrm rot="5400000">
            <a:off x="6401451" y="4363727"/>
            <a:ext cx="928694" cy="13452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4" name="Straight Arrow Connector 333"/>
          <p:cNvCxnSpPr>
            <a:stCxn id="168" idx="2"/>
            <a:endCxn id="250" idx="0"/>
          </p:cNvCxnSpPr>
          <p:nvPr/>
        </p:nvCxnSpPr>
        <p:spPr>
          <a:xfrm rot="16200000" flipH="1">
            <a:off x="5246135" y="3566876"/>
            <a:ext cx="928694" cy="293895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9" name="Straight Arrow Connector 338"/>
          <p:cNvCxnSpPr>
            <a:stCxn id="160" idx="2"/>
            <a:endCxn id="251" idx="0"/>
          </p:cNvCxnSpPr>
          <p:nvPr/>
        </p:nvCxnSpPr>
        <p:spPr>
          <a:xfrm rot="16200000" flipH="1">
            <a:off x="6837775" y="4163620"/>
            <a:ext cx="933457" cy="1750231"/>
          </a:xfrm>
          <a:prstGeom prst="straightConnector1">
            <a:avLst/>
          </a:prstGeom>
          <a:ln w="190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p:nvPr/>
        </p:nvCxnSpPr>
        <p:spPr>
          <a:xfrm rot="16200000" flipH="1">
            <a:off x="1678762" y="1535894"/>
            <a:ext cx="500064" cy="428628"/>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blinds(horizontal)">
                                      <p:cBhvr>
                                        <p:cTn id="7" dur="500"/>
                                        <p:tgtEl>
                                          <p:spTgt spid="15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1"/>
                                        </p:tgtEl>
                                        <p:attrNameLst>
                                          <p:attrName>style.visibility</p:attrName>
                                        </p:attrNameLst>
                                      </p:cBhvr>
                                      <p:to>
                                        <p:strVal val="visible"/>
                                      </p:to>
                                    </p:set>
                                    <p:animEffect transition="in" filter="blinds(horizontal)">
                                      <p:cBhvr>
                                        <p:cTn id="12" dur="500"/>
                                        <p:tgtEl>
                                          <p:spTgt spid="151"/>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64"/>
                                        </p:tgtEl>
                                        <p:attrNameLst>
                                          <p:attrName>style.visibility</p:attrName>
                                        </p:attrNameLst>
                                      </p:cBhvr>
                                      <p:to>
                                        <p:strVal val="visible"/>
                                      </p:to>
                                    </p:set>
                                    <p:animEffect transition="in" filter="blinds(horizontal)">
                                      <p:cBhvr>
                                        <p:cTn id="15" dur="500"/>
                                        <p:tgtEl>
                                          <p:spTgt spid="16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53"/>
                                        </p:tgtEl>
                                        <p:attrNameLst>
                                          <p:attrName>style.visibility</p:attrName>
                                        </p:attrNameLst>
                                      </p:cBhvr>
                                      <p:to>
                                        <p:strVal val="visible"/>
                                      </p:to>
                                    </p:set>
                                    <p:animEffect transition="in" filter="blinds(horizontal)">
                                      <p:cBhvr>
                                        <p:cTn id="18" dur="500"/>
                                        <p:tgtEl>
                                          <p:spTgt spid="153"/>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linds(horizontal)">
                                      <p:cBhvr>
                                        <p:cTn id="23" dur="500"/>
                                        <p:tgtEl>
                                          <p:spTgt spid="4"/>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linds(horizontal)">
                                      <p:cBhvr>
                                        <p:cTn id="26" dur="500"/>
                                        <p:tgtEl>
                                          <p:spTgt spid="7"/>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65"/>
                                        </p:tgtEl>
                                        <p:attrNameLst>
                                          <p:attrName>style.visibility</p:attrName>
                                        </p:attrNameLst>
                                      </p:cBhvr>
                                      <p:to>
                                        <p:strVal val="visible"/>
                                      </p:to>
                                    </p:set>
                                    <p:animEffect transition="in" filter="blinds(horizontal)">
                                      <p:cBhvr>
                                        <p:cTn id="29" dur="500"/>
                                        <p:tgtEl>
                                          <p:spTgt spid="165"/>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68"/>
                                        </p:tgtEl>
                                        <p:attrNameLst>
                                          <p:attrName>style.visibility</p:attrName>
                                        </p:attrNameLst>
                                      </p:cBhvr>
                                      <p:to>
                                        <p:strVal val="visible"/>
                                      </p:to>
                                    </p:set>
                                    <p:animEffect transition="in" filter="blinds(horizontal)">
                                      <p:cBhvr>
                                        <p:cTn id="32" dur="500"/>
                                        <p:tgtEl>
                                          <p:spTgt spid="168"/>
                                        </p:tgtEl>
                                      </p:cBhvr>
                                    </p:animEffect>
                                  </p:childTnLst>
                                </p:cTn>
                              </p:par>
                              <p:par>
                                <p:cTn id="33" presetID="3" presetClass="entr" presetSubtype="10" fill="hold" nodeType="withEffect">
                                  <p:stCondLst>
                                    <p:cond delay="0"/>
                                  </p:stCondLst>
                                  <p:childTnLst>
                                    <p:set>
                                      <p:cBhvr>
                                        <p:cTn id="34" dur="1" fill="hold">
                                          <p:stCondLst>
                                            <p:cond delay="0"/>
                                          </p:stCondLst>
                                        </p:cTn>
                                        <p:tgtEl>
                                          <p:spTgt spid="163"/>
                                        </p:tgtEl>
                                        <p:attrNameLst>
                                          <p:attrName>style.visibility</p:attrName>
                                        </p:attrNameLst>
                                      </p:cBhvr>
                                      <p:to>
                                        <p:strVal val="visible"/>
                                      </p:to>
                                    </p:set>
                                    <p:animEffect transition="in" filter="blinds(horizontal)">
                                      <p:cBhvr>
                                        <p:cTn id="35" dur="500"/>
                                        <p:tgtEl>
                                          <p:spTgt spid="163"/>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55"/>
                                        </p:tgtEl>
                                        <p:attrNameLst>
                                          <p:attrName>style.visibility</p:attrName>
                                        </p:attrNameLst>
                                      </p:cBhvr>
                                      <p:to>
                                        <p:strVal val="visible"/>
                                      </p:to>
                                    </p:set>
                                    <p:animEffect transition="in" filter="blinds(horizontal)">
                                      <p:cBhvr>
                                        <p:cTn id="38" dur="500"/>
                                        <p:tgtEl>
                                          <p:spTgt spid="155"/>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59"/>
                                        </p:tgtEl>
                                        <p:attrNameLst>
                                          <p:attrName>style.visibility</p:attrName>
                                        </p:attrNameLst>
                                      </p:cBhvr>
                                      <p:to>
                                        <p:strVal val="visible"/>
                                      </p:to>
                                    </p:set>
                                    <p:animEffect transition="in" filter="blinds(horizontal)">
                                      <p:cBhvr>
                                        <p:cTn id="43" dur="500"/>
                                        <p:tgtEl>
                                          <p:spTgt spid="159"/>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160"/>
                                        </p:tgtEl>
                                        <p:attrNameLst>
                                          <p:attrName>style.visibility</p:attrName>
                                        </p:attrNameLst>
                                      </p:cBhvr>
                                      <p:to>
                                        <p:strVal val="visible"/>
                                      </p:to>
                                    </p:set>
                                    <p:animEffect transition="in" filter="blinds(horizontal)">
                                      <p:cBhvr>
                                        <p:cTn id="46" dur="500"/>
                                        <p:tgtEl>
                                          <p:spTgt spid="160"/>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blinds(horizontal)">
                                      <p:cBhvr>
                                        <p:cTn id="51" dur="500"/>
                                        <p:tgtEl>
                                          <p:spTgt spid="9"/>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167"/>
                                        </p:tgtEl>
                                        <p:attrNameLst>
                                          <p:attrName>style.visibility</p:attrName>
                                        </p:attrNameLst>
                                      </p:cBhvr>
                                      <p:to>
                                        <p:strVal val="visible"/>
                                      </p:to>
                                    </p:set>
                                    <p:animEffect transition="in" filter="blinds(horizontal)">
                                      <p:cBhvr>
                                        <p:cTn id="54" dur="500"/>
                                        <p:tgtEl>
                                          <p:spTgt spid="167"/>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blinds(horizontal)">
                                      <p:cBhvr>
                                        <p:cTn id="59" dur="500"/>
                                        <p:tgtEl>
                                          <p:spTgt spid="6"/>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247"/>
                                        </p:tgtEl>
                                        <p:attrNameLst>
                                          <p:attrName>style.visibility</p:attrName>
                                        </p:attrNameLst>
                                      </p:cBhvr>
                                      <p:to>
                                        <p:strVal val="visible"/>
                                      </p:to>
                                    </p:set>
                                    <p:animEffect transition="in" filter="blinds(horizontal)">
                                      <p:cBhvr>
                                        <p:cTn id="62" dur="500"/>
                                        <p:tgtEl>
                                          <p:spTgt spid="247"/>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248"/>
                                        </p:tgtEl>
                                        <p:attrNameLst>
                                          <p:attrName>style.visibility</p:attrName>
                                        </p:attrNameLst>
                                      </p:cBhvr>
                                      <p:to>
                                        <p:strVal val="visible"/>
                                      </p:to>
                                    </p:set>
                                    <p:animEffect transition="in" filter="blinds(horizontal)">
                                      <p:cBhvr>
                                        <p:cTn id="65" dur="500"/>
                                        <p:tgtEl>
                                          <p:spTgt spid="248"/>
                                        </p:tgtEl>
                                      </p:cBhvr>
                                    </p:animEffect>
                                  </p:childTnLst>
                                </p:cTn>
                              </p:par>
                              <p:par>
                                <p:cTn id="66" presetID="3" presetClass="entr" presetSubtype="10" fill="hold" grpId="0" nodeType="withEffect">
                                  <p:stCondLst>
                                    <p:cond delay="0"/>
                                  </p:stCondLst>
                                  <p:childTnLst>
                                    <p:set>
                                      <p:cBhvr>
                                        <p:cTn id="67" dur="1" fill="hold">
                                          <p:stCondLst>
                                            <p:cond delay="0"/>
                                          </p:stCondLst>
                                        </p:cTn>
                                        <p:tgtEl>
                                          <p:spTgt spid="250"/>
                                        </p:tgtEl>
                                        <p:attrNameLst>
                                          <p:attrName>style.visibility</p:attrName>
                                        </p:attrNameLst>
                                      </p:cBhvr>
                                      <p:to>
                                        <p:strVal val="visible"/>
                                      </p:to>
                                    </p:set>
                                    <p:animEffect transition="in" filter="blinds(horizontal)">
                                      <p:cBhvr>
                                        <p:cTn id="68" dur="500"/>
                                        <p:tgtEl>
                                          <p:spTgt spid="250"/>
                                        </p:tgtEl>
                                      </p:cBhvr>
                                    </p:animEffect>
                                  </p:childTnLst>
                                </p:cTn>
                              </p:par>
                              <p:par>
                                <p:cTn id="69" presetID="3" presetClass="entr" presetSubtype="10" fill="hold" grpId="0" nodeType="withEffect">
                                  <p:stCondLst>
                                    <p:cond delay="0"/>
                                  </p:stCondLst>
                                  <p:childTnLst>
                                    <p:set>
                                      <p:cBhvr>
                                        <p:cTn id="70" dur="1" fill="hold">
                                          <p:stCondLst>
                                            <p:cond delay="0"/>
                                          </p:stCondLst>
                                        </p:cTn>
                                        <p:tgtEl>
                                          <p:spTgt spid="251"/>
                                        </p:tgtEl>
                                        <p:attrNameLst>
                                          <p:attrName>style.visibility</p:attrName>
                                        </p:attrNameLst>
                                      </p:cBhvr>
                                      <p:to>
                                        <p:strVal val="visible"/>
                                      </p:to>
                                    </p:set>
                                    <p:animEffect transition="in" filter="blinds(horizontal)">
                                      <p:cBhvr>
                                        <p:cTn id="71" dur="50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151" grpId="0" animBg="1"/>
      <p:bldP spid="153" grpId="0" animBg="1"/>
      <p:bldP spid="164" grpId="0" animBg="1"/>
      <p:bldP spid="165" grpId="0" animBg="1"/>
      <p:bldP spid="167" grpId="0" animBg="1"/>
      <p:bldP spid="150" grpId="0" animBg="1"/>
      <p:bldP spid="247" grpId="0" animBg="1"/>
      <p:bldP spid="250" grpId="0" animBg="1"/>
      <p:bldP spid="251" grpId="0" animBg="1"/>
      <p:bldP spid="9" grpId="0" animBg="1"/>
      <p:bldP spid="155" grpId="0" animBg="1"/>
      <p:bldP spid="159" grpId="0" animBg="1"/>
      <p:bldP spid="160" grpId="0" animBg="1"/>
      <p:bldP spid="168" grpId="0" animBg="1"/>
      <p:bldP spid="248"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p:txBody>
          <a:bodyPr/>
          <a:lstStyle/>
          <a:p>
            <a:r>
              <a:rPr lang="en-US" altLang="zh-CN" dirty="0" smtClean="0"/>
              <a:t>SAP</a:t>
            </a:r>
            <a:r>
              <a:rPr lang="zh-CN" altLang="en-US" dirty="0" smtClean="0"/>
              <a:t>集成方案 </a:t>
            </a:r>
            <a:r>
              <a:rPr lang="en-US" altLang="zh-CN" dirty="0" smtClean="0"/>
              <a:t>– </a:t>
            </a:r>
            <a:r>
              <a:rPr lang="zh-CN" altLang="en-US" dirty="0" smtClean="0"/>
              <a:t>业务调用接口</a:t>
            </a:r>
          </a:p>
        </p:txBody>
      </p:sp>
      <p:sp>
        <p:nvSpPr>
          <p:cNvPr id="38915" name="Rectangle 2"/>
          <p:cNvSpPr>
            <a:spLocks noChangeArrowheads="1"/>
          </p:cNvSpPr>
          <p:nvPr/>
        </p:nvSpPr>
        <p:spPr bwMode="auto">
          <a:xfrm>
            <a:off x="434975" y="2131115"/>
            <a:ext cx="8280400" cy="369191"/>
          </a:xfrm>
          <a:prstGeom prst="rect">
            <a:avLst/>
          </a:prstGeom>
          <a:gradFill rotWithShape="0">
            <a:gsLst>
              <a:gs pos="0">
                <a:srgbClr val="B5C4D3"/>
              </a:gs>
              <a:gs pos="100000">
                <a:srgbClr val="FFFFFF"/>
              </a:gs>
            </a:gsLst>
            <a:lin ang="2700000" scaled="1"/>
          </a:gradFill>
          <a:ln w="3175" algn="ctr">
            <a:solidFill>
              <a:schemeClr val="accent1"/>
            </a:solidFill>
            <a:miter lim="800000"/>
            <a:headEnd/>
            <a:tailEnd/>
          </a:ln>
        </p:spPr>
        <p:txBody>
          <a:bodyPr lIns="91296" tIns="45650" rIns="91296" bIns="45650" anchor="ctr">
            <a:spAutoFit/>
          </a:bodyPr>
          <a:lstStyle/>
          <a:p>
            <a:endParaRPr lang="zh-CN" altLang="zh-CN">
              <a:solidFill>
                <a:schemeClr val="tx2"/>
              </a:solidFill>
              <a:ea typeface="宋体" pitchFamily="2" charset="-122"/>
            </a:endParaRPr>
          </a:p>
        </p:txBody>
      </p:sp>
      <p:sp>
        <p:nvSpPr>
          <p:cNvPr id="38916" name="Rectangle 3"/>
          <p:cNvSpPr>
            <a:spLocks noChangeArrowheads="1"/>
          </p:cNvSpPr>
          <p:nvPr/>
        </p:nvSpPr>
        <p:spPr bwMode="auto">
          <a:xfrm>
            <a:off x="5432420" y="3771637"/>
            <a:ext cx="1473200" cy="1193271"/>
          </a:xfrm>
          <a:prstGeom prst="rect">
            <a:avLst/>
          </a:prstGeom>
          <a:noFill/>
          <a:ln w="9525" algn="ctr">
            <a:noFill/>
            <a:miter lim="800000"/>
            <a:headEnd/>
            <a:tailEnd/>
          </a:ln>
        </p:spPr>
        <p:txBody>
          <a:bodyPr lIns="91296" tIns="45650" rIns="91296" bIns="45650" anchor="ctr"/>
          <a:lstStyle/>
          <a:p>
            <a:pPr defTabSz="914280">
              <a:tabLst>
                <a:tab pos="2293800" algn="l"/>
              </a:tabLst>
            </a:pPr>
            <a:r>
              <a:rPr lang="en-US" altLang="zh-CN" sz="1400" dirty="0" smtClean="0">
                <a:solidFill>
                  <a:schemeClr val="tx2"/>
                </a:solidFill>
              </a:rPr>
              <a:t>CORDYS SAP</a:t>
            </a:r>
            <a:r>
              <a:rPr lang="zh-CN" altLang="en-US" sz="1400" dirty="0" smtClean="0">
                <a:solidFill>
                  <a:schemeClr val="tx2"/>
                </a:solidFill>
              </a:rPr>
              <a:t>连接器实现</a:t>
            </a:r>
            <a:r>
              <a:rPr lang="nl-NL" altLang="zh-CN" sz="1400" dirty="0" smtClean="0">
                <a:solidFill>
                  <a:schemeClr val="tx2"/>
                </a:solidFill>
              </a:rPr>
              <a:t>SOAP</a:t>
            </a:r>
            <a:r>
              <a:rPr lang="zh-CN" altLang="en-US" sz="1400" dirty="0" smtClean="0">
                <a:solidFill>
                  <a:schemeClr val="tx2"/>
                </a:solidFill>
              </a:rPr>
              <a:t>与</a:t>
            </a:r>
            <a:r>
              <a:rPr lang="nl-NL" altLang="zh-CN" sz="1400" dirty="0" smtClean="0">
                <a:solidFill>
                  <a:schemeClr val="tx2"/>
                </a:solidFill>
              </a:rPr>
              <a:t>RFC</a:t>
            </a:r>
            <a:r>
              <a:rPr lang="zh-CN" altLang="en-US" sz="1400" dirty="0" smtClean="0">
                <a:solidFill>
                  <a:schemeClr val="tx2"/>
                </a:solidFill>
              </a:rPr>
              <a:t>间的双向转换</a:t>
            </a:r>
            <a:endParaRPr lang="nl-NL" altLang="zh-CN" sz="1400" dirty="0">
              <a:solidFill>
                <a:schemeClr val="tx2"/>
              </a:solidFill>
            </a:endParaRPr>
          </a:p>
        </p:txBody>
      </p:sp>
      <p:pic>
        <p:nvPicPr>
          <p:cNvPr id="38918" name="Picture 6" descr="bpm"/>
          <p:cNvPicPr>
            <a:picLocks noChangeAspect="1" noChangeArrowheads="1"/>
          </p:cNvPicPr>
          <p:nvPr/>
        </p:nvPicPr>
        <p:blipFill>
          <a:blip r:embed="rId3"/>
          <a:srcRect/>
          <a:stretch>
            <a:fillRect/>
          </a:stretch>
        </p:blipFill>
        <p:spPr bwMode="auto">
          <a:xfrm>
            <a:off x="2203450" y="2876665"/>
            <a:ext cx="1439856" cy="766649"/>
          </a:xfrm>
          <a:prstGeom prst="rect">
            <a:avLst/>
          </a:prstGeom>
          <a:noFill/>
          <a:ln w="9525">
            <a:noFill/>
            <a:miter lim="800000"/>
            <a:headEnd/>
            <a:tailEnd/>
          </a:ln>
        </p:spPr>
      </p:pic>
      <p:sp>
        <p:nvSpPr>
          <p:cNvPr id="38919" name="Rectangle 7"/>
          <p:cNvSpPr>
            <a:spLocks noChangeArrowheads="1"/>
          </p:cNvSpPr>
          <p:nvPr/>
        </p:nvSpPr>
        <p:spPr bwMode="auto">
          <a:xfrm>
            <a:off x="7261220" y="3821908"/>
            <a:ext cx="1016000" cy="994833"/>
          </a:xfrm>
          <a:prstGeom prst="rect">
            <a:avLst/>
          </a:prstGeom>
          <a:noFill/>
          <a:ln w="9525" algn="ctr">
            <a:noFill/>
            <a:miter lim="800000"/>
            <a:headEnd/>
            <a:tailEnd/>
          </a:ln>
        </p:spPr>
        <p:txBody>
          <a:bodyPr wrap="none" lIns="91296" tIns="45650" rIns="91296" bIns="45650" anchor="ctr"/>
          <a:lstStyle/>
          <a:p>
            <a:pPr defTabSz="914280">
              <a:tabLst>
                <a:tab pos="2293800" algn="l"/>
              </a:tabLst>
            </a:pPr>
            <a:r>
              <a:rPr lang="nl-NL" altLang="zh-CN" sz="1500" dirty="0" smtClean="0">
                <a:solidFill>
                  <a:schemeClr val="tx2"/>
                </a:solidFill>
              </a:rPr>
              <a:t>SAP</a:t>
            </a:r>
            <a:r>
              <a:rPr lang="zh-CN" altLang="en-US" sz="1500" dirty="0" smtClean="0">
                <a:solidFill>
                  <a:schemeClr val="tx2"/>
                </a:solidFill>
              </a:rPr>
              <a:t>操作</a:t>
            </a:r>
            <a:endParaRPr lang="nl-NL" altLang="zh-CN" sz="1500" dirty="0">
              <a:solidFill>
                <a:schemeClr val="tx2"/>
              </a:solidFill>
            </a:endParaRPr>
          </a:p>
        </p:txBody>
      </p:sp>
      <p:sp>
        <p:nvSpPr>
          <p:cNvPr id="38920" name="Rectangle 8"/>
          <p:cNvSpPr>
            <a:spLocks noChangeArrowheads="1"/>
          </p:cNvSpPr>
          <p:nvPr/>
        </p:nvSpPr>
        <p:spPr bwMode="auto">
          <a:xfrm>
            <a:off x="2473316" y="4000504"/>
            <a:ext cx="812800" cy="698500"/>
          </a:xfrm>
          <a:prstGeom prst="rect">
            <a:avLst/>
          </a:prstGeom>
          <a:noFill/>
          <a:ln w="9525" algn="ctr">
            <a:noFill/>
            <a:miter lim="800000"/>
            <a:headEnd/>
            <a:tailEnd/>
          </a:ln>
        </p:spPr>
        <p:txBody>
          <a:bodyPr wrap="none" lIns="91296" tIns="45650" rIns="91296" bIns="45650" anchor="ctr"/>
          <a:lstStyle/>
          <a:p>
            <a:pPr defTabSz="914280">
              <a:tabLst>
                <a:tab pos="2293800" algn="l"/>
              </a:tabLst>
            </a:pPr>
            <a:r>
              <a:rPr lang="zh-CN" altLang="en-US" sz="1500" dirty="0" smtClean="0">
                <a:solidFill>
                  <a:schemeClr val="tx2"/>
                </a:solidFill>
              </a:rPr>
              <a:t>业务流程</a:t>
            </a:r>
            <a:endParaRPr lang="nl-NL" altLang="zh-CN" sz="1500" dirty="0">
              <a:solidFill>
                <a:schemeClr val="tx2"/>
              </a:solidFill>
            </a:endParaRPr>
          </a:p>
        </p:txBody>
      </p:sp>
      <p:pic>
        <p:nvPicPr>
          <p:cNvPr id="38921" name="Picture 10" descr="CPU-New2"/>
          <p:cNvPicPr>
            <a:picLocks noChangeAspect="1" noChangeArrowheads="1"/>
          </p:cNvPicPr>
          <p:nvPr/>
        </p:nvPicPr>
        <p:blipFill>
          <a:blip r:embed="rId4">
            <a:grayscl/>
          </a:blip>
          <a:srcRect/>
          <a:stretch>
            <a:fillRect/>
          </a:stretch>
        </p:blipFill>
        <p:spPr bwMode="auto">
          <a:xfrm>
            <a:off x="7362820" y="2678908"/>
            <a:ext cx="660400" cy="1258093"/>
          </a:xfrm>
          <a:prstGeom prst="rect">
            <a:avLst/>
          </a:prstGeom>
          <a:noFill/>
          <a:ln w="19050">
            <a:noFill/>
            <a:miter lim="800000"/>
            <a:headEnd/>
            <a:tailEnd/>
          </a:ln>
        </p:spPr>
      </p:pic>
      <p:pic>
        <p:nvPicPr>
          <p:cNvPr id="38922" name="Picture 11" descr="SAP_transparent"/>
          <p:cNvPicPr>
            <a:picLocks noChangeAspect="1" noChangeArrowheads="1"/>
          </p:cNvPicPr>
          <p:nvPr/>
        </p:nvPicPr>
        <p:blipFill>
          <a:blip r:embed="rId5" cstate="print"/>
          <a:srcRect t="3423"/>
          <a:stretch>
            <a:fillRect/>
          </a:stretch>
        </p:blipFill>
        <p:spPr bwMode="auto">
          <a:xfrm>
            <a:off x="7515220" y="3481918"/>
            <a:ext cx="439208" cy="201083"/>
          </a:xfrm>
          <a:prstGeom prst="rect">
            <a:avLst/>
          </a:prstGeom>
          <a:noFill/>
          <a:ln w="9525">
            <a:noFill/>
            <a:miter lim="800000"/>
            <a:headEnd/>
            <a:tailEnd/>
          </a:ln>
        </p:spPr>
      </p:pic>
      <p:sp>
        <p:nvSpPr>
          <p:cNvPr id="12" name="Cloud"/>
          <p:cNvSpPr>
            <a:spLocks noChangeAspect="1" noEditPoints="1" noChangeArrowheads="1"/>
          </p:cNvSpPr>
          <p:nvPr/>
        </p:nvSpPr>
        <p:spPr bwMode="auto">
          <a:xfrm>
            <a:off x="4060820" y="2857496"/>
            <a:ext cx="1016000" cy="8255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D9EDEF">
              <a:alpha val="89999"/>
            </a:srgbClr>
          </a:solidFill>
          <a:ln w="3175">
            <a:solidFill>
              <a:schemeClr val="tx2"/>
            </a:solidFill>
            <a:miter lim="800000"/>
            <a:headEnd/>
            <a:tailEnd/>
          </a:ln>
          <a:effectLst>
            <a:outerShdw dist="107763" dir="2700000" algn="ctr" rotWithShape="0">
              <a:srgbClr val="808080"/>
            </a:outerShdw>
          </a:effectLst>
        </p:spPr>
        <p:txBody>
          <a:bodyPr lIns="66662" tIns="33330" rIns="66662" bIns="33330"/>
          <a:lstStyle/>
          <a:p>
            <a:pPr>
              <a:defRPr/>
            </a:pPr>
            <a:endParaRPr lang="en-US" altLang="zh-CN">
              <a:solidFill>
                <a:schemeClr val="tx2"/>
              </a:solidFill>
              <a:ea typeface="宋体" pitchFamily="2" charset="-122"/>
            </a:endParaRPr>
          </a:p>
        </p:txBody>
      </p:sp>
      <p:grpSp>
        <p:nvGrpSpPr>
          <p:cNvPr id="2" name="Group 13"/>
          <p:cNvGrpSpPr>
            <a:grpSpLocks/>
          </p:cNvGrpSpPr>
          <p:nvPr/>
        </p:nvGrpSpPr>
        <p:grpSpPr bwMode="auto">
          <a:xfrm>
            <a:off x="536575" y="2678907"/>
            <a:ext cx="1168400" cy="949854"/>
            <a:chOff x="2112" y="4354"/>
            <a:chExt cx="1104" cy="718"/>
          </a:xfrm>
        </p:grpSpPr>
        <p:pic>
          <p:nvPicPr>
            <p:cNvPr id="38943" name="Picture 14" descr="ep"/>
            <p:cNvPicPr>
              <a:picLocks noChangeAspect="1" noChangeArrowheads="1"/>
            </p:cNvPicPr>
            <p:nvPr/>
          </p:nvPicPr>
          <p:blipFill>
            <a:blip r:embed="rId6" cstate="print"/>
            <a:srcRect/>
            <a:stretch>
              <a:fillRect/>
            </a:stretch>
          </p:blipFill>
          <p:spPr bwMode="auto">
            <a:xfrm>
              <a:off x="2112" y="4354"/>
              <a:ext cx="1104" cy="718"/>
            </a:xfrm>
            <a:prstGeom prst="rect">
              <a:avLst/>
            </a:prstGeom>
            <a:noFill/>
            <a:ln w="6350">
              <a:solidFill>
                <a:schemeClr val="bg2"/>
              </a:solidFill>
              <a:miter lim="800000"/>
              <a:headEnd/>
              <a:tailEnd/>
            </a:ln>
          </p:spPr>
        </p:pic>
        <p:grpSp>
          <p:nvGrpSpPr>
            <p:cNvPr id="3" name="Group 15"/>
            <p:cNvGrpSpPr>
              <a:grpSpLocks/>
            </p:cNvGrpSpPr>
            <p:nvPr/>
          </p:nvGrpSpPr>
          <p:grpSpPr bwMode="auto">
            <a:xfrm>
              <a:off x="2160" y="4587"/>
              <a:ext cx="580" cy="437"/>
              <a:chOff x="318" y="731"/>
              <a:chExt cx="817" cy="581"/>
            </a:xfrm>
          </p:grpSpPr>
          <p:sp>
            <p:nvSpPr>
              <p:cNvPr id="38946" name="Oval 16"/>
              <p:cNvSpPr>
                <a:spLocks noChangeArrowheads="1"/>
              </p:cNvSpPr>
              <p:nvPr/>
            </p:nvSpPr>
            <p:spPr bwMode="auto">
              <a:xfrm>
                <a:off x="318" y="867"/>
                <a:ext cx="816" cy="445"/>
              </a:xfrm>
              <a:prstGeom prst="ellipse">
                <a:avLst/>
              </a:prstGeom>
              <a:gradFill rotWithShape="1">
                <a:gsLst>
                  <a:gs pos="0">
                    <a:srgbClr val="CADBE8"/>
                  </a:gs>
                  <a:gs pos="100000">
                    <a:schemeClr val="bg1"/>
                  </a:gs>
                </a:gsLst>
                <a:lin ang="2700000" scaled="1"/>
              </a:gradFill>
              <a:ln w="9525" algn="ctr">
                <a:noFill/>
                <a:round/>
                <a:headEnd/>
                <a:tailEnd/>
              </a:ln>
            </p:spPr>
            <p:txBody>
              <a:bodyPr wrap="none" anchor="ctr"/>
              <a:lstStyle/>
              <a:p>
                <a:endParaRPr lang="zh-CN" altLang="zh-CN">
                  <a:solidFill>
                    <a:schemeClr val="tx2"/>
                  </a:solidFill>
                  <a:ea typeface="宋体" pitchFamily="2" charset="-122"/>
                </a:endParaRPr>
              </a:p>
            </p:txBody>
          </p:sp>
          <p:grpSp>
            <p:nvGrpSpPr>
              <p:cNvPr id="4" name="Group 17"/>
              <p:cNvGrpSpPr>
                <a:grpSpLocks/>
              </p:cNvGrpSpPr>
              <p:nvPr/>
            </p:nvGrpSpPr>
            <p:grpSpPr bwMode="auto">
              <a:xfrm>
                <a:off x="366" y="731"/>
                <a:ext cx="769" cy="519"/>
                <a:chOff x="1152" y="2536"/>
                <a:chExt cx="875" cy="591"/>
              </a:xfrm>
            </p:grpSpPr>
            <p:pic>
              <p:nvPicPr>
                <p:cNvPr id="38948" name="Picture 18" descr="client-1"/>
                <p:cNvPicPr>
                  <a:picLocks noChangeAspect="1" noChangeArrowheads="1"/>
                </p:cNvPicPr>
                <p:nvPr/>
              </p:nvPicPr>
              <p:blipFill>
                <a:blip r:embed="rId7" cstate="print"/>
                <a:srcRect/>
                <a:stretch>
                  <a:fillRect/>
                </a:stretch>
              </p:blipFill>
              <p:spPr bwMode="auto">
                <a:xfrm>
                  <a:off x="1640" y="2536"/>
                  <a:ext cx="387" cy="591"/>
                </a:xfrm>
                <a:prstGeom prst="rect">
                  <a:avLst/>
                </a:prstGeom>
                <a:noFill/>
                <a:ln w="9525">
                  <a:noFill/>
                  <a:miter lim="800000"/>
                  <a:headEnd/>
                  <a:tailEnd/>
                </a:ln>
              </p:spPr>
            </p:pic>
            <p:pic>
              <p:nvPicPr>
                <p:cNvPr id="38949" name="Picture 19" descr="user"/>
                <p:cNvPicPr>
                  <a:picLocks noChangeAspect="1" noChangeArrowheads="1"/>
                </p:cNvPicPr>
                <p:nvPr/>
              </p:nvPicPr>
              <p:blipFill>
                <a:blip r:embed="rId8" cstate="print"/>
                <a:srcRect/>
                <a:stretch>
                  <a:fillRect/>
                </a:stretch>
              </p:blipFill>
              <p:spPr bwMode="auto">
                <a:xfrm flipH="1">
                  <a:off x="1152" y="2594"/>
                  <a:ext cx="528" cy="506"/>
                </a:xfrm>
                <a:prstGeom prst="rect">
                  <a:avLst/>
                </a:prstGeom>
                <a:noFill/>
                <a:ln w="9525">
                  <a:noFill/>
                  <a:miter lim="800000"/>
                  <a:headEnd/>
                  <a:tailEnd/>
                </a:ln>
              </p:spPr>
            </p:pic>
          </p:grpSp>
        </p:grpSp>
        <p:pic>
          <p:nvPicPr>
            <p:cNvPr id="38945" name="Picture 20" descr="SAP_transparent"/>
            <p:cNvPicPr>
              <a:picLocks noChangeAspect="1" noChangeArrowheads="1"/>
            </p:cNvPicPr>
            <p:nvPr/>
          </p:nvPicPr>
          <p:blipFill>
            <a:blip r:embed="rId5" cstate="print"/>
            <a:srcRect t="3423"/>
            <a:stretch>
              <a:fillRect/>
            </a:stretch>
          </p:blipFill>
          <p:spPr bwMode="auto">
            <a:xfrm>
              <a:off x="2544" y="4875"/>
              <a:ext cx="415" cy="152"/>
            </a:xfrm>
            <a:prstGeom prst="rect">
              <a:avLst/>
            </a:prstGeom>
            <a:noFill/>
            <a:ln w="9525">
              <a:noFill/>
              <a:miter lim="800000"/>
              <a:headEnd/>
              <a:tailEnd/>
            </a:ln>
          </p:spPr>
        </p:pic>
      </p:grpSp>
      <p:sp>
        <p:nvSpPr>
          <p:cNvPr id="38925" name="Rectangle 21"/>
          <p:cNvSpPr>
            <a:spLocks noChangeArrowheads="1"/>
          </p:cNvSpPr>
          <p:nvPr/>
        </p:nvSpPr>
        <p:spPr bwMode="auto">
          <a:xfrm>
            <a:off x="439208" y="4012407"/>
            <a:ext cx="1346709" cy="631039"/>
          </a:xfrm>
          <a:prstGeom prst="rect">
            <a:avLst/>
          </a:prstGeom>
          <a:noFill/>
          <a:ln w="9525" algn="ctr">
            <a:noFill/>
            <a:miter lim="800000"/>
            <a:headEnd/>
            <a:tailEnd/>
          </a:ln>
        </p:spPr>
        <p:txBody>
          <a:bodyPr wrap="none" lIns="91296" tIns="45650" rIns="91296" bIns="45650" anchor="ctr"/>
          <a:lstStyle/>
          <a:p>
            <a:pPr defTabSz="914280">
              <a:tabLst>
                <a:tab pos="2293800" algn="l"/>
              </a:tabLst>
            </a:pPr>
            <a:r>
              <a:rPr lang="zh-CN" altLang="en-US" sz="1500" dirty="0" smtClean="0">
                <a:solidFill>
                  <a:schemeClr val="tx2"/>
                </a:solidFill>
              </a:rPr>
              <a:t>用户界面</a:t>
            </a:r>
            <a:endParaRPr lang="nl-NL" altLang="zh-CN" sz="1500" dirty="0">
              <a:solidFill>
                <a:schemeClr val="tx2"/>
              </a:solidFill>
            </a:endParaRPr>
          </a:p>
        </p:txBody>
      </p:sp>
      <p:sp>
        <p:nvSpPr>
          <p:cNvPr id="38928" name="Text Box 25"/>
          <p:cNvSpPr txBox="1">
            <a:spLocks noChangeArrowheads="1"/>
          </p:cNvSpPr>
          <p:nvPr/>
        </p:nvSpPr>
        <p:spPr bwMode="auto">
          <a:xfrm>
            <a:off x="7362820" y="1726407"/>
            <a:ext cx="965200" cy="323024"/>
          </a:xfrm>
          <a:prstGeom prst="rect">
            <a:avLst/>
          </a:prstGeom>
          <a:noFill/>
          <a:ln w="9525" algn="ctr">
            <a:noFill/>
            <a:miter lim="800000"/>
            <a:headEnd/>
            <a:tailEnd/>
          </a:ln>
        </p:spPr>
        <p:txBody>
          <a:bodyPr lIns="91296" tIns="45650" rIns="91296" bIns="45650">
            <a:spAutoFit/>
          </a:bodyPr>
          <a:lstStyle/>
          <a:p>
            <a:pPr defTabSz="914280">
              <a:tabLst>
                <a:tab pos="2293800" algn="l"/>
              </a:tabLst>
            </a:pPr>
            <a:r>
              <a:rPr lang="nl-NL" altLang="zh-CN" sz="1500" dirty="0">
                <a:solidFill>
                  <a:schemeClr val="tx2"/>
                </a:solidFill>
              </a:rPr>
              <a:t>RFC</a:t>
            </a:r>
          </a:p>
        </p:txBody>
      </p:sp>
      <p:sp>
        <p:nvSpPr>
          <p:cNvPr id="38929" name="Text Box 26"/>
          <p:cNvSpPr txBox="1">
            <a:spLocks noChangeArrowheads="1"/>
          </p:cNvSpPr>
          <p:nvPr/>
        </p:nvSpPr>
        <p:spPr bwMode="auto">
          <a:xfrm>
            <a:off x="4213220" y="1726407"/>
            <a:ext cx="965200" cy="323024"/>
          </a:xfrm>
          <a:prstGeom prst="rect">
            <a:avLst/>
          </a:prstGeom>
          <a:noFill/>
          <a:ln w="9525" algn="ctr">
            <a:noFill/>
            <a:miter lim="800000"/>
            <a:headEnd/>
            <a:tailEnd/>
          </a:ln>
        </p:spPr>
        <p:txBody>
          <a:bodyPr lIns="91296" tIns="45650" rIns="91296" bIns="45650">
            <a:spAutoFit/>
          </a:bodyPr>
          <a:lstStyle/>
          <a:p>
            <a:pPr defTabSz="914280">
              <a:tabLst>
                <a:tab pos="2293800" algn="l"/>
              </a:tabLst>
            </a:pPr>
            <a:r>
              <a:rPr lang="nl-NL" altLang="zh-CN" sz="1500" dirty="0">
                <a:solidFill>
                  <a:schemeClr val="tx2"/>
                </a:solidFill>
              </a:rPr>
              <a:t>SOAP</a:t>
            </a:r>
          </a:p>
        </p:txBody>
      </p:sp>
      <p:sp>
        <p:nvSpPr>
          <p:cNvPr id="38930" name="Text Box 27"/>
          <p:cNvSpPr txBox="1">
            <a:spLocks noChangeArrowheads="1"/>
          </p:cNvSpPr>
          <p:nvPr/>
        </p:nvSpPr>
        <p:spPr bwMode="auto">
          <a:xfrm>
            <a:off x="5643571" y="1736991"/>
            <a:ext cx="1357321" cy="323024"/>
          </a:xfrm>
          <a:prstGeom prst="rect">
            <a:avLst/>
          </a:prstGeom>
          <a:noFill/>
          <a:ln w="9525" algn="ctr">
            <a:noFill/>
            <a:miter lim="800000"/>
            <a:headEnd/>
            <a:tailEnd/>
          </a:ln>
        </p:spPr>
        <p:txBody>
          <a:bodyPr wrap="square" lIns="91296" tIns="45650" rIns="91296" bIns="45650">
            <a:spAutoFit/>
          </a:bodyPr>
          <a:lstStyle/>
          <a:p>
            <a:pPr defTabSz="914280">
              <a:tabLst>
                <a:tab pos="2293800" algn="l"/>
              </a:tabLst>
            </a:pPr>
            <a:r>
              <a:rPr lang="nl-NL" altLang="zh-CN" sz="1500" dirty="0" smtClean="0">
                <a:solidFill>
                  <a:schemeClr val="tx2"/>
                </a:solidFill>
              </a:rPr>
              <a:t>SAP</a:t>
            </a:r>
            <a:r>
              <a:rPr lang="zh-CN" altLang="en-US" sz="1500" dirty="0" smtClean="0">
                <a:solidFill>
                  <a:schemeClr val="tx2"/>
                </a:solidFill>
              </a:rPr>
              <a:t>连接器</a:t>
            </a:r>
            <a:endParaRPr lang="nl-NL" altLang="zh-CN" sz="1500" dirty="0">
              <a:solidFill>
                <a:schemeClr val="tx2"/>
              </a:solidFill>
            </a:endParaRPr>
          </a:p>
        </p:txBody>
      </p:sp>
      <p:sp>
        <p:nvSpPr>
          <p:cNvPr id="38931" name="Text Box 28"/>
          <p:cNvSpPr txBox="1">
            <a:spLocks noChangeArrowheads="1"/>
          </p:cNvSpPr>
          <p:nvPr/>
        </p:nvSpPr>
        <p:spPr bwMode="auto">
          <a:xfrm>
            <a:off x="2554278" y="1726407"/>
            <a:ext cx="660400" cy="323024"/>
          </a:xfrm>
          <a:prstGeom prst="rect">
            <a:avLst/>
          </a:prstGeom>
          <a:noFill/>
          <a:ln w="9525" algn="ctr">
            <a:noFill/>
            <a:miter lim="800000"/>
            <a:headEnd/>
            <a:tailEnd/>
          </a:ln>
        </p:spPr>
        <p:txBody>
          <a:bodyPr lIns="91296" tIns="45650" rIns="91296" bIns="45650">
            <a:spAutoFit/>
          </a:bodyPr>
          <a:lstStyle/>
          <a:p>
            <a:pPr defTabSz="914280">
              <a:tabLst>
                <a:tab pos="2293800" algn="l"/>
              </a:tabLst>
            </a:pPr>
            <a:r>
              <a:rPr lang="nl-NL" altLang="zh-CN" sz="1500" dirty="0">
                <a:solidFill>
                  <a:schemeClr val="tx2"/>
                </a:solidFill>
              </a:rPr>
              <a:t>BPM</a:t>
            </a:r>
          </a:p>
        </p:txBody>
      </p:sp>
      <p:sp>
        <p:nvSpPr>
          <p:cNvPr id="38932" name="Line 29"/>
          <p:cNvSpPr>
            <a:spLocks noChangeShapeType="1"/>
          </p:cNvSpPr>
          <p:nvPr/>
        </p:nvSpPr>
        <p:spPr bwMode="auto">
          <a:xfrm>
            <a:off x="1958975" y="1408907"/>
            <a:ext cx="0" cy="4191000"/>
          </a:xfrm>
          <a:prstGeom prst="line">
            <a:avLst/>
          </a:prstGeom>
          <a:noFill/>
          <a:ln w="3175">
            <a:solidFill>
              <a:schemeClr val="bg2"/>
            </a:solidFill>
            <a:prstDash val="sysDot"/>
            <a:round/>
            <a:headEnd/>
            <a:tailEnd/>
          </a:ln>
        </p:spPr>
        <p:txBody>
          <a:bodyPr wrap="none" lIns="91296" tIns="45650" rIns="91296" bIns="45650" anchor="ctr">
            <a:spAutoFit/>
          </a:bodyPr>
          <a:lstStyle/>
          <a:p>
            <a:endParaRPr lang="en-US">
              <a:solidFill>
                <a:schemeClr val="tx2"/>
              </a:solidFill>
            </a:endParaRPr>
          </a:p>
        </p:txBody>
      </p:sp>
      <p:sp>
        <p:nvSpPr>
          <p:cNvPr id="38933" name="Line 30"/>
          <p:cNvSpPr>
            <a:spLocks noChangeShapeType="1"/>
          </p:cNvSpPr>
          <p:nvPr/>
        </p:nvSpPr>
        <p:spPr bwMode="auto">
          <a:xfrm>
            <a:off x="3857620" y="1408907"/>
            <a:ext cx="0" cy="4191000"/>
          </a:xfrm>
          <a:prstGeom prst="line">
            <a:avLst/>
          </a:prstGeom>
          <a:noFill/>
          <a:ln w="3175">
            <a:solidFill>
              <a:schemeClr val="bg2"/>
            </a:solidFill>
            <a:prstDash val="sysDot"/>
            <a:round/>
            <a:headEnd/>
            <a:tailEnd/>
          </a:ln>
        </p:spPr>
        <p:txBody>
          <a:bodyPr wrap="none" lIns="91296" tIns="45650" rIns="91296" bIns="45650" anchor="ctr">
            <a:spAutoFit/>
          </a:bodyPr>
          <a:lstStyle/>
          <a:p>
            <a:endParaRPr lang="en-US">
              <a:solidFill>
                <a:schemeClr val="tx2"/>
              </a:solidFill>
            </a:endParaRPr>
          </a:p>
        </p:txBody>
      </p:sp>
      <p:sp>
        <p:nvSpPr>
          <p:cNvPr id="38934" name="Line 31"/>
          <p:cNvSpPr>
            <a:spLocks noChangeShapeType="1"/>
          </p:cNvSpPr>
          <p:nvPr/>
        </p:nvSpPr>
        <p:spPr bwMode="auto">
          <a:xfrm>
            <a:off x="5330820" y="1408907"/>
            <a:ext cx="0" cy="4191000"/>
          </a:xfrm>
          <a:prstGeom prst="line">
            <a:avLst/>
          </a:prstGeom>
          <a:noFill/>
          <a:ln w="3175">
            <a:solidFill>
              <a:schemeClr val="bg2"/>
            </a:solidFill>
            <a:prstDash val="sysDot"/>
            <a:round/>
            <a:headEnd/>
            <a:tailEnd/>
          </a:ln>
        </p:spPr>
        <p:txBody>
          <a:bodyPr wrap="none" lIns="91296" tIns="45650" rIns="91296" bIns="45650" anchor="ctr">
            <a:spAutoFit/>
          </a:bodyPr>
          <a:lstStyle/>
          <a:p>
            <a:endParaRPr lang="en-US">
              <a:solidFill>
                <a:schemeClr val="tx2"/>
              </a:solidFill>
            </a:endParaRPr>
          </a:p>
        </p:txBody>
      </p:sp>
      <p:sp>
        <p:nvSpPr>
          <p:cNvPr id="38935" name="Line 32"/>
          <p:cNvSpPr>
            <a:spLocks noChangeShapeType="1"/>
          </p:cNvSpPr>
          <p:nvPr/>
        </p:nvSpPr>
        <p:spPr bwMode="auto">
          <a:xfrm>
            <a:off x="7108820" y="1408907"/>
            <a:ext cx="0" cy="4191000"/>
          </a:xfrm>
          <a:prstGeom prst="line">
            <a:avLst/>
          </a:prstGeom>
          <a:noFill/>
          <a:ln w="3175">
            <a:solidFill>
              <a:schemeClr val="bg2"/>
            </a:solidFill>
            <a:prstDash val="sysDot"/>
            <a:round/>
            <a:headEnd/>
            <a:tailEnd/>
          </a:ln>
        </p:spPr>
        <p:txBody>
          <a:bodyPr wrap="none" lIns="91296" tIns="45650" rIns="91296" bIns="45650" anchor="ctr">
            <a:spAutoFit/>
          </a:bodyPr>
          <a:lstStyle/>
          <a:p>
            <a:endParaRPr lang="en-US">
              <a:solidFill>
                <a:schemeClr val="tx2"/>
              </a:solidFill>
            </a:endParaRPr>
          </a:p>
        </p:txBody>
      </p:sp>
      <p:sp>
        <p:nvSpPr>
          <p:cNvPr id="38936" name="Text Box 33"/>
          <p:cNvSpPr txBox="1">
            <a:spLocks noChangeArrowheads="1"/>
          </p:cNvSpPr>
          <p:nvPr/>
        </p:nvSpPr>
        <p:spPr bwMode="auto">
          <a:xfrm>
            <a:off x="790575" y="1726407"/>
            <a:ext cx="660400" cy="323024"/>
          </a:xfrm>
          <a:prstGeom prst="rect">
            <a:avLst/>
          </a:prstGeom>
          <a:noFill/>
          <a:ln w="9525" algn="ctr">
            <a:noFill/>
            <a:miter lim="800000"/>
            <a:headEnd/>
            <a:tailEnd/>
          </a:ln>
        </p:spPr>
        <p:txBody>
          <a:bodyPr lIns="91296" tIns="45650" rIns="91296" bIns="45650">
            <a:spAutoFit/>
          </a:bodyPr>
          <a:lstStyle/>
          <a:p>
            <a:pPr defTabSz="914280">
              <a:tabLst>
                <a:tab pos="2293800" algn="l"/>
              </a:tabLst>
            </a:pPr>
            <a:r>
              <a:rPr lang="nl-NL" altLang="zh-CN" sz="1500" dirty="0">
                <a:solidFill>
                  <a:schemeClr val="tx2"/>
                </a:solidFill>
              </a:rPr>
              <a:t>XML</a:t>
            </a:r>
          </a:p>
        </p:txBody>
      </p:sp>
      <p:sp>
        <p:nvSpPr>
          <p:cNvPr id="38937" name="Rectangle 34"/>
          <p:cNvSpPr>
            <a:spLocks noChangeArrowheads="1"/>
          </p:cNvSpPr>
          <p:nvPr/>
        </p:nvSpPr>
        <p:spPr bwMode="auto">
          <a:xfrm>
            <a:off x="4111620" y="3948907"/>
            <a:ext cx="1016000" cy="635000"/>
          </a:xfrm>
          <a:prstGeom prst="rect">
            <a:avLst/>
          </a:prstGeom>
          <a:noFill/>
          <a:ln w="9525" algn="ctr">
            <a:noFill/>
            <a:miter lim="800000"/>
            <a:headEnd/>
            <a:tailEnd/>
          </a:ln>
        </p:spPr>
        <p:txBody>
          <a:bodyPr wrap="none" lIns="91296" tIns="45650" rIns="91296" bIns="45650" anchor="ctr"/>
          <a:lstStyle/>
          <a:p>
            <a:pPr defTabSz="914280">
              <a:tabLst>
                <a:tab pos="2293800" algn="l"/>
              </a:tabLst>
            </a:pPr>
            <a:r>
              <a:rPr lang="nl-NL" altLang="zh-CN" sz="1500" dirty="0">
                <a:solidFill>
                  <a:schemeClr val="tx2"/>
                </a:solidFill>
              </a:rPr>
              <a:t>Internet / </a:t>
            </a:r>
          </a:p>
          <a:p>
            <a:pPr defTabSz="914280">
              <a:tabLst>
                <a:tab pos="2293800" algn="l"/>
              </a:tabLst>
            </a:pPr>
            <a:r>
              <a:rPr lang="en-US" altLang="zh-CN" sz="1500" dirty="0" smtClean="0">
                <a:solidFill>
                  <a:schemeClr val="tx2"/>
                </a:solidFill>
              </a:rPr>
              <a:t>I</a:t>
            </a:r>
            <a:r>
              <a:rPr lang="nl-NL" altLang="zh-CN" sz="1500" dirty="0" smtClean="0">
                <a:solidFill>
                  <a:schemeClr val="tx2"/>
                </a:solidFill>
              </a:rPr>
              <a:t>ntranet</a:t>
            </a:r>
            <a:endParaRPr lang="nl-NL" altLang="zh-CN" sz="1500" dirty="0">
              <a:solidFill>
                <a:schemeClr val="tx2"/>
              </a:solidFill>
            </a:endParaRPr>
          </a:p>
        </p:txBody>
      </p:sp>
      <p:sp>
        <p:nvSpPr>
          <p:cNvPr id="38938" name="Line 35"/>
          <p:cNvSpPr>
            <a:spLocks noChangeShapeType="1"/>
          </p:cNvSpPr>
          <p:nvPr/>
        </p:nvSpPr>
        <p:spPr bwMode="auto">
          <a:xfrm>
            <a:off x="1755775" y="3186907"/>
            <a:ext cx="254000" cy="0"/>
          </a:xfrm>
          <a:prstGeom prst="line">
            <a:avLst/>
          </a:prstGeom>
          <a:noFill/>
          <a:ln w="9525">
            <a:noFill/>
            <a:round/>
            <a:headEnd/>
            <a:tailEnd type="triangle" w="med" len="med"/>
          </a:ln>
        </p:spPr>
        <p:txBody>
          <a:bodyPr wrap="none" lIns="91296" tIns="45650" rIns="91296" bIns="45650" anchor="ctr">
            <a:spAutoFit/>
          </a:bodyPr>
          <a:lstStyle/>
          <a:p>
            <a:endParaRPr lang="en-US">
              <a:solidFill>
                <a:schemeClr val="tx2"/>
              </a:solidFill>
            </a:endParaRPr>
          </a:p>
        </p:txBody>
      </p:sp>
      <p:sp>
        <p:nvSpPr>
          <p:cNvPr id="39" name="Rectangle 2"/>
          <p:cNvSpPr>
            <a:spLocks noChangeArrowheads="1"/>
          </p:cNvSpPr>
          <p:nvPr/>
        </p:nvSpPr>
        <p:spPr bwMode="auto">
          <a:xfrm>
            <a:off x="428596" y="1214422"/>
            <a:ext cx="8280400" cy="369191"/>
          </a:xfrm>
          <a:prstGeom prst="rect">
            <a:avLst/>
          </a:prstGeom>
          <a:gradFill rotWithShape="0">
            <a:gsLst>
              <a:gs pos="0">
                <a:srgbClr val="B5C4D3"/>
              </a:gs>
              <a:gs pos="100000">
                <a:srgbClr val="FFFFFF"/>
              </a:gs>
            </a:gsLst>
            <a:lin ang="2700000" scaled="1"/>
          </a:gradFill>
          <a:ln w="3175" algn="ctr">
            <a:solidFill>
              <a:schemeClr val="accent1"/>
            </a:solidFill>
            <a:miter lim="800000"/>
            <a:headEnd/>
            <a:tailEnd/>
          </a:ln>
        </p:spPr>
        <p:txBody>
          <a:bodyPr lIns="91296" tIns="45650" rIns="91296" bIns="45650" anchor="ctr">
            <a:spAutoFit/>
          </a:bodyPr>
          <a:lstStyle/>
          <a:p>
            <a:endParaRPr lang="zh-CN" altLang="zh-CN">
              <a:solidFill>
                <a:schemeClr val="tx2"/>
              </a:solidFill>
              <a:ea typeface="宋体" pitchFamily="2" charset="-122"/>
            </a:endParaRPr>
          </a:p>
        </p:txBody>
      </p:sp>
      <p:sp>
        <p:nvSpPr>
          <p:cNvPr id="41" name="Right Arrow 40"/>
          <p:cNvSpPr/>
          <p:nvPr/>
        </p:nvSpPr>
        <p:spPr bwMode="auto">
          <a:xfrm>
            <a:off x="928662" y="5000636"/>
            <a:ext cx="7000924" cy="500066"/>
          </a:xfrm>
          <a:prstGeom prst="rightArrow">
            <a:avLst/>
          </a:prstGeom>
          <a:solidFill>
            <a:schemeClr val="bg2">
              <a:lumMod val="40000"/>
              <a:lumOff val="60000"/>
            </a:schemeClr>
          </a:solidFill>
          <a:ln w="9525">
            <a:solidFill>
              <a:schemeClr val="tx1"/>
            </a:solidFill>
            <a:round/>
            <a:headEnd/>
            <a:tailEnd/>
          </a:ln>
        </p:spPr>
        <p:txBody>
          <a:bodyPr wrap="none" rtlCol="0" anchor="ctr"/>
          <a:lstStyle/>
          <a:p>
            <a:pPr algn="ctr"/>
            <a:r>
              <a:rPr kumimoji="1" lang="zh-CN" altLang="en-US" sz="1200" b="1" dirty="0" smtClean="0">
                <a:solidFill>
                  <a:schemeClr val="tx2"/>
                </a:solidFill>
                <a:latin typeface="Times New Roman" pitchFamily="18" charset="0"/>
                <a:ea typeface="宋体" pitchFamily="2" charset="-122"/>
              </a:rPr>
              <a:t>实时</a:t>
            </a:r>
            <a:r>
              <a:rPr kumimoji="1" lang="zh-CN" altLang="en-US" sz="1200" b="1" smtClean="0">
                <a:solidFill>
                  <a:schemeClr val="tx2"/>
                </a:solidFill>
                <a:latin typeface="Times New Roman" pitchFamily="18" charset="0"/>
                <a:ea typeface="宋体" pitchFamily="2" charset="-122"/>
              </a:rPr>
              <a:t>调用  异步</a:t>
            </a:r>
            <a:r>
              <a:rPr kumimoji="1" lang="zh-CN" altLang="en-US" sz="1200" b="1" dirty="0" smtClean="0">
                <a:solidFill>
                  <a:schemeClr val="tx2"/>
                </a:solidFill>
                <a:latin typeface="Times New Roman" pitchFamily="18" charset="0"/>
                <a:ea typeface="宋体" pitchFamily="2" charset="-122"/>
              </a:rPr>
              <a:t>机制</a:t>
            </a:r>
            <a:endParaRPr kumimoji="1" lang="en-US" sz="1200" b="1" dirty="0">
              <a:solidFill>
                <a:schemeClr val="tx2"/>
              </a:solidFill>
              <a:latin typeface="Times New Roman" pitchFamily="18" charset="0"/>
              <a:ea typeface="宋体" pitchFamily="2" charset="-122"/>
            </a:endParaRPr>
          </a:p>
        </p:txBody>
      </p:sp>
      <p:pic>
        <p:nvPicPr>
          <p:cNvPr id="35" name="Picture 4" descr="cpu"/>
          <p:cNvPicPr>
            <a:picLocks noChangeAspect="1" noChangeArrowheads="1"/>
          </p:cNvPicPr>
          <p:nvPr/>
        </p:nvPicPr>
        <p:blipFill>
          <a:blip r:embed="rId9" cstate="print"/>
          <a:srcRect/>
          <a:stretch>
            <a:fillRect/>
          </a:stretch>
        </p:blipFill>
        <p:spPr bwMode="auto">
          <a:xfrm>
            <a:off x="6066368" y="2928934"/>
            <a:ext cx="434458" cy="769518"/>
          </a:xfrm>
          <a:prstGeom prst="rect">
            <a:avLst/>
          </a:prstGeom>
          <a:noFill/>
          <a:ln w="9525">
            <a:noFill/>
            <a:miter lim="800000"/>
            <a:headEnd/>
            <a:tailEnd/>
          </a:ln>
        </p:spPr>
      </p:pic>
    </p:spTree>
  </p:cSld>
  <p:clrMapOvr>
    <a:masterClrMapping/>
  </p:clrMapOvr>
  <p:transition>
    <p:pull dir="r"/>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p:txBody>
          <a:bodyPr/>
          <a:lstStyle/>
          <a:p>
            <a:r>
              <a:rPr lang="en-US" altLang="zh-CN" dirty="0" smtClean="0"/>
              <a:t>SAP</a:t>
            </a:r>
            <a:r>
              <a:rPr lang="zh-CN" altLang="en-US" dirty="0" smtClean="0"/>
              <a:t>集成方案 </a:t>
            </a:r>
            <a:r>
              <a:rPr lang="en-US" altLang="zh-CN" dirty="0" smtClean="0"/>
              <a:t>– </a:t>
            </a:r>
            <a:r>
              <a:rPr lang="zh-CN" altLang="en-US" dirty="0" smtClean="0"/>
              <a:t>数据字典接口</a:t>
            </a:r>
          </a:p>
        </p:txBody>
      </p:sp>
      <p:sp>
        <p:nvSpPr>
          <p:cNvPr id="38915" name="Rectangle 2"/>
          <p:cNvSpPr>
            <a:spLocks noChangeArrowheads="1"/>
          </p:cNvSpPr>
          <p:nvPr/>
        </p:nvSpPr>
        <p:spPr bwMode="auto">
          <a:xfrm>
            <a:off x="434975" y="2131115"/>
            <a:ext cx="8280400" cy="369191"/>
          </a:xfrm>
          <a:prstGeom prst="rect">
            <a:avLst/>
          </a:prstGeom>
          <a:gradFill rotWithShape="0">
            <a:gsLst>
              <a:gs pos="0">
                <a:srgbClr val="B5C4D3"/>
              </a:gs>
              <a:gs pos="100000">
                <a:srgbClr val="FFFFFF"/>
              </a:gs>
            </a:gsLst>
            <a:lin ang="2700000" scaled="1"/>
          </a:gradFill>
          <a:ln w="3175" algn="ctr">
            <a:solidFill>
              <a:schemeClr val="accent1"/>
            </a:solidFill>
            <a:miter lim="800000"/>
            <a:headEnd/>
            <a:tailEnd/>
          </a:ln>
        </p:spPr>
        <p:txBody>
          <a:bodyPr lIns="91296" tIns="45650" rIns="91296" bIns="45650" anchor="ctr">
            <a:spAutoFit/>
          </a:bodyPr>
          <a:lstStyle/>
          <a:p>
            <a:endParaRPr lang="zh-CN" altLang="zh-CN">
              <a:solidFill>
                <a:schemeClr val="tx2"/>
              </a:solidFill>
              <a:ea typeface="宋体" pitchFamily="2" charset="-122"/>
            </a:endParaRPr>
          </a:p>
        </p:txBody>
      </p:sp>
      <p:sp>
        <p:nvSpPr>
          <p:cNvPr id="38916" name="Rectangle 3"/>
          <p:cNvSpPr>
            <a:spLocks noChangeArrowheads="1"/>
          </p:cNvSpPr>
          <p:nvPr/>
        </p:nvSpPr>
        <p:spPr bwMode="auto">
          <a:xfrm>
            <a:off x="5432420" y="3771637"/>
            <a:ext cx="1473200" cy="1193271"/>
          </a:xfrm>
          <a:prstGeom prst="rect">
            <a:avLst/>
          </a:prstGeom>
          <a:noFill/>
          <a:ln w="9525" algn="ctr">
            <a:noFill/>
            <a:miter lim="800000"/>
            <a:headEnd/>
            <a:tailEnd/>
          </a:ln>
        </p:spPr>
        <p:txBody>
          <a:bodyPr lIns="91296" tIns="45650" rIns="91296" bIns="45650" anchor="ctr"/>
          <a:lstStyle/>
          <a:p>
            <a:pPr defTabSz="914280">
              <a:tabLst>
                <a:tab pos="2293800" algn="l"/>
              </a:tabLst>
            </a:pPr>
            <a:r>
              <a:rPr lang="en-US" altLang="zh-CN" sz="1400" dirty="0" smtClean="0">
                <a:solidFill>
                  <a:schemeClr val="tx2"/>
                </a:solidFill>
              </a:rPr>
              <a:t>CORDYS SAP</a:t>
            </a:r>
            <a:r>
              <a:rPr lang="zh-CN" altLang="en-US" sz="1400" dirty="0" smtClean="0">
                <a:solidFill>
                  <a:schemeClr val="tx2"/>
                </a:solidFill>
              </a:rPr>
              <a:t>连接器实现</a:t>
            </a:r>
            <a:r>
              <a:rPr lang="nl-NL" altLang="zh-CN" sz="1400" dirty="0" smtClean="0">
                <a:solidFill>
                  <a:schemeClr val="tx2"/>
                </a:solidFill>
              </a:rPr>
              <a:t>SOAP</a:t>
            </a:r>
            <a:r>
              <a:rPr lang="zh-CN" altLang="en-US" sz="1400" dirty="0" smtClean="0">
                <a:solidFill>
                  <a:schemeClr val="tx2"/>
                </a:solidFill>
              </a:rPr>
              <a:t>与</a:t>
            </a:r>
            <a:r>
              <a:rPr lang="nl-NL" altLang="zh-CN" sz="1400" dirty="0" smtClean="0">
                <a:solidFill>
                  <a:schemeClr val="tx2"/>
                </a:solidFill>
              </a:rPr>
              <a:t>RFC</a:t>
            </a:r>
            <a:r>
              <a:rPr lang="zh-CN" altLang="en-US" sz="1400" dirty="0" smtClean="0">
                <a:solidFill>
                  <a:schemeClr val="tx2"/>
                </a:solidFill>
              </a:rPr>
              <a:t>间的双向转换</a:t>
            </a:r>
            <a:endParaRPr lang="nl-NL" altLang="zh-CN" sz="1400" dirty="0">
              <a:solidFill>
                <a:schemeClr val="tx2"/>
              </a:solidFill>
            </a:endParaRPr>
          </a:p>
        </p:txBody>
      </p:sp>
      <p:sp>
        <p:nvSpPr>
          <p:cNvPr id="38919" name="Rectangle 7"/>
          <p:cNvSpPr>
            <a:spLocks noChangeArrowheads="1"/>
          </p:cNvSpPr>
          <p:nvPr/>
        </p:nvSpPr>
        <p:spPr bwMode="auto">
          <a:xfrm>
            <a:off x="7261220" y="3821908"/>
            <a:ext cx="1016000" cy="994833"/>
          </a:xfrm>
          <a:prstGeom prst="rect">
            <a:avLst/>
          </a:prstGeom>
          <a:noFill/>
          <a:ln w="9525" algn="ctr">
            <a:noFill/>
            <a:miter lim="800000"/>
            <a:headEnd/>
            <a:tailEnd/>
          </a:ln>
        </p:spPr>
        <p:txBody>
          <a:bodyPr wrap="none" lIns="91296" tIns="45650" rIns="91296" bIns="45650" anchor="ctr"/>
          <a:lstStyle/>
          <a:p>
            <a:pPr defTabSz="914280">
              <a:tabLst>
                <a:tab pos="2293800" algn="l"/>
              </a:tabLst>
            </a:pPr>
            <a:r>
              <a:rPr lang="nl-NL" altLang="zh-CN" sz="1500" dirty="0" smtClean="0">
                <a:solidFill>
                  <a:schemeClr val="tx2"/>
                </a:solidFill>
              </a:rPr>
              <a:t>SAP</a:t>
            </a:r>
            <a:r>
              <a:rPr lang="zh-CN" altLang="en-US" sz="1500" dirty="0" smtClean="0">
                <a:solidFill>
                  <a:schemeClr val="tx2"/>
                </a:solidFill>
              </a:rPr>
              <a:t>操作</a:t>
            </a:r>
            <a:endParaRPr lang="nl-NL" altLang="zh-CN" sz="1500" dirty="0">
              <a:solidFill>
                <a:schemeClr val="tx2"/>
              </a:solidFill>
            </a:endParaRPr>
          </a:p>
        </p:txBody>
      </p:sp>
      <p:sp>
        <p:nvSpPr>
          <p:cNvPr id="38920" name="Rectangle 8"/>
          <p:cNvSpPr>
            <a:spLocks noChangeArrowheads="1"/>
          </p:cNvSpPr>
          <p:nvPr/>
        </p:nvSpPr>
        <p:spPr bwMode="auto">
          <a:xfrm>
            <a:off x="2473316" y="4000504"/>
            <a:ext cx="812800" cy="698500"/>
          </a:xfrm>
          <a:prstGeom prst="rect">
            <a:avLst/>
          </a:prstGeom>
          <a:noFill/>
          <a:ln w="9525" algn="ctr">
            <a:noFill/>
            <a:miter lim="800000"/>
            <a:headEnd/>
            <a:tailEnd/>
          </a:ln>
        </p:spPr>
        <p:txBody>
          <a:bodyPr wrap="none" lIns="91296" tIns="45650" rIns="91296" bIns="45650" anchor="ctr"/>
          <a:lstStyle/>
          <a:p>
            <a:pPr defTabSz="914280">
              <a:tabLst>
                <a:tab pos="2293800" algn="l"/>
              </a:tabLst>
            </a:pPr>
            <a:r>
              <a:rPr lang="zh-CN" altLang="en-US" sz="1500" dirty="0" smtClean="0">
                <a:solidFill>
                  <a:schemeClr val="tx2"/>
                </a:solidFill>
              </a:rPr>
              <a:t>业务数据库</a:t>
            </a:r>
            <a:endParaRPr lang="nl-NL" altLang="zh-CN" sz="1500" dirty="0">
              <a:solidFill>
                <a:schemeClr val="tx2"/>
              </a:solidFill>
            </a:endParaRPr>
          </a:p>
        </p:txBody>
      </p:sp>
      <p:pic>
        <p:nvPicPr>
          <p:cNvPr id="38921" name="Picture 10" descr="CPU-New2"/>
          <p:cNvPicPr>
            <a:picLocks noChangeAspect="1" noChangeArrowheads="1"/>
          </p:cNvPicPr>
          <p:nvPr/>
        </p:nvPicPr>
        <p:blipFill>
          <a:blip r:embed="rId3">
            <a:grayscl/>
          </a:blip>
          <a:srcRect/>
          <a:stretch>
            <a:fillRect/>
          </a:stretch>
        </p:blipFill>
        <p:spPr bwMode="auto">
          <a:xfrm>
            <a:off x="7362820" y="2678908"/>
            <a:ext cx="660400" cy="1258093"/>
          </a:xfrm>
          <a:prstGeom prst="rect">
            <a:avLst/>
          </a:prstGeom>
          <a:noFill/>
          <a:ln w="19050">
            <a:noFill/>
            <a:miter lim="800000"/>
            <a:headEnd/>
            <a:tailEnd/>
          </a:ln>
        </p:spPr>
      </p:pic>
      <p:pic>
        <p:nvPicPr>
          <p:cNvPr id="38922" name="Picture 11" descr="SAP_transparent"/>
          <p:cNvPicPr>
            <a:picLocks noChangeAspect="1" noChangeArrowheads="1"/>
          </p:cNvPicPr>
          <p:nvPr/>
        </p:nvPicPr>
        <p:blipFill>
          <a:blip r:embed="rId4" cstate="print"/>
          <a:srcRect t="3423"/>
          <a:stretch>
            <a:fillRect/>
          </a:stretch>
        </p:blipFill>
        <p:spPr bwMode="auto">
          <a:xfrm>
            <a:off x="7515220" y="3481918"/>
            <a:ext cx="439208" cy="201083"/>
          </a:xfrm>
          <a:prstGeom prst="rect">
            <a:avLst/>
          </a:prstGeom>
          <a:noFill/>
          <a:ln w="9525">
            <a:noFill/>
            <a:miter lim="800000"/>
            <a:headEnd/>
            <a:tailEnd/>
          </a:ln>
        </p:spPr>
      </p:pic>
      <p:sp>
        <p:nvSpPr>
          <p:cNvPr id="12" name="Cloud"/>
          <p:cNvSpPr>
            <a:spLocks noChangeAspect="1" noEditPoints="1" noChangeArrowheads="1"/>
          </p:cNvSpPr>
          <p:nvPr/>
        </p:nvSpPr>
        <p:spPr bwMode="auto">
          <a:xfrm>
            <a:off x="4060820" y="2857496"/>
            <a:ext cx="1016000" cy="8255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D9EDEF">
              <a:alpha val="89999"/>
            </a:srgbClr>
          </a:solidFill>
          <a:ln w="3175">
            <a:solidFill>
              <a:schemeClr val="tx2"/>
            </a:solidFill>
            <a:miter lim="800000"/>
            <a:headEnd/>
            <a:tailEnd/>
          </a:ln>
          <a:effectLst>
            <a:outerShdw dist="107763" dir="2700000" algn="ctr" rotWithShape="0">
              <a:srgbClr val="808080"/>
            </a:outerShdw>
          </a:effectLst>
        </p:spPr>
        <p:txBody>
          <a:bodyPr lIns="66662" tIns="33330" rIns="66662" bIns="33330"/>
          <a:lstStyle/>
          <a:p>
            <a:pPr>
              <a:defRPr/>
            </a:pPr>
            <a:endParaRPr lang="en-US" altLang="zh-CN">
              <a:solidFill>
                <a:schemeClr val="tx2"/>
              </a:solidFill>
              <a:ea typeface="宋体" pitchFamily="2" charset="-122"/>
            </a:endParaRPr>
          </a:p>
        </p:txBody>
      </p:sp>
      <p:grpSp>
        <p:nvGrpSpPr>
          <p:cNvPr id="2" name="Group 13"/>
          <p:cNvGrpSpPr>
            <a:grpSpLocks/>
          </p:cNvGrpSpPr>
          <p:nvPr/>
        </p:nvGrpSpPr>
        <p:grpSpPr bwMode="auto">
          <a:xfrm>
            <a:off x="536575" y="2764898"/>
            <a:ext cx="1168400" cy="949854"/>
            <a:chOff x="2112" y="4354"/>
            <a:chExt cx="1104" cy="718"/>
          </a:xfrm>
        </p:grpSpPr>
        <p:pic>
          <p:nvPicPr>
            <p:cNvPr id="38943" name="Picture 14" descr="ep"/>
            <p:cNvPicPr>
              <a:picLocks noChangeAspect="1" noChangeArrowheads="1"/>
            </p:cNvPicPr>
            <p:nvPr/>
          </p:nvPicPr>
          <p:blipFill>
            <a:blip r:embed="rId5" cstate="print"/>
            <a:srcRect/>
            <a:stretch>
              <a:fillRect/>
            </a:stretch>
          </p:blipFill>
          <p:spPr bwMode="auto">
            <a:xfrm>
              <a:off x="2112" y="4354"/>
              <a:ext cx="1104" cy="718"/>
            </a:xfrm>
            <a:prstGeom prst="rect">
              <a:avLst/>
            </a:prstGeom>
            <a:noFill/>
            <a:ln w="6350">
              <a:solidFill>
                <a:schemeClr val="bg2"/>
              </a:solidFill>
              <a:miter lim="800000"/>
              <a:headEnd/>
              <a:tailEnd/>
            </a:ln>
          </p:spPr>
        </p:pic>
        <p:grpSp>
          <p:nvGrpSpPr>
            <p:cNvPr id="3" name="Group 15"/>
            <p:cNvGrpSpPr>
              <a:grpSpLocks/>
            </p:cNvGrpSpPr>
            <p:nvPr/>
          </p:nvGrpSpPr>
          <p:grpSpPr bwMode="auto">
            <a:xfrm>
              <a:off x="2160" y="4587"/>
              <a:ext cx="580" cy="437"/>
              <a:chOff x="318" y="731"/>
              <a:chExt cx="817" cy="581"/>
            </a:xfrm>
          </p:grpSpPr>
          <p:sp>
            <p:nvSpPr>
              <p:cNvPr id="38946" name="Oval 16"/>
              <p:cNvSpPr>
                <a:spLocks noChangeArrowheads="1"/>
              </p:cNvSpPr>
              <p:nvPr/>
            </p:nvSpPr>
            <p:spPr bwMode="auto">
              <a:xfrm>
                <a:off x="318" y="867"/>
                <a:ext cx="816" cy="445"/>
              </a:xfrm>
              <a:prstGeom prst="ellipse">
                <a:avLst/>
              </a:prstGeom>
              <a:gradFill rotWithShape="1">
                <a:gsLst>
                  <a:gs pos="0">
                    <a:srgbClr val="CADBE8"/>
                  </a:gs>
                  <a:gs pos="100000">
                    <a:schemeClr val="bg1"/>
                  </a:gs>
                </a:gsLst>
                <a:lin ang="2700000" scaled="1"/>
              </a:gradFill>
              <a:ln w="9525" algn="ctr">
                <a:noFill/>
                <a:round/>
                <a:headEnd/>
                <a:tailEnd/>
              </a:ln>
            </p:spPr>
            <p:txBody>
              <a:bodyPr wrap="none" anchor="ctr"/>
              <a:lstStyle/>
              <a:p>
                <a:endParaRPr lang="zh-CN" altLang="zh-CN">
                  <a:solidFill>
                    <a:schemeClr val="tx2"/>
                  </a:solidFill>
                  <a:ea typeface="宋体" pitchFamily="2" charset="-122"/>
                </a:endParaRPr>
              </a:p>
            </p:txBody>
          </p:sp>
          <p:grpSp>
            <p:nvGrpSpPr>
              <p:cNvPr id="4" name="Group 17"/>
              <p:cNvGrpSpPr>
                <a:grpSpLocks/>
              </p:cNvGrpSpPr>
              <p:nvPr/>
            </p:nvGrpSpPr>
            <p:grpSpPr bwMode="auto">
              <a:xfrm>
                <a:off x="366" y="731"/>
                <a:ext cx="769" cy="519"/>
                <a:chOff x="1152" y="2536"/>
                <a:chExt cx="875" cy="591"/>
              </a:xfrm>
            </p:grpSpPr>
            <p:pic>
              <p:nvPicPr>
                <p:cNvPr id="38948" name="Picture 18" descr="client-1"/>
                <p:cNvPicPr>
                  <a:picLocks noChangeAspect="1" noChangeArrowheads="1"/>
                </p:cNvPicPr>
                <p:nvPr/>
              </p:nvPicPr>
              <p:blipFill>
                <a:blip r:embed="rId6" cstate="print"/>
                <a:srcRect/>
                <a:stretch>
                  <a:fillRect/>
                </a:stretch>
              </p:blipFill>
              <p:spPr bwMode="auto">
                <a:xfrm>
                  <a:off x="1640" y="2536"/>
                  <a:ext cx="387" cy="591"/>
                </a:xfrm>
                <a:prstGeom prst="rect">
                  <a:avLst/>
                </a:prstGeom>
                <a:noFill/>
                <a:ln w="9525">
                  <a:noFill/>
                  <a:miter lim="800000"/>
                  <a:headEnd/>
                  <a:tailEnd/>
                </a:ln>
              </p:spPr>
            </p:pic>
            <p:pic>
              <p:nvPicPr>
                <p:cNvPr id="38949" name="Picture 19" descr="user"/>
                <p:cNvPicPr>
                  <a:picLocks noChangeAspect="1" noChangeArrowheads="1"/>
                </p:cNvPicPr>
                <p:nvPr/>
              </p:nvPicPr>
              <p:blipFill>
                <a:blip r:embed="rId7" cstate="print"/>
                <a:srcRect/>
                <a:stretch>
                  <a:fillRect/>
                </a:stretch>
              </p:blipFill>
              <p:spPr bwMode="auto">
                <a:xfrm flipH="1">
                  <a:off x="1152" y="2594"/>
                  <a:ext cx="528" cy="506"/>
                </a:xfrm>
                <a:prstGeom prst="rect">
                  <a:avLst/>
                </a:prstGeom>
                <a:noFill/>
                <a:ln w="9525">
                  <a:noFill/>
                  <a:miter lim="800000"/>
                  <a:headEnd/>
                  <a:tailEnd/>
                </a:ln>
              </p:spPr>
            </p:pic>
          </p:grpSp>
        </p:grpSp>
        <p:pic>
          <p:nvPicPr>
            <p:cNvPr id="38945" name="Picture 20" descr="SAP_transparent"/>
            <p:cNvPicPr>
              <a:picLocks noChangeAspect="1" noChangeArrowheads="1"/>
            </p:cNvPicPr>
            <p:nvPr/>
          </p:nvPicPr>
          <p:blipFill>
            <a:blip r:embed="rId4" cstate="print"/>
            <a:srcRect t="3423"/>
            <a:stretch>
              <a:fillRect/>
            </a:stretch>
          </p:blipFill>
          <p:spPr bwMode="auto">
            <a:xfrm>
              <a:off x="2544" y="4875"/>
              <a:ext cx="415" cy="152"/>
            </a:xfrm>
            <a:prstGeom prst="rect">
              <a:avLst/>
            </a:prstGeom>
            <a:noFill/>
            <a:ln w="9525">
              <a:noFill/>
              <a:miter lim="800000"/>
              <a:headEnd/>
              <a:tailEnd/>
            </a:ln>
          </p:spPr>
        </p:pic>
      </p:grpSp>
      <p:sp>
        <p:nvSpPr>
          <p:cNvPr id="38925" name="Rectangle 21"/>
          <p:cNvSpPr>
            <a:spLocks noChangeArrowheads="1"/>
          </p:cNvSpPr>
          <p:nvPr/>
        </p:nvSpPr>
        <p:spPr bwMode="auto">
          <a:xfrm>
            <a:off x="439208" y="4012407"/>
            <a:ext cx="1346709" cy="631039"/>
          </a:xfrm>
          <a:prstGeom prst="rect">
            <a:avLst/>
          </a:prstGeom>
          <a:noFill/>
          <a:ln w="9525" algn="ctr">
            <a:noFill/>
            <a:miter lim="800000"/>
            <a:headEnd/>
            <a:tailEnd/>
          </a:ln>
        </p:spPr>
        <p:txBody>
          <a:bodyPr wrap="none" lIns="91296" tIns="45650" rIns="91296" bIns="45650" anchor="ctr"/>
          <a:lstStyle/>
          <a:p>
            <a:pPr defTabSz="914280">
              <a:tabLst>
                <a:tab pos="2293800" algn="l"/>
              </a:tabLst>
            </a:pPr>
            <a:r>
              <a:rPr lang="zh-CN" altLang="en-US" sz="1500" dirty="0" smtClean="0">
                <a:solidFill>
                  <a:schemeClr val="tx2"/>
                </a:solidFill>
              </a:rPr>
              <a:t>用户界面</a:t>
            </a:r>
            <a:endParaRPr lang="nl-NL" altLang="zh-CN" sz="1500" dirty="0">
              <a:solidFill>
                <a:schemeClr val="tx2"/>
              </a:solidFill>
            </a:endParaRPr>
          </a:p>
        </p:txBody>
      </p:sp>
      <p:sp>
        <p:nvSpPr>
          <p:cNvPr id="38928" name="Text Box 25"/>
          <p:cNvSpPr txBox="1">
            <a:spLocks noChangeArrowheads="1"/>
          </p:cNvSpPr>
          <p:nvPr/>
        </p:nvSpPr>
        <p:spPr bwMode="auto">
          <a:xfrm>
            <a:off x="7362820" y="1726407"/>
            <a:ext cx="965200" cy="323024"/>
          </a:xfrm>
          <a:prstGeom prst="rect">
            <a:avLst/>
          </a:prstGeom>
          <a:noFill/>
          <a:ln w="9525" algn="ctr">
            <a:noFill/>
            <a:miter lim="800000"/>
            <a:headEnd/>
            <a:tailEnd/>
          </a:ln>
        </p:spPr>
        <p:txBody>
          <a:bodyPr lIns="91296" tIns="45650" rIns="91296" bIns="45650">
            <a:spAutoFit/>
          </a:bodyPr>
          <a:lstStyle/>
          <a:p>
            <a:pPr defTabSz="914280">
              <a:tabLst>
                <a:tab pos="2293800" algn="l"/>
              </a:tabLst>
            </a:pPr>
            <a:r>
              <a:rPr lang="nl-NL" altLang="zh-CN" sz="1500" dirty="0">
                <a:solidFill>
                  <a:schemeClr val="tx2"/>
                </a:solidFill>
              </a:rPr>
              <a:t>RFC</a:t>
            </a:r>
          </a:p>
        </p:txBody>
      </p:sp>
      <p:sp>
        <p:nvSpPr>
          <p:cNvPr id="38929" name="Text Box 26"/>
          <p:cNvSpPr txBox="1">
            <a:spLocks noChangeArrowheads="1"/>
          </p:cNvSpPr>
          <p:nvPr/>
        </p:nvSpPr>
        <p:spPr bwMode="auto">
          <a:xfrm>
            <a:off x="4213220" y="1726407"/>
            <a:ext cx="965200" cy="323024"/>
          </a:xfrm>
          <a:prstGeom prst="rect">
            <a:avLst/>
          </a:prstGeom>
          <a:noFill/>
          <a:ln w="9525" algn="ctr">
            <a:noFill/>
            <a:miter lim="800000"/>
            <a:headEnd/>
            <a:tailEnd/>
          </a:ln>
        </p:spPr>
        <p:txBody>
          <a:bodyPr lIns="91296" tIns="45650" rIns="91296" bIns="45650">
            <a:spAutoFit/>
          </a:bodyPr>
          <a:lstStyle/>
          <a:p>
            <a:pPr defTabSz="914280">
              <a:tabLst>
                <a:tab pos="2293800" algn="l"/>
              </a:tabLst>
            </a:pPr>
            <a:r>
              <a:rPr lang="nl-NL" altLang="zh-CN" sz="1500" dirty="0">
                <a:solidFill>
                  <a:schemeClr val="tx2"/>
                </a:solidFill>
              </a:rPr>
              <a:t>SOAP</a:t>
            </a:r>
          </a:p>
        </p:txBody>
      </p:sp>
      <p:sp>
        <p:nvSpPr>
          <p:cNvPr id="38930" name="Text Box 27"/>
          <p:cNvSpPr txBox="1">
            <a:spLocks noChangeArrowheads="1"/>
          </p:cNvSpPr>
          <p:nvPr/>
        </p:nvSpPr>
        <p:spPr bwMode="auto">
          <a:xfrm>
            <a:off x="5643571" y="1736991"/>
            <a:ext cx="1357321" cy="323024"/>
          </a:xfrm>
          <a:prstGeom prst="rect">
            <a:avLst/>
          </a:prstGeom>
          <a:noFill/>
          <a:ln w="9525" algn="ctr">
            <a:noFill/>
            <a:miter lim="800000"/>
            <a:headEnd/>
            <a:tailEnd/>
          </a:ln>
        </p:spPr>
        <p:txBody>
          <a:bodyPr wrap="square" lIns="91296" tIns="45650" rIns="91296" bIns="45650">
            <a:spAutoFit/>
          </a:bodyPr>
          <a:lstStyle/>
          <a:p>
            <a:pPr defTabSz="914280">
              <a:tabLst>
                <a:tab pos="2293800" algn="l"/>
              </a:tabLst>
            </a:pPr>
            <a:r>
              <a:rPr lang="nl-NL" altLang="zh-CN" sz="1500" dirty="0" smtClean="0">
                <a:solidFill>
                  <a:schemeClr val="tx2"/>
                </a:solidFill>
              </a:rPr>
              <a:t>SAP</a:t>
            </a:r>
            <a:r>
              <a:rPr lang="zh-CN" altLang="en-US" sz="1500" dirty="0" smtClean="0">
                <a:solidFill>
                  <a:schemeClr val="tx2"/>
                </a:solidFill>
              </a:rPr>
              <a:t>连接器</a:t>
            </a:r>
            <a:endParaRPr lang="nl-NL" altLang="zh-CN" sz="1500" dirty="0">
              <a:solidFill>
                <a:schemeClr val="tx2"/>
              </a:solidFill>
            </a:endParaRPr>
          </a:p>
        </p:txBody>
      </p:sp>
      <p:sp>
        <p:nvSpPr>
          <p:cNvPr id="38931" name="Text Box 28"/>
          <p:cNvSpPr txBox="1">
            <a:spLocks noChangeArrowheads="1"/>
          </p:cNvSpPr>
          <p:nvPr/>
        </p:nvSpPr>
        <p:spPr bwMode="auto">
          <a:xfrm>
            <a:off x="2357422" y="1726407"/>
            <a:ext cx="1285884" cy="323024"/>
          </a:xfrm>
          <a:prstGeom prst="rect">
            <a:avLst/>
          </a:prstGeom>
          <a:noFill/>
          <a:ln w="9525" algn="ctr">
            <a:noFill/>
            <a:miter lim="800000"/>
            <a:headEnd/>
            <a:tailEnd/>
          </a:ln>
        </p:spPr>
        <p:txBody>
          <a:bodyPr wrap="square" lIns="91296" tIns="45650" rIns="91296" bIns="45650">
            <a:spAutoFit/>
          </a:bodyPr>
          <a:lstStyle/>
          <a:p>
            <a:pPr defTabSz="914280">
              <a:tabLst>
                <a:tab pos="2293800" algn="l"/>
              </a:tabLst>
            </a:pPr>
            <a:r>
              <a:rPr lang="zh-CN" altLang="en-US" sz="1500" dirty="0" smtClean="0">
                <a:solidFill>
                  <a:schemeClr val="tx2"/>
                </a:solidFill>
              </a:rPr>
              <a:t>业务数据库</a:t>
            </a:r>
            <a:endParaRPr lang="nl-NL" altLang="zh-CN" sz="1500" dirty="0">
              <a:solidFill>
                <a:schemeClr val="tx2"/>
              </a:solidFill>
            </a:endParaRPr>
          </a:p>
        </p:txBody>
      </p:sp>
      <p:sp>
        <p:nvSpPr>
          <p:cNvPr id="38932" name="Line 29"/>
          <p:cNvSpPr>
            <a:spLocks noChangeShapeType="1"/>
          </p:cNvSpPr>
          <p:nvPr/>
        </p:nvSpPr>
        <p:spPr bwMode="auto">
          <a:xfrm>
            <a:off x="1958975" y="1408907"/>
            <a:ext cx="0" cy="4191000"/>
          </a:xfrm>
          <a:prstGeom prst="line">
            <a:avLst/>
          </a:prstGeom>
          <a:noFill/>
          <a:ln w="3175">
            <a:solidFill>
              <a:schemeClr val="bg2"/>
            </a:solidFill>
            <a:prstDash val="sysDot"/>
            <a:round/>
            <a:headEnd/>
            <a:tailEnd/>
          </a:ln>
        </p:spPr>
        <p:txBody>
          <a:bodyPr wrap="none" lIns="91296" tIns="45650" rIns="91296" bIns="45650" anchor="ctr">
            <a:spAutoFit/>
          </a:bodyPr>
          <a:lstStyle/>
          <a:p>
            <a:endParaRPr lang="en-US">
              <a:solidFill>
                <a:schemeClr val="tx2"/>
              </a:solidFill>
            </a:endParaRPr>
          </a:p>
        </p:txBody>
      </p:sp>
      <p:sp>
        <p:nvSpPr>
          <p:cNvPr id="38933" name="Line 30"/>
          <p:cNvSpPr>
            <a:spLocks noChangeShapeType="1"/>
          </p:cNvSpPr>
          <p:nvPr/>
        </p:nvSpPr>
        <p:spPr bwMode="auto">
          <a:xfrm>
            <a:off x="3857620" y="1408907"/>
            <a:ext cx="0" cy="4191000"/>
          </a:xfrm>
          <a:prstGeom prst="line">
            <a:avLst/>
          </a:prstGeom>
          <a:noFill/>
          <a:ln w="3175">
            <a:solidFill>
              <a:schemeClr val="bg2"/>
            </a:solidFill>
            <a:prstDash val="sysDot"/>
            <a:round/>
            <a:headEnd/>
            <a:tailEnd/>
          </a:ln>
        </p:spPr>
        <p:txBody>
          <a:bodyPr wrap="none" lIns="91296" tIns="45650" rIns="91296" bIns="45650" anchor="ctr">
            <a:spAutoFit/>
          </a:bodyPr>
          <a:lstStyle/>
          <a:p>
            <a:endParaRPr lang="en-US">
              <a:solidFill>
                <a:schemeClr val="tx2"/>
              </a:solidFill>
            </a:endParaRPr>
          </a:p>
        </p:txBody>
      </p:sp>
      <p:sp>
        <p:nvSpPr>
          <p:cNvPr id="38934" name="Line 31"/>
          <p:cNvSpPr>
            <a:spLocks noChangeShapeType="1"/>
          </p:cNvSpPr>
          <p:nvPr/>
        </p:nvSpPr>
        <p:spPr bwMode="auto">
          <a:xfrm>
            <a:off x="5330820" y="1408907"/>
            <a:ext cx="0" cy="4191000"/>
          </a:xfrm>
          <a:prstGeom prst="line">
            <a:avLst/>
          </a:prstGeom>
          <a:noFill/>
          <a:ln w="3175">
            <a:solidFill>
              <a:schemeClr val="bg2"/>
            </a:solidFill>
            <a:prstDash val="sysDot"/>
            <a:round/>
            <a:headEnd/>
            <a:tailEnd/>
          </a:ln>
        </p:spPr>
        <p:txBody>
          <a:bodyPr wrap="none" lIns="91296" tIns="45650" rIns="91296" bIns="45650" anchor="ctr">
            <a:spAutoFit/>
          </a:bodyPr>
          <a:lstStyle/>
          <a:p>
            <a:endParaRPr lang="en-US">
              <a:solidFill>
                <a:schemeClr val="tx2"/>
              </a:solidFill>
            </a:endParaRPr>
          </a:p>
        </p:txBody>
      </p:sp>
      <p:sp>
        <p:nvSpPr>
          <p:cNvPr id="38935" name="Line 32"/>
          <p:cNvSpPr>
            <a:spLocks noChangeShapeType="1"/>
          </p:cNvSpPr>
          <p:nvPr/>
        </p:nvSpPr>
        <p:spPr bwMode="auto">
          <a:xfrm>
            <a:off x="7108820" y="1408907"/>
            <a:ext cx="0" cy="4191000"/>
          </a:xfrm>
          <a:prstGeom prst="line">
            <a:avLst/>
          </a:prstGeom>
          <a:noFill/>
          <a:ln w="3175">
            <a:solidFill>
              <a:schemeClr val="bg2"/>
            </a:solidFill>
            <a:prstDash val="sysDot"/>
            <a:round/>
            <a:headEnd/>
            <a:tailEnd/>
          </a:ln>
        </p:spPr>
        <p:txBody>
          <a:bodyPr wrap="none" lIns="91296" tIns="45650" rIns="91296" bIns="45650" anchor="ctr">
            <a:spAutoFit/>
          </a:bodyPr>
          <a:lstStyle/>
          <a:p>
            <a:endParaRPr lang="en-US">
              <a:solidFill>
                <a:schemeClr val="tx2"/>
              </a:solidFill>
            </a:endParaRPr>
          </a:p>
        </p:txBody>
      </p:sp>
      <p:sp>
        <p:nvSpPr>
          <p:cNvPr id="38936" name="Text Box 33"/>
          <p:cNvSpPr txBox="1">
            <a:spLocks noChangeArrowheads="1"/>
          </p:cNvSpPr>
          <p:nvPr/>
        </p:nvSpPr>
        <p:spPr bwMode="auto">
          <a:xfrm>
            <a:off x="790575" y="1726407"/>
            <a:ext cx="660400" cy="323024"/>
          </a:xfrm>
          <a:prstGeom prst="rect">
            <a:avLst/>
          </a:prstGeom>
          <a:noFill/>
          <a:ln w="9525" algn="ctr">
            <a:noFill/>
            <a:miter lim="800000"/>
            <a:headEnd/>
            <a:tailEnd/>
          </a:ln>
        </p:spPr>
        <p:txBody>
          <a:bodyPr lIns="91296" tIns="45650" rIns="91296" bIns="45650">
            <a:spAutoFit/>
          </a:bodyPr>
          <a:lstStyle/>
          <a:p>
            <a:pPr defTabSz="914280">
              <a:tabLst>
                <a:tab pos="2293800" algn="l"/>
              </a:tabLst>
            </a:pPr>
            <a:r>
              <a:rPr lang="nl-NL" altLang="zh-CN" sz="1500" dirty="0">
                <a:solidFill>
                  <a:schemeClr val="tx2"/>
                </a:solidFill>
              </a:rPr>
              <a:t>XML</a:t>
            </a:r>
          </a:p>
        </p:txBody>
      </p:sp>
      <p:sp>
        <p:nvSpPr>
          <p:cNvPr id="38937" name="Rectangle 34"/>
          <p:cNvSpPr>
            <a:spLocks noChangeArrowheads="1"/>
          </p:cNvSpPr>
          <p:nvPr/>
        </p:nvSpPr>
        <p:spPr bwMode="auto">
          <a:xfrm>
            <a:off x="4111620" y="3948907"/>
            <a:ext cx="1016000" cy="635000"/>
          </a:xfrm>
          <a:prstGeom prst="rect">
            <a:avLst/>
          </a:prstGeom>
          <a:noFill/>
          <a:ln w="9525" algn="ctr">
            <a:noFill/>
            <a:miter lim="800000"/>
            <a:headEnd/>
            <a:tailEnd/>
          </a:ln>
        </p:spPr>
        <p:txBody>
          <a:bodyPr wrap="none" lIns="91296" tIns="45650" rIns="91296" bIns="45650" anchor="ctr"/>
          <a:lstStyle/>
          <a:p>
            <a:pPr defTabSz="914280">
              <a:tabLst>
                <a:tab pos="2293800" algn="l"/>
              </a:tabLst>
            </a:pPr>
            <a:r>
              <a:rPr lang="nl-NL" altLang="zh-CN" sz="1500" dirty="0">
                <a:solidFill>
                  <a:schemeClr val="tx2"/>
                </a:solidFill>
              </a:rPr>
              <a:t>Internet / </a:t>
            </a:r>
          </a:p>
          <a:p>
            <a:pPr defTabSz="914280">
              <a:tabLst>
                <a:tab pos="2293800" algn="l"/>
              </a:tabLst>
            </a:pPr>
            <a:r>
              <a:rPr lang="en-US" altLang="zh-CN" sz="1500" dirty="0" smtClean="0">
                <a:solidFill>
                  <a:schemeClr val="tx2"/>
                </a:solidFill>
              </a:rPr>
              <a:t>I</a:t>
            </a:r>
            <a:r>
              <a:rPr lang="nl-NL" altLang="zh-CN" sz="1500" dirty="0" smtClean="0">
                <a:solidFill>
                  <a:schemeClr val="tx2"/>
                </a:solidFill>
              </a:rPr>
              <a:t>ntranet</a:t>
            </a:r>
            <a:endParaRPr lang="nl-NL" altLang="zh-CN" sz="1500" dirty="0">
              <a:solidFill>
                <a:schemeClr val="tx2"/>
              </a:solidFill>
            </a:endParaRPr>
          </a:p>
        </p:txBody>
      </p:sp>
      <p:sp>
        <p:nvSpPr>
          <p:cNvPr id="38938" name="Line 35"/>
          <p:cNvSpPr>
            <a:spLocks noChangeShapeType="1"/>
          </p:cNvSpPr>
          <p:nvPr/>
        </p:nvSpPr>
        <p:spPr bwMode="auto">
          <a:xfrm>
            <a:off x="1755775" y="3186907"/>
            <a:ext cx="254000" cy="0"/>
          </a:xfrm>
          <a:prstGeom prst="line">
            <a:avLst/>
          </a:prstGeom>
          <a:noFill/>
          <a:ln w="9525">
            <a:noFill/>
            <a:round/>
            <a:headEnd/>
            <a:tailEnd type="triangle" w="med" len="med"/>
          </a:ln>
        </p:spPr>
        <p:txBody>
          <a:bodyPr wrap="none" lIns="91296" tIns="45650" rIns="91296" bIns="45650" anchor="ctr">
            <a:spAutoFit/>
          </a:bodyPr>
          <a:lstStyle/>
          <a:p>
            <a:endParaRPr lang="en-US">
              <a:solidFill>
                <a:schemeClr val="tx2"/>
              </a:solidFill>
            </a:endParaRPr>
          </a:p>
        </p:txBody>
      </p:sp>
      <p:sp>
        <p:nvSpPr>
          <p:cNvPr id="39" name="Rectangle 2"/>
          <p:cNvSpPr>
            <a:spLocks noChangeArrowheads="1"/>
          </p:cNvSpPr>
          <p:nvPr/>
        </p:nvSpPr>
        <p:spPr bwMode="auto">
          <a:xfrm>
            <a:off x="428596" y="1214422"/>
            <a:ext cx="8280400" cy="369191"/>
          </a:xfrm>
          <a:prstGeom prst="rect">
            <a:avLst/>
          </a:prstGeom>
          <a:gradFill rotWithShape="0">
            <a:gsLst>
              <a:gs pos="0">
                <a:srgbClr val="B5C4D3"/>
              </a:gs>
              <a:gs pos="100000">
                <a:srgbClr val="FFFFFF"/>
              </a:gs>
            </a:gsLst>
            <a:lin ang="2700000" scaled="1"/>
          </a:gradFill>
          <a:ln w="3175" algn="ctr">
            <a:solidFill>
              <a:schemeClr val="accent1"/>
            </a:solidFill>
            <a:miter lim="800000"/>
            <a:headEnd/>
            <a:tailEnd/>
          </a:ln>
        </p:spPr>
        <p:txBody>
          <a:bodyPr lIns="91296" tIns="45650" rIns="91296" bIns="45650" anchor="ctr">
            <a:spAutoFit/>
          </a:bodyPr>
          <a:lstStyle/>
          <a:p>
            <a:endParaRPr lang="zh-CN" altLang="zh-CN">
              <a:solidFill>
                <a:schemeClr val="tx2"/>
              </a:solidFill>
              <a:ea typeface="宋体" pitchFamily="2" charset="-122"/>
            </a:endParaRPr>
          </a:p>
        </p:txBody>
      </p:sp>
      <p:sp>
        <p:nvSpPr>
          <p:cNvPr id="40" name="Left Arrow 39"/>
          <p:cNvSpPr/>
          <p:nvPr/>
        </p:nvSpPr>
        <p:spPr bwMode="auto">
          <a:xfrm>
            <a:off x="2857488" y="4857760"/>
            <a:ext cx="5072098" cy="500066"/>
          </a:xfrm>
          <a:prstGeom prst="leftArrow">
            <a:avLst/>
          </a:prstGeom>
          <a:solidFill>
            <a:schemeClr val="bg2">
              <a:lumMod val="40000"/>
              <a:lumOff val="60000"/>
            </a:schemeClr>
          </a:solidFill>
          <a:ln w="9525">
            <a:solidFill>
              <a:schemeClr val="tx1"/>
            </a:solidFill>
            <a:round/>
            <a:headEnd/>
            <a:tailEnd/>
          </a:ln>
        </p:spPr>
        <p:txBody>
          <a:bodyPr wrap="none" rtlCol="0" anchor="ctr"/>
          <a:lstStyle/>
          <a:p>
            <a:pPr algn="ctr"/>
            <a:r>
              <a:rPr kumimoji="1" lang="zh-CN" altLang="en-US" sz="1200" b="1" dirty="0" smtClean="0">
                <a:solidFill>
                  <a:schemeClr val="tx2"/>
                </a:solidFill>
                <a:latin typeface="Times New Roman" pitchFamily="18" charset="0"/>
                <a:ea typeface="宋体" pitchFamily="2" charset="-122"/>
              </a:rPr>
              <a:t>定时调用 批量抽取</a:t>
            </a:r>
            <a:endParaRPr kumimoji="1" lang="en-US" sz="1200" b="1" dirty="0">
              <a:solidFill>
                <a:schemeClr val="tx2"/>
              </a:solidFill>
              <a:latin typeface="Times New Roman" pitchFamily="18" charset="0"/>
              <a:ea typeface="宋体" pitchFamily="2" charset="-122"/>
            </a:endParaRPr>
          </a:p>
        </p:txBody>
      </p:sp>
      <p:sp>
        <p:nvSpPr>
          <p:cNvPr id="34" name="Flowchart: Magnetic Disk 33"/>
          <p:cNvSpPr/>
          <p:nvPr/>
        </p:nvSpPr>
        <p:spPr bwMode="auto">
          <a:xfrm>
            <a:off x="2500298" y="2786058"/>
            <a:ext cx="785818" cy="928694"/>
          </a:xfrm>
          <a:prstGeom prst="flowChartMagneticDisk">
            <a:avLst/>
          </a:prstGeom>
          <a:solidFill>
            <a:schemeClr val="bg2">
              <a:lumMod val="40000"/>
              <a:lumOff val="60000"/>
            </a:schemeClr>
          </a:solidFill>
          <a:ln w="9525">
            <a:solidFill>
              <a:schemeClr val="tx1"/>
            </a:solidFill>
            <a:round/>
            <a:headEnd/>
            <a:tailEnd/>
          </a:ln>
        </p:spPr>
        <p:txBody>
          <a:bodyPr wrap="none" rtlCol="0" anchor="ctr"/>
          <a:lstStyle/>
          <a:p>
            <a:pPr algn="ctr"/>
            <a:endParaRPr kumimoji="1" lang="en-US" sz="1200" dirty="0">
              <a:latin typeface="Times New Roman" pitchFamily="18" charset="0"/>
              <a:ea typeface="宋体" pitchFamily="2" charset="-122"/>
            </a:endParaRPr>
          </a:p>
        </p:txBody>
      </p:sp>
      <p:sp>
        <p:nvSpPr>
          <p:cNvPr id="35" name="Left Arrow 34"/>
          <p:cNvSpPr/>
          <p:nvPr/>
        </p:nvSpPr>
        <p:spPr bwMode="auto">
          <a:xfrm>
            <a:off x="714348" y="5357826"/>
            <a:ext cx="2357454" cy="500066"/>
          </a:xfrm>
          <a:prstGeom prst="leftArrow">
            <a:avLst/>
          </a:prstGeom>
          <a:solidFill>
            <a:schemeClr val="bg2">
              <a:lumMod val="40000"/>
              <a:lumOff val="60000"/>
            </a:schemeClr>
          </a:solidFill>
          <a:ln w="9525">
            <a:solidFill>
              <a:schemeClr val="tx1"/>
            </a:solidFill>
            <a:round/>
            <a:headEnd/>
            <a:tailEnd/>
          </a:ln>
        </p:spPr>
        <p:txBody>
          <a:bodyPr wrap="none" rtlCol="0" anchor="ctr"/>
          <a:lstStyle/>
          <a:p>
            <a:pPr algn="ctr"/>
            <a:r>
              <a:rPr kumimoji="1" lang="zh-CN" altLang="en-US" sz="1200" b="1" dirty="0" smtClean="0">
                <a:solidFill>
                  <a:schemeClr val="tx2"/>
                </a:solidFill>
                <a:latin typeface="Times New Roman" pitchFamily="18" charset="0"/>
                <a:ea typeface="宋体" pitchFamily="2" charset="-122"/>
              </a:rPr>
              <a:t>实时调用 同步机制</a:t>
            </a:r>
            <a:endParaRPr kumimoji="1" lang="en-US" sz="1200" b="1" dirty="0">
              <a:solidFill>
                <a:schemeClr val="tx2"/>
              </a:solidFill>
              <a:latin typeface="Times New Roman" pitchFamily="18" charset="0"/>
              <a:ea typeface="宋体" pitchFamily="2" charset="-122"/>
            </a:endParaRPr>
          </a:p>
        </p:txBody>
      </p:sp>
      <p:pic>
        <p:nvPicPr>
          <p:cNvPr id="37" name="Picture 4" descr="cpu"/>
          <p:cNvPicPr>
            <a:picLocks noChangeAspect="1" noChangeArrowheads="1"/>
          </p:cNvPicPr>
          <p:nvPr/>
        </p:nvPicPr>
        <p:blipFill>
          <a:blip r:embed="rId8" cstate="print"/>
          <a:srcRect/>
          <a:stretch>
            <a:fillRect/>
          </a:stretch>
        </p:blipFill>
        <p:spPr bwMode="auto">
          <a:xfrm>
            <a:off x="6066368" y="2928934"/>
            <a:ext cx="434458" cy="769518"/>
          </a:xfrm>
          <a:prstGeom prst="rect">
            <a:avLst/>
          </a:prstGeom>
          <a:noFill/>
          <a:ln w="9525">
            <a:noFill/>
            <a:miter lim="800000"/>
            <a:headEnd/>
            <a:tailEnd/>
          </a:ln>
        </p:spPr>
      </p:pic>
    </p:spTree>
  </p:cSld>
  <p:clrMapOvr>
    <a:masterClrMapping/>
  </p:clrMapOvr>
  <p:transition>
    <p:pull dir="r"/>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p:txBody>
          <a:bodyPr/>
          <a:lstStyle/>
          <a:p>
            <a:r>
              <a:rPr lang="zh-CN" altLang="en-US" dirty="0" smtClean="0"/>
              <a:t>海信</a:t>
            </a:r>
            <a:r>
              <a:rPr lang="en-US" altLang="zh-CN" dirty="0" smtClean="0"/>
              <a:t>CMP</a:t>
            </a:r>
            <a:r>
              <a:rPr lang="zh-CN" altLang="en-US" dirty="0" smtClean="0"/>
              <a:t>集成方案 </a:t>
            </a:r>
            <a:r>
              <a:rPr lang="en-US" altLang="zh-CN" dirty="0" smtClean="0"/>
              <a:t>–</a:t>
            </a:r>
            <a:r>
              <a:rPr lang="zh-CN" altLang="en-US" dirty="0" smtClean="0"/>
              <a:t>业务调用接口</a:t>
            </a:r>
          </a:p>
        </p:txBody>
      </p:sp>
      <p:sp>
        <p:nvSpPr>
          <p:cNvPr id="38915" name="Rectangle 2"/>
          <p:cNvSpPr>
            <a:spLocks noChangeArrowheads="1"/>
          </p:cNvSpPr>
          <p:nvPr/>
        </p:nvSpPr>
        <p:spPr bwMode="auto">
          <a:xfrm>
            <a:off x="434975" y="2131115"/>
            <a:ext cx="8280400" cy="369191"/>
          </a:xfrm>
          <a:prstGeom prst="rect">
            <a:avLst/>
          </a:prstGeom>
          <a:gradFill rotWithShape="0">
            <a:gsLst>
              <a:gs pos="0">
                <a:srgbClr val="B5C4D3"/>
              </a:gs>
              <a:gs pos="100000">
                <a:srgbClr val="FFFFFF"/>
              </a:gs>
            </a:gsLst>
            <a:lin ang="2700000" scaled="1"/>
          </a:gradFill>
          <a:ln w="3175" algn="ctr">
            <a:solidFill>
              <a:schemeClr val="accent1"/>
            </a:solidFill>
            <a:miter lim="800000"/>
            <a:headEnd/>
            <a:tailEnd/>
          </a:ln>
        </p:spPr>
        <p:txBody>
          <a:bodyPr lIns="91296" tIns="45650" rIns="91296" bIns="45650" anchor="ctr">
            <a:spAutoFit/>
          </a:bodyPr>
          <a:lstStyle/>
          <a:p>
            <a:endParaRPr lang="zh-CN" altLang="zh-CN">
              <a:solidFill>
                <a:schemeClr val="tx2"/>
              </a:solidFill>
              <a:ea typeface="宋体" pitchFamily="2" charset="-122"/>
            </a:endParaRPr>
          </a:p>
        </p:txBody>
      </p:sp>
      <p:sp>
        <p:nvSpPr>
          <p:cNvPr id="38916" name="Rectangle 3"/>
          <p:cNvSpPr>
            <a:spLocks noChangeArrowheads="1"/>
          </p:cNvSpPr>
          <p:nvPr/>
        </p:nvSpPr>
        <p:spPr bwMode="auto">
          <a:xfrm>
            <a:off x="3857620" y="3929066"/>
            <a:ext cx="1473200" cy="836081"/>
          </a:xfrm>
          <a:prstGeom prst="rect">
            <a:avLst/>
          </a:prstGeom>
          <a:noFill/>
          <a:ln w="9525" algn="ctr">
            <a:noFill/>
            <a:miter lim="800000"/>
            <a:headEnd/>
            <a:tailEnd/>
          </a:ln>
        </p:spPr>
        <p:txBody>
          <a:bodyPr lIns="91296" tIns="45650" rIns="91296" bIns="45650" anchor="ctr"/>
          <a:lstStyle/>
          <a:p>
            <a:pPr defTabSz="914280">
              <a:tabLst>
                <a:tab pos="2293800" algn="l"/>
              </a:tabLst>
            </a:pPr>
            <a:r>
              <a:rPr lang="en-US" altLang="zh-CN" sz="1400" dirty="0" smtClean="0">
                <a:solidFill>
                  <a:schemeClr val="tx2"/>
                </a:solidFill>
              </a:rPr>
              <a:t>CORDYS UDDI</a:t>
            </a:r>
            <a:r>
              <a:rPr lang="zh-CN" altLang="en-US" sz="1400" dirty="0" smtClean="0">
                <a:solidFill>
                  <a:schemeClr val="tx2"/>
                </a:solidFill>
              </a:rPr>
              <a:t>连接器实现海信</a:t>
            </a:r>
            <a:r>
              <a:rPr lang="en-US" altLang="zh-CN" sz="1400" dirty="0" smtClean="0">
                <a:solidFill>
                  <a:schemeClr val="tx2"/>
                </a:solidFill>
              </a:rPr>
              <a:t>Web</a:t>
            </a:r>
            <a:r>
              <a:rPr lang="zh-CN" altLang="en-US" sz="1400" dirty="0" smtClean="0">
                <a:solidFill>
                  <a:schemeClr val="tx2"/>
                </a:solidFill>
              </a:rPr>
              <a:t>服务调用</a:t>
            </a:r>
            <a:endParaRPr lang="nl-NL" altLang="zh-CN" sz="1400" dirty="0">
              <a:solidFill>
                <a:schemeClr val="tx2"/>
              </a:solidFill>
            </a:endParaRPr>
          </a:p>
        </p:txBody>
      </p:sp>
      <p:pic>
        <p:nvPicPr>
          <p:cNvPr id="38917" name="Picture 4" descr="cpu"/>
          <p:cNvPicPr>
            <a:picLocks noGrp="1" noChangeAspect="1" noChangeArrowheads="1"/>
          </p:cNvPicPr>
          <p:nvPr>
            <p:ph sz="quarter" idx="1"/>
          </p:nvPr>
        </p:nvPicPr>
        <p:blipFill>
          <a:blip r:embed="rId3" cstate="print"/>
          <a:srcRect/>
          <a:stretch>
            <a:fillRect/>
          </a:stretch>
        </p:blipFill>
        <p:spPr>
          <a:xfrm>
            <a:off x="4357686" y="2928934"/>
            <a:ext cx="434458" cy="769518"/>
          </a:xfrm>
        </p:spPr>
      </p:pic>
      <p:sp>
        <p:nvSpPr>
          <p:cNvPr id="38919" name="Rectangle 7"/>
          <p:cNvSpPr>
            <a:spLocks noChangeArrowheads="1"/>
          </p:cNvSpPr>
          <p:nvPr/>
        </p:nvSpPr>
        <p:spPr bwMode="auto">
          <a:xfrm>
            <a:off x="7261220" y="3821908"/>
            <a:ext cx="1016000" cy="994833"/>
          </a:xfrm>
          <a:prstGeom prst="rect">
            <a:avLst/>
          </a:prstGeom>
          <a:noFill/>
          <a:ln w="9525" algn="ctr">
            <a:noFill/>
            <a:miter lim="800000"/>
            <a:headEnd/>
            <a:tailEnd/>
          </a:ln>
        </p:spPr>
        <p:txBody>
          <a:bodyPr wrap="none" lIns="91296" tIns="45650" rIns="91296" bIns="45650" anchor="ctr"/>
          <a:lstStyle/>
          <a:p>
            <a:pPr defTabSz="914280">
              <a:tabLst>
                <a:tab pos="2293800" algn="l"/>
              </a:tabLst>
            </a:pPr>
            <a:r>
              <a:rPr lang="zh-CN" altLang="en-US" sz="1500" dirty="0" smtClean="0">
                <a:solidFill>
                  <a:schemeClr val="tx2"/>
                </a:solidFill>
              </a:rPr>
              <a:t>海信</a:t>
            </a:r>
            <a:r>
              <a:rPr lang="en-US" altLang="zh-CN" sz="1500" dirty="0" smtClean="0">
                <a:solidFill>
                  <a:schemeClr val="tx2"/>
                </a:solidFill>
              </a:rPr>
              <a:t>CMP</a:t>
            </a:r>
            <a:endParaRPr lang="nl-NL" altLang="zh-CN" sz="1500" dirty="0">
              <a:solidFill>
                <a:schemeClr val="tx2"/>
              </a:solidFill>
            </a:endParaRPr>
          </a:p>
        </p:txBody>
      </p:sp>
      <p:sp>
        <p:nvSpPr>
          <p:cNvPr id="12" name="Cloud"/>
          <p:cNvSpPr>
            <a:spLocks noChangeAspect="1" noEditPoints="1" noChangeArrowheads="1"/>
          </p:cNvSpPr>
          <p:nvPr/>
        </p:nvSpPr>
        <p:spPr bwMode="auto">
          <a:xfrm>
            <a:off x="5643570" y="2857496"/>
            <a:ext cx="1016000" cy="8255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D9EDEF">
              <a:alpha val="89999"/>
            </a:srgbClr>
          </a:solidFill>
          <a:ln w="3175">
            <a:solidFill>
              <a:schemeClr val="tx2"/>
            </a:solidFill>
            <a:miter lim="800000"/>
            <a:headEnd/>
            <a:tailEnd/>
          </a:ln>
          <a:effectLst>
            <a:outerShdw dist="107763" dir="2700000" algn="ctr" rotWithShape="0">
              <a:srgbClr val="808080"/>
            </a:outerShdw>
          </a:effectLst>
        </p:spPr>
        <p:txBody>
          <a:bodyPr lIns="66662" tIns="33330" rIns="66662" bIns="33330"/>
          <a:lstStyle/>
          <a:p>
            <a:pPr>
              <a:defRPr/>
            </a:pPr>
            <a:endParaRPr lang="en-US" altLang="zh-CN">
              <a:solidFill>
                <a:schemeClr val="tx2"/>
              </a:solidFill>
              <a:ea typeface="宋体" pitchFamily="2" charset="-122"/>
            </a:endParaRPr>
          </a:p>
        </p:txBody>
      </p:sp>
      <p:sp>
        <p:nvSpPr>
          <p:cNvPr id="38925" name="Rectangle 21"/>
          <p:cNvSpPr>
            <a:spLocks noChangeArrowheads="1"/>
          </p:cNvSpPr>
          <p:nvPr/>
        </p:nvSpPr>
        <p:spPr bwMode="auto">
          <a:xfrm>
            <a:off x="439208" y="4012407"/>
            <a:ext cx="1346709" cy="631039"/>
          </a:xfrm>
          <a:prstGeom prst="rect">
            <a:avLst/>
          </a:prstGeom>
          <a:noFill/>
          <a:ln w="9525" algn="ctr">
            <a:noFill/>
            <a:miter lim="800000"/>
            <a:headEnd/>
            <a:tailEnd/>
          </a:ln>
        </p:spPr>
        <p:txBody>
          <a:bodyPr wrap="none" lIns="91296" tIns="45650" rIns="91296" bIns="45650" anchor="ctr"/>
          <a:lstStyle/>
          <a:p>
            <a:pPr defTabSz="914280">
              <a:tabLst>
                <a:tab pos="2293800" algn="l"/>
              </a:tabLst>
            </a:pPr>
            <a:r>
              <a:rPr lang="zh-CN" altLang="en-US" sz="1500" dirty="0" smtClean="0">
                <a:solidFill>
                  <a:schemeClr val="tx2"/>
                </a:solidFill>
              </a:rPr>
              <a:t>用户界面</a:t>
            </a:r>
            <a:endParaRPr lang="nl-NL" altLang="zh-CN" sz="1500" dirty="0">
              <a:solidFill>
                <a:schemeClr val="tx2"/>
              </a:solidFill>
            </a:endParaRPr>
          </a:p>
        </p:txBody>
      </p:sp>
      <p:sp>
        <p:nvSpPr>
          <p:cNvPr id="38928" name="Text Box 25"/>
          <p:cNvSpPr txBox="1">
            <a:spLocks noChangeArrowheads="1"/>
          </p:cNvSpPr>
          <p:nvPr/>
        </p:nvSpPr>
        <p:spPr bwMode="auto">
          <a:xfrm>
            <a:off x="7464452" y="1726407"/>
            <a:ext cx="965200" cy="323024"/>
          </a:xfrm>
          <a:prstGeom prst="rect">
            <a:avLst/>
          </a:prstGeom>
          <a:noFill/>
          <a:ln w="9525" algn="ctr">
            <a:noFill/>
            <a:miter lim="800000"/>
            <a:headEnd/>
            <a:tailEnd/>
          </a:ln>
        </p:spPr>
        <p:txBody>
          <a:bodyPr lIns="91296" tIns="45650" rIns="91296" bIns="45650">
            <a:spAutoFit/>
          </a:bodyPr>
          <a:lstStyle/>
          <a:p>
            <a:pPr defTabSz="914280">
              <a:tabLst>
                <a:tab pos="2293800" algn="l"/>
              </a:tabLst>
            </a:pPr>
            <a:r>
              <a:rPr lang="en-US" altLang="zh-CN" sz="1500" dirty="0" smtClean="0">
                <a:solidFill>
                  <a:schemeClr val="tx2"/>
                </a:solidFill>
              </a:rPr>
              <a:t>Web</a:t>
            </a:r>
            <a:r>
              <a:rPr lang="zh-CN" altLang="en-US" sz="1500" dirty="0" smtClean="0">
                <a:solidFill>
                  <a:schemeClr val="tx2"/>
                </a:solidFill>
              </a:rPr>
              <a:t>服务</a:t>
            </a:r>
            <a:endParaRPr lang="nl-NL" altLang="zh-CN" sz="1500" dirty="0">
              <a:solidFill>
                <a:schemeClr val="tx2"/>
              </a:solidFill>
            </a:endParaRPr>
          </a:p>
        </p:txBody>
      </p:sp>
      <p:sp>
        <p:nvSpPr>
          <p:cNvPr id="38929" name="Text Box 26"/>
          <p:cNvSpPr txBox="1">
            <a:spLocks noChangeArrowheads="1"/>
          </p:cNvSpPr>
          <p:nvPr/>
        </p:nvSpPr>
        <p:spPr bwMode="auto">
          <a:xfrm>
            <a:off x="5715008" y="1714488"/>
            <a:ext cx="965200" cy="323024"/>
          </a:xfrm>
          <a:prstGeom prst="rect">
            <a:avLst/>
          </a:prstGeom>
          <a:noFill/>
          <a:ln w="9525" algn="ctr">
            <a:noFill/>
            <a:miter lim="800000"/>
            <a:headEnd/>
            <a:tailEnd/>
          </a:ln>
        </p:spPr>
        <p:txBody>
          <a:bodyPr lIns="91296" tIns="45650" rIns="91296" bIns="45650">
            <a:spAutoFit/>
          </a:bodyPr>
          <a:lstStyle/>
          <a:p>
            <a:pPr defTabSz="914280">
              <a:tabLst>
                <a:tab pos="2293800" algn="l"/>
              </a:tabLst>
            </a:pPr>
            <a:r>
              <a:rPr lang="nl-NL" altLang="zh-CN" sz="1500" dirty="0">
                <a:solidFill>
                  <a:schemeClr val="tx2"/>
                </a:solidFill>
              </a:rPr>
              <a:t>SOAP</a:t>
            </a:r>
          </a:p>
        </p:txBody>
      </p:sp>
      <p:sp>
        <p:nvSpPr>
          <p:cNvPr id="38930" name="Text Box 27"/>
          <p:cNvSpPr txBox="1">
            <a:spLocks noChangeArrowheads="1"/>
          </p:cNvSpPr>
          <p:nvPr/>
        </p:nvSpPr>
        <p:spPr bwMode="auto">
          <a:xfrm>
            <a:off x="3929058" y="1714488"/>
            <a:ext cx="1357321" cy="323024"/>
          </a:xfrm>
          <a:prstGeom prst="rect">
            <a:avLst/>
          </a:prstGeom>
          <a:noFill/>
          <a:ln w="9525" algn="ctr">
            <a:noFill/>
            <a:miter lim="800000"/>
            <a:headEnd/>
            <a:tailEnd/>
          </a:ln>
        </p:spPr>
        <p:txBody>
          <a:bodyPr wrap="square" lIns="91296" tIns="45650" rIns="91296" bIns="45650">
            <a:spAutoFit/>
          </a:bodyPr>
          <a:lstStyle/>
          <a:p>
            <a:pPr algn="ctr" defTabSz="914280">
              <a:tabLst>
                <a:tab pos="2293800" algn="l"/>
              </a:tabLst>
            </a:pPr>
            <a:r>
              <a:rPr lang="en-US" altLang="zh-CN" sz="1500" dirty="0" smtClean="0">
                <a:solidFill>
                  <a:schemeClr val="tx2"/>
                </a:solidFill>
              </a:rPr>
              <a:t>XML</a:t>
            </a:r>
            <a:endParaRPr lang="nl-NL" altLang="zh-CN" sz="1500" dirty="0">
              <a:solidFill>
                <a:schemeClr val="tx2"/>
              </a:solidFill>
            </a:endParaRPr>
          </a:p>
        </p:txBody>
      </p:sp>
      <p:sp>
        <p:nvSpPr>
          <p:cNvPr id="38932" name="Line 29"/>
          <p:cNvSpPr>
            <a:spLocks noChangeShapeType="1"/>
          </p:cNvSpPr>
          <p:nvPr/>
        </p:nvSpPr>
        <p:spPr bwMode="auto">
          <a:xfrm>
            <a:off x="1958975" y="1408907"/>
            <a:ext cx="0" cy="4191000"/>
          </a:xfrm>
          <a:prstGeom prst="line">
            <a:avLst/>
          </a:prstGeom>
          <a:noFill/>
          <a:ln w="3175">
            <a:solidFill>
              <a:schemeClr val="bg2"/>
            </a:solidFill>
            <a:prstDash val="sysDot"/>
            <a:round/>
            <a:headEnd/>
            <a:tailEnd/>
          </a:ln>
        </p:spPr>
        <p:txBody>
          <a:bodyPr wrap="none" lIns="91296" tIns="45650" rIns="91296" bIns="45650" anchor="ctr">
            <a:spAutoFit/>
          </a:bodyPr>
          <a:lstStyle/>
          <a:p>
            <a:endParaRPr lang="en-US">
              <a:solidFill>
                <a:schemeClr val="tx2"/>
              </a:solidFill>
            </a:endParaRPr>
          </a:p>
        </p:txBody>
      </p:sp>
      <p:sp>
        <p:nvSpPr>
          <p:cNvPr id="38933" name="Line 30"/>
          <p:cNvSpPr>
            <a:spLocks noChangeShapeType="1"/>
          </p:cNvSpPr>
          <p:nvPr/>
        </p:nvSpPr>
        <p:spPr bwMode="auto">
          <a:xfrm>
            <a:off x="3857620" y="1408907"/>
            <a:ext cx="0" cy="4191000"/>
          </a:xfrm>
          <a:prstGeom prst="line">
            <a:avLst/>
          </a:prstGeom>
          <a:noFill/>
          <a:ln w="3175">
            <a:solidFill>
              <a:schemeClr val="bg2"/>
            </a:solidFill>
            <a:prstDash val="sysDot"/>
            <a:round/>
            <a:headEnd/>
            <a:tailEnd/>
          </a:ln>
        </p:spPr>
        <p:txBody>
          <a:bodyPr wrap="none" lIns="91296" tIns="45650" rIns="91296" bIns="45650" anchor="ctr">
            <a:spAutoFit/>
          </a:bodyPr>
          <a:lstStyle/>
          <a:p>
            <a:endParaRPr lang="en-US">
              <a:solidFill>
                <a:schemeClr val="tx2"/>
              </a:solidFill>
            </a:endParaRPr>
          </a:p>
        </p:txBody>
      </p:sp>
      <p:sp>
        <p:nvSpPr>
          <p:cNvPr id="38934" name="Line 31"/>
          <p:cNvSpPr>
            <a:spLocks noChangeShapeType="1"/>
          </p:cNvSpPr>
          <p:nvPr/>
        </p:nvSpPr>
        <p:spPr bwMode="auto">
          <a:xfrm>
            <a:off x="5330820" y="1408907"/>
            <a:ext cx="0" cy="4191000"/>
          </a:xfrm>
          <a:prstGeom prst="line">
            <a:avLst/>
          </a:prstGeom>
          <a:noFill/>
          <a:ln w="3175">
            <a:solidFill>
              <a:schemeClr val="bg2"/>
            </a:solidFill>
            <a:prstDash val="sysDot"/>
            <a:round/>
            <a:headEnd/>
            <a:tailEnd/>
          </a:ln>
        </p:spPr>
        <p:txBody>
          <a:bodyPr wrap="none" lIns="91296" tIns="45650" rIns="91296" bIns="45650" anchor="ctr">
            <a:spAutoFit/>
          </a:bodyPr>
          <a:lstStyle/>
          <a:p>
            <a:endParaRPr lang="en-US">
              <a:solidFill>
                <a:schemeClr val="tx2"/>
              </a:solidFill>
            </a:endParaRPr>
          </a:p>
        </p:txBody>
      </p:sp>
      <p:sp>
        <p:nvSpPr>
          <p:cNvPr id="38935" name="Line 32"/>
          <p:cNvSpPr>
            <a:spLocks noChangeShapeType="1"/>
          </p:cNvSpPr>
          <p:nvPr/>
        </p:nvSpPr>
        <p:spPr bwMode="auto">
          <a:xfrm>
            <a:off x="7108820" y="1408907"/>
            <a:ext cx="0" cy="4191000"/>
          </a:xfrm>
          <a:prstGeom prst="line">
            <a:avLst/>
          </a:prstGeom>
          <a:noFill/>
          <a:ln w="3175">
            <a:solidFill>
              <a:schemeClr val="bg2"/>
            </a:solidFill>
            <a:prstDash val="sysDot"/>
            <a:round/>
            <a:headEnd/>
            <a:tailEnd/>
          </a:ln>
        </p:spPr>
        <p:txBody>
          <a:bodyPr wrap="none" lIns="91296" tIns="45650" rIns="91296" bIns="45650" anchor="ctr">
            <a:spAutoFit/>
          </a:bodyPr>
          <a:lstStyle/>
          <a:p>
            <a:endParaRPr lang="en-US">
              <a:solidFill>
                <a:schemeClr val="tx2"/>
              </a:solidFill>
            </a:endParaRPr>
          </a:p>
        </p:txBody>
      </p:sp>
      <p:sp>
        <p:nvSpPr>
          <p:cNvPr id="38936" name="Text Box 33"/>
          <p:cNvSpPr txBox="1">
            <a:spLocks noChangeArrowheads="1"/>
          </p:cNvSpPr>
          <p:nvPr/>
        </p:nvSpPr>
        <p:spPr bwMode="auto">
          <a:xfrm>
            <a:off x="790575" y="1726407"/>
            <a:ext cx="660400" cy="323024"/>
          </a:xfrm>
          <a:prstGeom prst="rect">
            <a:avLst/>
          </a:prstGeom>
          <a:noFill/>
          <a:ln w="9525" algn="ctr">
            <a:noFill/>
            <a:miter lim="800000"/>
            <a:headEnd/>
            <a:tailEnd/>
          </a:ln>
        </p:spPr>
        <p:txBody>
          <a:bodyPr lIns="91296" tIns="45650" rIns="91296" bIns="45650">
            <a:spAutoFit/>
          </a:bodyPr>
          <a:lstStyle/>
          <a:p>
            <a:pPr defTabSz="914280">
              <a:tabLst>
                <a:tab pos="2293800" algn="l"/>
              </a:tabLst>
            </a:pPr>
            <a:r>
              <a:rPr lang="nl-NL" altLang="zh-CN" sz="1500" dirty="0">
                <a:solidFill>
                  <a:schemeClr val="tx2"/>
                </a:solidFill>
              </a:rPr>
              <a:t>XML</a:t>
            </a:r>
          </a:p>
        </p:txBody>
      </p:sp>
      <p:sp>
        <p:nvSpPr>
          <p:cNvPr id="38937" name="Rectangle 34"/>
          <p:cNvSpPr>
            <a:spLocks noChangeArrowheads="1"/>
          </p:cNvSpPr>
          <p:nvPr/>
        </p:nvSpPr>
        <p:spPr bwMode="auto">
          <a:xfrm>
            <a:off x="5715008" y="4000504"/>
            <a:ext cx="1016000" cy="635000"/>
          </a:xfrm>
          <a:prstGeom prst="rect">
            <a:avLst/>
          </a:prstGeom>
          <a:noFill/>
          <a:ln w="9525" algn="ctr">
            <a:noFill/>
            <a:miter lim="800000"/>
            <a:headEnd/>
            <a:tailEnd/>
          </a:ln>
        </p:spPr>
        <p:txBody>
          <a:bodyPr wrap="none" lIns="91296" tIns="45650" rIns="91296" bIns="45650" anchor="ctr"/>
          <a:lstStyle/>
          <a:p>
            <a:pPr defTabSz="914280">
              <a:tabLst>
                <a:tab pos="2293800" algn="l"/>
              </a:tabLst>
            </a:pPr>
            <a:r>
              <a:rPr lang="nl-NL" altLang="zh-CN" sz="1500" dirty="0">
                <a:solidFill>
                  <a:schemeClr val="tx2"/>
                </a:solidFill>
              </a:rPr>
              <a:t>Internet / </a:t>
            </a:r>
          </a:p>
          <a:p>
            <a:pPr defTabSz="914280">
              <a:tabLst>
                <a:tab pos="2293800" algn="l"/>
              </a:tabLst>
            </a:pPr>
            <a:r>
              <a:rPr lang="en-US" altLang="zh-CN" sz="1500" dirty="0" smtClean="0">
                <a:solidFill>
                  <a:schemeClr val="tx2"/>
                </a:solidFill>
              </a:rPr>
              <a:t>I</a:t>
            </a:r>
            <a:r>
              <a:rPr lang="nl-NL" altLang="zh-CN" sz="1500" dirty="0" smtClean="0">
                <a:solidFill>
                  <a:schemeClr val="tx2"/>
                </a:solidFill>
              </a:rPr>
              <a:t>ntranet</a:t>
            </a:r>
            <a:endParaRPr lang="nl-NL" altLang="zh-CN" sz="1500" dirty="0">
              <a:solidFill>
                <a:schemeClr val="tx2"/>
              </a:solidFill>
            </a:endParaRPr>
          </a:p>
        </p:txBody>
      </p:sp>
      <p:sp>
        <p:nvSpPr>
          <p:cNvPr id="38938" name="Line 35"/>
          <p:cNvSpPr>
            <a:spLocks noChangeShapeType="1"/>
          </p:cNvSpPr>
          <p:nvPr/>
        </p:nvSpPr>
        <p:spPr bwMode="auto">
          <a:xfrm>
            <a:off x="1755775" y="3186907"/>
            <a:ext cx="254000" cy="0"/>
          </a:xfrm>
          <a:prstGeom prst="line">
            <a:avLst/>
          </a:prstGeom>
          <a:noFill/>
          <a:ln w="9525">
            <a:noFill/>
            <a:round/>
            <a:headEnd/>
            <a:tailEnd type="triangle" w="med" len="med"/>
          </a:ln>
        </p:spPr>
        <p:txBody>
          <a:bodyPr wrap="none" lIns="91296" tIns="45650" rIns="91296" bIns="45650" anchor="ctr">
            <a:spAutoFit/>
          </a:bodyPr>
          <a:lstStyle/>
          <a:p>
            <a:endParaRPr lang="en-US">
              <a:solidFill>
                <a:schemeClr val="tx2"/>
              </a:solidFill>
            </a:endParaRPr>
          </a:p>
        </p:txBody>
      </p:sp>
      <p:sp>
        <p:nvSpPr>
          <p:cNvPr id="39" name="Rectangle 2"/>
          <p:cNvSpPr>
            <a:spLocks noChangeArrowheads="1"/>
          </p:cNvSpPr>
          <p:nvPr/>
        </p:nvSpPr>
        <p:spPr bwMode="auto">
          <a:xfrm>
            <a:off x="428596" y="1214422"/>
            <a:ext cx="8280400" cy="369191"/>
          </a:xfrm>
          <a:prstGeom prst="rect">
            <a:avLst/>
          </a:prstGeom>
          <a:gradFill rotWithShape="0">
            <a:gsLst>
              <a:gs pos="0">
                <a:srgbClr val="B5C4D3"/>
              </a:gs>
              <a:gs pos="100000">
                <a:srgbClr val="FFFFFF"/>
              </a:gs>
            </a:gsLst>
            <a:lin ang="2700000" scaled="1"/>
          </a:gradFill>
          <a:ln w="3175" algn="ctr">
            <a:solidFill>
              <a:schemeClr val="accent1"/>
            </a:solidFill>
            <a:miter lim="800000"/>
            <a:headEnd/>
            <a:tailEnd/>
          </a:ln>
        </p:spPr>
        <p:txBody>
          <a:bodyPr lIns="91296" tIns="45650" rIns="91296" bIns="45650" anchor="ctr">
            <a:spAutoFit/>
          </a:bodyPr>
          <a:lstStyle/>
          <a:p>
            <a:endParaRPr lang="zh-CN" altLang="zh-CN">
              <a:solidFill>
                <a:schemeClr val="tx2"/>
              </a:solidFill>
              <a:ea typeface="宋体" pitchFamily="2" charset="-122"/>
            </a:endParaRPr>
          </a:p>
        </p:txBody>
      </p:sp>
      <p:pic>
        <p:nvPicPr>
          <p:cNvPr id="1027" name="Picture 3"/>
          <p:cNvPicPr>
            <a:picLocks noChangeAspect="1" noChangeArrowheads="1"/>
          </p:cNvPicPr>
          <p:nvPr/>
        </p:nvPicPr>
        <p:blipFill>
          <a:blip r:embed="rId4"/>
          <a:srcRect/>
          <a:stretch>
            <a:fillRect/>
          </a:stretch>
        </p:blipFill>
        <p:spPr bwMode="auto">
          <a:xfrm>
            <a:off x="7215206" y="2928934"/>
            <a:ext cx="1299279" cy="857256"/>
          </a:xfrm>
          <a:prstGeom prst="rect">
            <a:avLst/>
          </a:prstGeom>
          <a:noFill/>
          <a:ln w="9525">
            <a:noFill/>
            <a:miter lim="800000"/>
            <a:headEnd/>
            <a:tailEnd/>
          </a:ln>
        </p:spPr>
      </p:pic>
      <p:sp>
        <p:nvSpPr>
          <p:cNvPr id="37" name="Right Arrow 36"/>
          <p:cNvSpPr/>
          <p:nvPr/>
        </p:nvSpPr>
        <p:spPr bwMode="auto">
          <a:xfrm>
            <a:off x="928662" y="4857760"/>
            <a:ext cx="7000924" cy="500066"/>
          </a:xfrm>
          <a:prstGeom prst="rightArrow">
            <a:avLst/>
          </a:prstGeom>
          <a:solidFill>
            <a:schemeClr val="bg2">
              <a:lumMod val="40000"/>
              <a:lumOff val="60000"/>
            </a:schemeClr>
          </a:solidFill>
          <a:ln w="9525">
            <a:solidFill>
              <a:schemeClr val="tx1"/>
            </a:solidFill>
            <a:round/>
            <a:headEnd/>
            <a:tailEnd/>
          </a:ln>
        </p:spPr>
        <p:txBody>
          <a:bodyPr wrap="none" rtlCol="0" anchor="ctr"/>
          <a:lstStyle/>
          <a:p>
            <a:pPr algn="ctr"/>
            <a:r>
              <a:rPr kumimoji="1" lang="zh-CN" altLang="en-US" sz="1200" b="1" dirty="0" smtClean="0">
                <a:solidFill>
                  <a:schemeClr val="tx2"/>
                </a:solidFill>
                <a:latin typeface="Times New Roman" pitchFamily="18" charset="0"/>
                <a:ea typeface="宋体" pitchFamily="2" charset="-122"/>
              </a:rPr>
              <a:t>实时调用  同步机制  数据字典本地维护</a:t>
            </a:r>
          </a:p>
        </p:txBody>
      </p:sp>
      <p:pic>
        <p:nvPicPr>
          <p:cNvPr id="41" name="Picture 36" descr="office"/>
          <p:cNvPicPr>
            <a:picLocks noChangeAspect="1" noChangeArrowheads="1"/>
          </p:cNvPicPr>
          <p:nvPr/>
        </p:nvPicPr>
        <p:blipFill>
          <a:blip r:embed="rId5" cstate="print"/>
          <a:srcRect/>
          <a:stretch>
            <a:fillRect/>
          </a:stretch>
        </p:blipFill>
        <p:spPr bwMode="auto">
          <a:xfrm>
            <a:off x="8143900" y="3338512"/>
            <a:ext cx="332486" cy="466919"/>
          </a:xfrm>
          <a:prstGeom prst="rect">
            <a:avLst/>
          </a:prstGeom>
          <a:noFill/>
          <a:ln w="9525">
            <a:noFill/>
            <a:miter lim="800000"/>
            <a:headEnd/>
            <a:tailEnd/>
          </a:ln>
        </p:spPr>
      </p:pic>
      <p:pic>
        <p:nvPicPr>
          <p:cNvPr id="44" name="Picture 44" descr="client-1"/>
          <p:cNvPicPr>
            <a:picLocks noChangeAspect="1" noChangeArrowheads="1"/>
          </p:cNvPicPr>
          <p:nvPr/>
        </p:nvPicPr>
        <p:blipFill>
          <a:blip r:embed="rId6" cstate="print"/>
          <a:srcRect/>
          <a:stretch>
            <a:fillRect/>
          </a:stretch>
        </p:blipFill>
        <p:spPr bwMode="auto">
          <a:xfrm>
            <a:off x="1155514" y="2986918"/>
            <a:ext cx="628331" cy="730794"/>
          </a:xfrm>
          <a:prstGeom prst="rect">
            <a:avLst/>
          </a:prstGeom>
          <a:noFill/>
        </p:spPr>
      </p:pic>
      <p:pic>
        <p:nvPicPr>
          <p:cNvPr id="45" name="Picture 45" descr="user"/>
          <p:cNvPicPr>
            <a:picLocks noChangeAspect="1" noChangeArrowheads="1"/>
          </p:cNvPicPr>
          <p:nvPr/>
        </p:nvPicPr>
        <p:blipFill>
          <a:blip r:embed="rId7" cstate="print"/>
          <a:srcRect/>
          <a:stretch>
            <a:fillRect/>
          </a:stretch>
        </p:blipFill>
        <p:spPr bwMode="auto">
          <a:xfrm flipH="1">
            <a:off x="571472" y="3000372"/>
            <a:ext cx="655479" cy="625688"/>
          </a:xfrm>
          <a:prstGeom prst="rect">
            <a:avLst/>
          </a:prstGeom>
          <a:noFill/>
        </p:spPr>
      </p:pic>
      <p:pic>
        <p:nvPicPr>
          <p:cNvPr id="46" name="Picture 6" descr="bpm"/>
          <p:cNvPicPr>
            <a:picLocks noChangeAspect="1" noChangeArrowheads="1"/>
          </p:cNvPicPr>
          <p:nvPr/>
        </p:nvPicPr>
        <p:blipFill>
          <a:blip r:embed="rId8"/>
          <a:srcRect/>
          <a:stretch>
            <a:fillRect/>
          </a:stretch>
        </p:blipFill>
        <p:spPr bwMode="auto">
          <a:xfrm>
            <a:off x="2203450" y="2876665"/>
            <a:ext cx="1439856" cy="766649"/>
          </a:xfrm>
          <a:prstGeom prst="rect">
            <a:avLst/>
          </a:prstGeom>
          <a:noFill/>
          <a:ln w="9525">
            <a:noFill/>
            <a:miter lim="800000"/>
            <a:headEnd/>
            <a:tailEnd/>
          </a:ln>
        </p:spPr>
      </p:pic>
      <p:sp>
        <p:nvSpPr>
          <p:cNvPr id="47" name="Rectangle 8"/>
          <p:cNvSpPr>
            <a:spLocks noChangeArrowheads="1"/>
          </p:cNvSpPr>
          <p:nvPr/>
        </p:nvSpPr>
        <p:spPr bwMode="auto">
          <a:xfrm>
            <a:off x="2473316" y="4000504"/>
            <a:ext cx="812800" cy="698500"/>
          </a:xfrm>
          <a:prstGeom prst="rect">
            <a:avLst/>
          </a:prstGeom>
          <a:noFill/>
          <a:ln w="9525" algn="ctr">
            <a:noFill/>
            <a:miter lim="800000"/>
            <a:headEnd/>
            <a:tailEnd/>
          </a:ln>
        </p:spPr>
        <p:txBody>
          <a:bodyPr wrap="none" lIns="91296" tIns="45650" rIns="91296" bIns="45650" anchor="ctr"/>
          <a:lstStyle/>
          <a:p>
            <a:pPr defTabSz="914280">
              <a:tabLst>
                <a:tab pos="2293800" algn="l"/>
              </a:tabLst>
            </a:pPr>
            <a:r>
              <a:rPr lang="zh-CN" altLang="en-US" sz="1500" dirty="0" smtClean="0">
                <a:solidFill>
                  <a:schemeClr val="tx2"/>
                </a:solidFill>
              </a:rPr>
              <a:t>业务流程</a:t>
            </a:r>
            <a:endParaRPr lang="nl-NL" altLang="zh-CN" sz="1500" dirty="0">
              <a:solidFill>
                <a:schemeClr val="tx2"/>
              </a:solidFill>
            </a:endParaRPr>
          </a:p>
        </p:txBody>
      </p:sp>
      <p:sp>
        <p:nvSpPr>
          <p:cNvPr id="48" name="Text Box 28"/>
          <p:cNvSpPr txBox="1">
            <a:spLocks noChangeArrowheads="1"/>
          </p:cNvSpPr>
          <p:nvPr/>
        </p:nvSpPr>
        <p:spPr bwMode="auto">
          <a:xfrm>
            <a:off x="2554278" y="1726407"/>
            <a:ext cx="660400" cy="323024"/>
          </a:xfrm>
          <a:prstGeom prst="rect">
            <a:avLst/>
          </a:prstGeom>
          <a:noFill/>
          <a:ln w="9525" algn="ctr">
            <a:noFill/>
            <a:miter lim="800000"/>
            <a:headEnd/>
            <a:tailEnd/>
          </a:ln>
        </p:spPr>
        <p:txBody>
          <a:bodyPr lIns="91296" tIns="45650" rIns="91296" bIns="45650">
            <a:spAutoFit/>
          </a:bodyPr>
          <a:lstStyle/>
          <a:p>
            <a:pPr defTabSz="914280">
              <a:tabLst>
                <a:tab pos="2293800" algn="l"/>
              </a:tabLst>
            </a:pPr>
            <a:r>
              <a:rPr lang="nl-NL" altLang="zh-CN" sz="1500" dirty="0">
                <a:solidFill>
                  <a:schemeClr val="tx2"/>
                </a:solidFill>
              </a:rPr>
              <a:t>BPM</a:t>
            </a:r>
          </a:p>
        </p:txBody>
      </p:sp>
    </p:spTree>
  </p:cSld>
  <p:clrMapOvr>
    <a:masterClrMapping/>
  </p:clrMapOvr>
  <p:transition>
    <p:pull dir="r"/>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ounded Rectangle 433"/>
          <p:cNvSpPr/>
          <p:nvPr/>
        </p:nvSpPr>
        <p:spPr bwMode="auto">
          <a:xfrm>
            <a:off x="3643305" y="1984372"/>
            <a:ext cx="4857785" cy="3802082"/>
          </a:xfrm>
          <a:prstGeom prst="roundRect">
            <a:avLst/>
          </a:prstGeom>
          <a:gradFill flip="none" rotWithShape="1">
            <a:gsLst>
              <a:gs pos="0">
                <a:srgbClr val="FFEFD1"/>
              </a:gs>
              <a:gs pos="64999">
                <a:srgbClr val="F0EBD5"/>
              </a:gs>
              <a:gs pos="100000">
                <a:srgbClr val="D1C39F"/>
              </a:gs>
            </a:gsLst>
            <a:path path="circle">
              <a:fillToRect l="100000" t="100000"/>
            </a:path>
            <a:tileRect r="-100000" b="-100000"/>
          </a:gradFill>
          <a:ln w="9525" cap="flat" cmpd="sng" algn="ctr">
            <a:solidFill>
              <a:srgbClr val="91C4F7"/>
            </a:solidFill>
            <a:prstDash val="solid"/>
            <a:round/>
            <a:headEnd type="none" w="med" len="med"/>
            <a:tailEnd type="none" w="med" len="med"/>
          </a:ln>
          <a:effectLst/>
        </p:spPr>
        <p:txBody>
          <a:bodyPr vert="horz" wrap="square" lIns="66669" tIns="33334" rIns="66669" bIns="33334" numCol="1" rtlCol="0" anchor="t" anchorCtr="0" compatLnSpc="1">
            <a:prstTxWarp prst="textNoShape">
              <a:avLst/>
            </a:prstTxWarp>
          </a:bodyPr>
          <a:lstStyle/>
          <a:p>
            <a:pPr marL="210655" indent="-210655" algn="ctr" defTabSz="914383">
              <a:lnSpc>
                <a:spcPct val="130000"/>
              </a:lnSpc>
              <a:spcBef>
                <a:spcPct val="20000"/>
              </a:spcBef>
              <a:buClr>
                <a:srgbClr val="003399"/>
              </a:buClr>
            </a:pPr>
            <a:endParaRPr lang="en-US" b="1" dirty="0" smtClean="0">
              <a:solidFill>
                <a:srgbClr val="004386"/>
              </a:solidFill>
              <a:latin typeface="微软雅黑" pitchFamily="34" charset="-122"/>
              <a:ea typeface="微软雅黑" pitchFamily="34" charset="-122"/>
            </a:endParaRPr>
          </a:p>
        </p:txBody>
      </p:sp>
      <p:sp>
        <p:nvSpPr>
          <p:cNvPr id="38914" name="标题 1"/>
          <p:cNvSpPr>
            <a:spLocks noGrp="1"/>
          </p:cNvSpPr>
          <p:nvPr>
            <p:ph type="title"/>
          </p:nvPr>
        </p:nvSpPr>
        <p:spPr/>
        <p:txBody>
          <a:bodyPr/>
          <a:lstStyle/>
          <a:p>
            <a:r>
              <a:rPr lang="en-US" altLang="zh-CN" dirty="0" smtClean="0"/>
              <a:t>TAM</a:t>
            </a:r>
            <a:r>
              <a:rPr lang="zh-CN" altLang="en-US" dirty="0" smtClean="0"/>
              <a:t>集成方案 </a:t>
            </a:r>
            <a:r>
              <a:rPr lang="en-US" altLang="zh-CN" dirty="0" smtClean="0"/>
              <a:t>–</a:t>
            </a:r>
            <a:r>
              <a:rPr lang="zh-CN" altLang="en-US" dirty="0" smtClean="0"/>
              <a:t>单点登录 </a:t>
            </a:r>
            <a:r>
              <a:rPr lang="en-US" altLang="zh-CN" dirty="0" smtClean="0"/>
              <a:t>– </a:t>
            </a:r>
            <a:r>
              <a:rPr lang="zh-CN" altLang="en-US" dirty="0" smtClean="0"/>
              <a:t>登录</a:t>
            </a:r>
            <a:r>
              <a:rPr lang="en-US" altLang="zh-CN" dirty="0" smtClean="0"/>
              <a:t>Portal</a:t>
            </a:r>
            <a:endParaRPr lang="zh-CN" altLang="en-US" dirty="0" smtClean="0"/>
          </a:p>
        </p:txBody>
      </p:sp>
      <p:grpSp>
        <p:nvGrpSpPr>
          <p:cNvPr id="2" name="Group 96"/>
          <p:cNvGrpSpPr/>
          <p:nvPr/>
        </p:nvGrpSpPr>
        <p:grpSpPr>
          <a:xfrm>
            <a:off x="3714744" y="3714752"/>
            <a:ext cx="4713495" cy="571504"/>
            <a:chOff x="1285852" y="3357562"/>
            <a:chExt cx="6929484" cy="1357322"/>
          </a:xfrm>
        </p:grpSpPr>
        <p:sp>
          <p:nvSpPr>
            <p:cNvPr id="98" name="Flowchart: Alternate Process 97"/>
            <p:cNvSpPr/>
            <p:nvPr/>
          </p:nvSpPr>
          <p:spPr bwMode="auto">
            <a:xfrm>
              <a:off x="1285852" y="3357562"/>
              <a:ext cx="6929484" cy="1357322"/>
            </a:xfrm>
            <a:prstGeom prst="flowChartAlternateProcess">
              <a:avLst/>
            </a:prstGeom>
            <a:blipFill dpi="0" rotWithShape="1">
              <a:blip r:embed="rId3">
                <a:alphaModFix amt="27000"/>
              </a:blip>
              <a:srcRect/>
              <a:tile tx="0" ty="0" sx="100000" sy="100000" flip="none" algn="tl"/>
            </a:blipFill>
            <a:ln w="9525">
              <a:solidFill>
                <a:schemeClr val="tx1"/>
              </a:solidFill>
              <a:round/>
              <a:headEnd/>
              <a:tailEnd/>
            </a:ln>
          </p:spPr>
          <p:txBody>
            <a:bodyPr wrap="none" rtlCol="0" anchor="ctr"/>
            <a:lstStyle/>
            <a:p>
              <a:pPr algn="ctr"/>
              <a:endParaRPr kumimoji="1" lang="en-US" sz="1200" dirty="0">
                <a:latin typeface="Times New Roman" pitchFamily="18" charset="0"/>
                <a:ea typeface="宋体" pitchFamily="2" charset="-122"/>
              </a:endParaRPr>
            </a:p>
          </p:txBody>
        </p:sp>
        <p:sp>
          <p:nvSpPr>
            <p:cNvPr id="99" name="TextBox 98"/>
            <p:cNvSpPr txBox="1"/>
            <p:nvPr/>
          </p:nvSpPr>
          <p:spPr>
            <a:xfrm>
              <a:off x="4331538" y="3696892"/>
              <a:ext cx="1571089" cy="657873"/>
            </a:xfrm>
            <a:prstGeom prst="rect">
              <a:avLst/>
            </a:prstGeom>
            <a:noFill/>
          </p:spPr>
          <p:txBody>
            <a:bodyPr wrap="square" rtlCol="0">
              <a:spAutoFit/>
            </a:bodyPr>
            <a:lstStyle/>
            <a:p>
              <a:r>
                <a:rPr lang="en-US" sz="1200" b="1" dirty="0" smtClean="0"/>
                <a:t>SOA</a:t>
              </a:r>
              <a:r>
                <a:rPr lang="zh-CN" altLang="en-US" sz="1200" b="1" dirty="0" smtClean="0"/>
                <a:t>网格</a:t>
              </a:r>
              <a:endParaRPr lang="en-US" sz="1200" b="1" dirty="0"/>
            </a:p>
          </p:txBody>
        </p:sp>
      </p:grpSp>
      <p:grpSp>
        <p:nvGrpSpPr>
          <p:cNvPr id="3" name="Group 7"/>
          <p:cNvGrpSpPr>
            <a:grpSpLocks/>
          </p:cNvGrpSpPr>
          <p:nvPr/>
        </p:nvGrpSpPr>
        <p:grpSpPr bwMode="auto">
          <a:xfrm>
            <a:off x="285720" y="1000108"/>
            <a:ext cx="1465263" cy="1027112"/>
            <a:chOff x="480" y="4416"/>
            <a:chExt cx="2417" cy="1824"/>
          </a:xfrm>
        </p:grpSpPr>
        <p:pic>
          <p:nvPicPr>
            <p:cNvPr id="33" name="Picture 8"/>
            <p:cNvPicPr>
              <a:picLocks noChangeAspect="1" noChangeArrowheads="1"/>
            </p:cNvPicPr>
            <p:nvPr/>
          </p:nvPicPr>
          <p:blipFill>
            <a:blip r:embed="rId4" cstate="print"/>
            <a:srcRect/>
            <a:stretch>
              <a:fillRect/>
            </a:stretch>
          </p:blipFill>
          <p:spPr bwMode="auto">
            <a:xfrm>
              <a:off x="480" y="4416"/>
              <a:ext cx="1877" cy="1596"/>
            </a:xfrm>
            <a:prstGeom prst="rect">
              <a:avLst/>
            </a:prstGeom>
            <a:noFill/>
            <a:ln w="9525">
              <a:noFill/>
              <a:round/>
              <a:headEnd/>
              <a:tailEnd/>
            </a:ln>
          </p:spPr>
        </p:pic>
        <p:pic>
          <p:nvPicPr>
            <p:cNvPr id="34" name="Picture 9"/>
            <p:cNvPicPr>
              <a:picLocks noChangeAspect="1" noChangeArrowheads="1"/>
            </p:cNvPicPr>
            <p:nvPr/>
          </p:nvPicPr>
          <p:blipFill>
            <a:blip r:embed="rId5" cstate="print"/>
            <a:srcRect/>
            <a:stretch>
              <a:fillRect/>
            </a:stretch>
          </p:blipFill>
          <p:spPr bwMode="auto">
            <a:xfrm>
              <a:off x="1623" y="4608"/>
              <a:ext cx="1274" cy="1632"/>
            </a:xfrm>
            <a:prstGeom prst="rect">
              <a:avLst/>
            </a:prstGeom>
            <a:noFill/>
            <a:ln w="9525">
              <a:noFill/>
              <a:round/>
              <a:headEnd/>
              <a:tailEnd/>
            </a:ln>
          </p:spPr>
        </p:pic>
      </p:grpSp>
      <p:sp>
        <p:nvSpPr>
          <p:cNvPr id="54" name="AutoShape 25"/>
          <p:cNvSpPr>
            <a:spLocks noChangeArrowheads="1"/>
          </p:cNvSpPr>
          <p:nvPr/>
        </p:nvSpPr>
        <p:spPr bwMode="auto">
          <a:xfrm rot="20139632">
            <a:off x="4606624" y="2919535"/>
            <a:ext cx="449577" cy="173937"/>
          </a:xfrm>
          <a:prstGeom prst="rightArrow">
            <a:avLst>
              <a:gd name="adj1" fmla="val 50000"/>
              <a:gd name="adj2" fmla="val 48362"/>
            </a:avLst>
          </a:prstGeom>
          <a:gradFill rotWithShape="0">
            <a:gsLst>
              <a:gs pos="0">
                <a:srgbClr val="0066FF"/>
              </a:gs>
              <a:gs pos="100000">
                <a:srgbClr val="FFFFFF"/>
              </a:gs>
            </a:gsLst>
            <a:lin ang="10800000" scaled="1"/>
          </a:gradFill>
          <a:ln w="9525">
            <a:noFill/>
            <a:round/>
            <a:headEnd/>
            <a:tailEnd/>
          </a:ln>
        </p:spPr>
        <p:txBody>
          <a:bodyPr wrap="none" lIns="91440" tIns="45720" rIns="91440" bIns="45720" anchor="ctr"/>
          <a:lstStyle/>
          <a:p>
            <a:endParaRPr lang="en-US"/>
          </a:p>
        </p:txBody>
      </p:sp>
      <p:pic>
        <p:nvPicPr>
          <p:cNvPr id="55" name="Picture 26"/>
          <p:cNvPicPr>
            <a:picLocks noChangeAspect="1" noChangeArrowheads="1"/>
          </p:cNvPicPr>
          <p:nvPr/>
        </p:nvPicPr>
        <p:blipFill>
          <a:blip r:embed="rId6" cstate="print"/>
          <a:srcRect/>
          <a:stretch>
            <a:fillRect/>
          </a:stretch>
        </p:blipFill>
        <p:spPr bwMode="auto">
          <a:xfrm>
            <a:off x="4929190" y="2500306"/>
            <a:ext cx="647700" cy="609600"/>
          </a:xfrm>
          <a:prstGeom prst="rect">
            <a:avLst/>
          </a:prstGeom>
          <a:noFill/>
          <a:ln w="9525">
            <a:noFill/>
            <a:round/>
            <a:headEnd/>
            <a:tailEnd/>
          </a:ln>
        </p:spPr>
      </p:pic>
      <p:sp>
        <p:nvSpPr>
          <p:cNvPr id="56" name="Line 27"/>
          <p:cNvSpPr>
            <a:spLocks noChangeShapeType="1"/>
          </p:cNvSpPr>
          <p:nvPr/>
        </p:nvSpPr>
        <p:spPr bwMode="auto">
          <a:xfrm>
            <a:off x="5286380" y="3000372"/>
            <a:ext cx="214313" cy="714380"/>
          </a:xfrm>
          <a:prstGeom prst="line">
            <a:avLst/>
          </a:prstGeom>
          <a:noFill/>
          <a:ln w="25400">
            <a:solidFill>
              <a:schemeClr val="accent2"/>
            </a:solidFill>
            <a:prstDash val="sysDot"/>
            <a:miter lim="800000"/>
            <a:headEnd type="triangle" w="med" len="med"/>
            <a:tailEnd type="triangle" w="med" len="med"/>
          </a:ln>
        </p:spPr>
        <p:txBody>
          <a:bodyPr lIns="91440" tIns="45720" rIns="91440" bIns="45720"/>
          <a:lstStyle/>
          <a:p>
            <a:endParaRPr lang="en-US"/>
          </a:p>
        </p:txBody>
      </p:sp>
      <p:grpSp>
        <p:nvGrpSpPr>
          <p:cNvPr id="4" name="Group 33"/>
          <p:cNvGrpSpPr>
            <a:grpSpLocks/>
          </p:cNvGrpSpPr>
          <p:nvPr/>
        </p:nvGrpSpPr>
        <p:grpSpPr bwMode="auto">
          <a:xfrm>
            <a:off x="3663926" y="2833687"/>
            <a:ext cx="1104900" cy="919163"/>
            <a:chOff x="6096" y="2736"/>
            <a:chExt cx="1824" cy="1632"/>
          </a:xfrm>
        </p:grpSpPr>
        <p:pic>
          <p:nvPicPr>
            <p:cNvPr id="62" name="Picture 34"/>
            <p:cNvPicPr>
              <a:picLocks noChangeAspect="1" noChangeArrowheads="1"/>
            </p:cNvPicPr>
            <p:nvPr/>
          </p:nvPicPr>
          <p:blipFill>
            <a:blip r:embed="rId7" cstate="print"/>
            <a:srcRect/>
            <a:stretch>
              <a:fillRect/>
            </a:stretch>
          </p:blipFill>
          <p:spPr bwMode="auto">
            <a:xfrm>
              <a:off x="6096" y="2891"/>
              <a:ext cx="1122" cy="1244"/>
            </a:xfrm>
            <a:prstGeom prst="rect">
              <a:avLst/>
            </a:prstGeom>
            <a:noFill/>
            <a:ln w="9525">
              <a:noFill/>
              <a:round/>
              <a:headEnd/>
              <a:tailEnd/>
            </a:ln>
          </p:spPr>
        </p:pic>
        <p:pic>
          <p:nvPicPr>
            <p:cNvPr id="63" name="Picture 35"/>
            <p:cNvPicPr>
              <a:picLocks noChangeAspect="1" noChangeArrowheads="1"/>
            </p:cNvPicPr>
            <p:nvPr/>
          </p:nvPicPr>
          <p:blipFill>
            <a:blip r:embed="rId8" cstate="print"/>
            <a:srcRect/>
            <a:stretch>
              <a:fillRect/>
            </a:stretch>
          </p:blipFill>
          <p:spPr bwMode="auto">
            <a:xfrm>
              <a:off x="6748" y="2736"/>
              <a:ext cx="1172" cy="1632"/>
            </a:xfrm>
            <a:prstGeom prst="rect">
              <a:avLst/>
            </a:prstGeom>
            <a:noFill/>
            <a:ln w="9525">
              <a:noFill/>
              <a:round/>
              <a:headEnd/>
              <a:tailEnd/>
            </a:ln>
          </p:spPr>
        </p:pic>
      </p:grpSp>
      <p:grpSp>
        <p:nvGrpSpPr>
          <p:cNvPr id="5" name="Group 120"/>
          <p:cNvGrpSpPr/>
          <p:nvPr/>
        </p:nvGrpSpPr>
        <p:grpSpPr>
          <a:xfrm>
            <a:off x="7143768" y="1142984"/>
            <a:ext cx="1000132" cy="706439"/>
            <a:chOff x="7143768" y="1142984"/>
            <a:chExt cx="1000132" cy="706439"/>
          </a:xfrm>
        </p:grpSpPr>
        <p:pic>
          <p:nvPicPr>
            <p:cNvPr id="50" name="Picture 21"/>
            <p:cNvPicPr>
              <a:picLocks noChangeAspect="1" noChangeArrowheads="1"/>
            </p:cNvPicPr>
            <p:nvPr/>
          </p:nvPicPr>
          <p:blipFill>
            <a:blip r:embed="rId9" cstate="print"/>
            <a:srcRect/>
            <a:stretch>
              <a:fillRect/>
            </a:stretch>
          </p:blipFill>
          <p:spPr bwMode="auto">
            <a:xfrm>
              <a:off x="7143768" y="1142984"/>
              <a:ext cx="1000132" cy="706439"/>
            </a:xfrm>
            <a:prstGeom prst="rect">
              <a:avLst/>
            </a:prstGeom>
            <a:noFill/>
            <a:ln w="9525">
              <a:noFill/>
              <a:round/>
              <a:headEnd/>
              <a:tailEnd/>
            </a:ln>
          </p:spPr>
        </p:pic>
        <p:sp>
          <p:nvSpPr>
            <p:cNvPr id="64" name="Text Box 36"/>
            <p:cNvSpPr txBox="1">
              <a:spLocks noChangeArrowheads="1"/>
            </p:cNvSpPr>
            <p:nvPr/>
          </p:nvSpPr>
          <p:spPr bwMode="auto">
            <a:xfrm>
              <a:off x="7143768" y="1214422"/>
              <a:ext cx="879520" cy="295781"/>
            </a:xfrm>
            <a:prstGeom prst="rect">
              <a:avLst/>
            </a:prstGeom>
            <a:noFill/>
            <a:ln w="9525">
              <a:noFill/>
              <a:round/>
              <a:headEnd/>
              <a:tailEnd/>
            </a:ln>
          </p:spPr>
          <p:txBody>
            <a:bodyPr wrap="square" lIns="125496" tIns="62640" rIns="125496" bIns="62640">
              <a:spAutoFit/>
            </a:bodyPr>
            <a:lstStyle/>
            <a:p>
              <a:pPr algn="l" defTabSz="274638">
                <a:lnSpc>
                  <a:spcPct val="100000"/>
                </a:lnSpc>
                <a:spcBef>
                  <a:spcPct val="0"/>
                </a:spcBef>
                <a:buClr>
                  <a:srgbClr val="000000"/>
                </a:buClr>
                <a:buSzPct val="100000"/>
                <a:tabLst>
                  <a:tab pos="0" algn="l"/>
                  <a:tab pos="549271" algn="l"/>
                  <a:tab pos="1096955" algn="l"/>
                  <a:tab pos="1646226" algn="l"/>
                  <a:tab pos="2193907" algn="l"/>
                  <a:tab pos="2743178" algn="l"/>
                  <a:tab pos="3292449" algn="l"/>
                  <a:tab pos="3840131" algn="l"/>
                  <a:tab pos="4389402" algn="l"/>
                  <a:tab pos="4937085" algn="l"/>
                  <a:tab pos="5486356" algn="l"/>
                  <a:tab pos="6035627" algn="l"/>
                </a:tabLst>
              </a:pPr>
              <a:r>
                <a:rPr lang="zh-CN" altLang="en-US" sz="1100" b="1" dirty="0" smtClean="0">
                  <a:solidFill>
                    <a:srgbClr val="000000"/>
                  </a:solidFill>
                  <a:latin typeface="+mj-lt"/>
                  <a:cs typeface="Arial" charset="0"/>
                </a:rPr>
                <a:t>后端系统</a:t>
              </a:r>
              <a:endParaRPr lang="en-GB" sz="1100" b="1" dirty="0">
                <a:solidFill>
                  <a:srgbClr val="000000"/>
                </a:solidFill>
                <a:latin typeface="+mj-lt"/>
                <a:cs typeface="Arial" charset="0"/>
              </a:endParaRPr>
            </a:p>
          </p:txBody>
        </p:sp>
      </p:grpSp>
      <p:grpSp>
        <p:nvGrpSpPr>
          <p:cNvPr id="6" name="Group 106"/>
          <p:cNvGrpSpPr/>
          <p:nvPr/>
        </p:nvGrpSpPr>
        <p:grpSpPr>
          <a:xfrm>
            <a:off x="5253184" y="4714883"/>
            <a:ext cx="1176204" cy="888991"/>
            <a:chOff x="5253184" y="4714883"/>
            <a:chExt cx="1176204" cy="888991"/>
          </a:xfrm>
        </p:grpSpPr>
        <p:sp>
          <p:nvSpPr>
            <p:cNvPr id="30" name="AutoShape 4"/>
            <p:cNvSpPr>
              <a:spLocks noChangeArrowheads="1"/>
            </p:cNvSpPr>
            <p:nvPr/>
          </p:nvSpPr>
          <p:spPr bwMode="auto">
            <a:xfrm>
              <a:off x="5278414" y="4714883"/>
              <a:ext cx="1019175" cy="888991"/>
            </a:xfrm>
            <a:prstGeom prst="flowChartAlternateProcess">
              <a:avLst/>
            </a:prstGeom>
            <a:gradFill rotWithShape="0">
              <a:gsLst>
                <a:gs pos="0">
                  <a:srgbClr val="DDDDDD"/>
                </a:gs>
                <a:gs pos="100000">
                  <a:srgbClr val="FFFFFF"/>
                </a:gs>
              </a:gsLst>
              <a:lin ang="5400000" scaled="1"/>
            </a:gradFill>
            <a:ln w="9360">
              <a:solidFill>
                <a:srgbClr val="B2B2B2"/>
              </a:solidFill>
              <a:miter lim="800000"/>
              <a:headEnd/>
              <a:tailEnd/>
            </a:ln>
          </p:spPr>
          <p:txBody>
            <a:bodyPr wrap="none" lIns="91440" tIns="45720" rIns="91440" bIns="45720" anchor="ctr"/>
            <a:lstStyle/>
            <a:p>
              <a:endParaRPr lang="en-US"/>
            </a:p>
          </p:txBody>
        </p:sp>
        <p:grpSp>
          <p:nvGrpSpPr>
            <p:cNvPr id="7" name="Group 11"/>
            <p:cNvGrpSpPr>
              <a:grpSpLocks/>
            </p:cNvGrpSpPr>
            <p:nvPr/>
          </p:nvGrpSpPr>
          <p:grpSpPr bwMode="auto">
            <a:xfrm>
              <a:off x="5518126" y="4870465"/>
              <a:ext cx="623888" cy="630237"/>
              <a:chOff x="9203" y="5464"/>
              <a:chExt cx="1031" cy="988"/>
            </a:xfrm>
          </p:grpSpPr>
          <p:pic>
            <p:nvPicPr>
              <p:cNvPr id="36" name="Picture 12"/>
              <p:cNvPicPr>
                <a:picLocks noChangeAspect="1" noChangeArrowheads="1"/>
              </p:cNvPicPr>
              <p:nvPr/>
            </p:nvPicPr>
            <p:blipFill>
              <a:blip r:embed="rId10" cstate="print"/>
              <a:srcRect/>
              <a:stretch>
                <a:fillRect/>
              </a:stretch>
            </p:blipFill>
            <p:spPr bwMode="auto">
              <a:xfrm>
                <a:off x="9203" y="5464"/>
                <a:ext cx="599" cy="630"/>
              </a:xfrm>
              <a:prstGeom prst="rect">
                <a:avLst/>
              </a:prstGeom>
              <a:noFill/>
              <a:ln w="9525">
                <a:noFill/>
                <a:round/>
                <a:headEnd/>
                <a:tailEnd/>
              </a:ln>
            </p:spPr>
          </p:pic>
          <p:pic>
            <p:nvPicPr>
              <p:cNvPr id="38" name="Picture 13"/>
              <p:cNvPicPr>
                <a:picLocks noChangeAspect="1" noChangeArrowheads="1"/>
              </p:cNvPicPr>
              <p:nvPr/>
            </p:nvPicPr>
            <p:blipFill>
              <a:blip r:embed="rId11" cstate="print"/>
              <a:srcRect/>
              <a:stretch>
                <a:fillRect/>
              </a:stretch>
            </p:blipFill>
            <p:spPr bwMode="auto">
              <a:xfrm>
                <a:off x="9331" y="5794"/>
                <a:ext cx="903" cy="658"/>
              </a:xfrm>
              <a:prstGeom prst="rect">
                <a:avLst/>
              </a:prstGeom>
              <a:noFill/>
              <a:ln w="9525">
                <a:noFill/>
                <a:round/>
                <a:headEnd/>
                <a:tailEnd/>
              </a:ln>
            </p:spPr>
          </p:pic>
        </p:grpSp>
        <p:sp>
          <p:nvSpPr>
            <p:cNvPr id="68" name="Text Box 43"/>
            <p:cNvSpPr txBox="1">
              <a:spLocks noChangeArrowheads="1"/>
            </p:cNvSpPr>
            <p:nvPr/>
          </p:nvSpPr>
          <p:spPr bwMode="auto">
            <a:xfrm>
              <a:off x="5253184" y="5129212"/>
              <a:ext cx="1176204" cy="295781"/>
            </a:xfrm>
            <a:prstGeom prst="rect">
              <a:avLst/>
            </a:prstGeom>
            <a:noFill/>
            <a:ln w="9525">
              <a:noFill/>
              <a:round/>
              <a:headEnd/>
              <a:tailEnd/>
            </a:ln>
          </p:spPr>
          <p:txBody>
            <a:bodyPr wrap="square" lIns="125496" tIns="62640" rIns="125496" bIns="62640">
              <a:spAutoFit/>
            </a:bodyPr>
            <a:lstStyle/>
            <a:p>
              <a:pPr algn="ctr" defTabSz="274638">
                <a:lnSpc>
                  <a:spcPct val="100000"/>
                </a:lnSpc>
                <a:spcBef>
                  <a:spcPct val="0"/>
                </a:spcBef>
                <a:buClr>
                  <a:srgbClr val="000000"/>
                </a:buClr>
                <a:buSzPct val="100000"/>
                <a:tabLst>
                  <a:tab pos="0" algn="l"/>
                  <a:tab pos="549271" algn="l"/>
                  <a:tab pos="1096955" algn="l"/>
                  <a:tab pos="1646226" algn="l"/>
                  <a:tab pos="2193907" algn="l"/>
                  <a:tab pos="2743178" algn="l"/>
                  <a:tab pos="3292449" algn="l"/>
                  <a:tab pos="3840131" algn="l"/>
                  <a:tab pos="4389402" algn="l"/>
                  <a:tab pos="4937085" algn="l"/>
                  <a:tab pos="5486356" algn="l"/>
                  <a:tab pos="6035627" algn="l"/>
                </a:tabLst>
              </a:pPr>
              <a:r>
                <a:rPr lang="en-GB" sz="1100" b="1" dirty="0" smtClean="0">
                  <a:solidFill>
                    <a:srgbClr val="000000"/>
                  </a:solidFill>
                  <a:latin typeface="+mj-lt"/>
                  <a:cs typeface="Arial" charset="0"/>
                </a:rPr>
                <a:t>SSO</a:t>
              </a:r>
              <a:r>
                <a:rPr lang="zh-CN" altLang="en-US" sz="1100" b="1" dirty="0" smtClean="0">
                  <a:solidFill>
                    <a:srgbClr val="000000"/>
                  </a:solidFill>
                  <a:latin typeface="+mj-lt"/>
                  <a:cs typeface="Arial" charset="0"/>
                </a:rPr>
                <a:t>服务容器</a:t>
              </a:r>
              <a:endParaRPr lang="en-GB" sz="1100" b="1" dirty="0">
                <a:solidFill>
                  <a:srgbClr val="000000"/>
                </a:solidFill>
                <a:latin typeface="+mj-lt"/>
                <a:cs typeface="Arial" charset="0"/>
              </a:endParaRPr>
            </a:p>
          </p:txBody>
        </p:sp>
      </p:grpSp>
      <p:sp>
        <p:nvSpPr>
          <p:cNvPr id="69" name="Line 49"/>
          <p:cNvSpPr>
            <a:spLocks noChangeShapeType="1"/>
          </p:cNvSpPr>
          <p:nvPr/>
        </p:nvSpPr>
        <p:spPr bwMode="auto">
          <a:xfrm flipH="1">
            <a:off x="6388076" y="3235329"/>
            <a:ext cx="0" cy="90487"/>
          </a:xfrm>
          <a:prstGeom prst="line">
            <a:avLst/>
          </a:prstGeom>
          <a:noFill/>
          <a:ln w="57150">
            <a:solidFill>
              <a:schemeClr val="bg1"/>
            </a:solidFill>
            <a:round/>
            <a:headEnd/>
            <a:tailEnd/>
          </a:ln>
        </p:spPr>
        <p:txBody>
          <a:bodyPr lIns="91440" tIns="45720" rIns="91440" bIns="45720" anchor="ctr">
            <a:spAutoFit/>
          </a:bodyPr>
          <a:lstStyle/>
          <a:p>
            <a:endParaRPr lang="en-US"/>
          </a:p>
        </p:txBody>
      </p:sp>
      <p:sp>
        <p:nvSpPr>
          <p:cNvPr id="82" name="Rectangular Callout 81"/>
          <p:cNvSpPr/>
          <p:nvPr/>
        </p:nvSpPr>
        <p:spPr bwMode="auto">
          <a:xfrm>
            <a:off x="1785918" y="1000108"/>
            <a:ext cx="1571636" cy="357190"/>
          </a:xfrm>
          <a:prstGeom prst="wedgeRectCallout">
            <a:avLst>
              <a:gd name="adj1" fmla="val -63096"/>
              <a:gd name="adj2" fmla="val 234127"/>
            </a:avLst>
          </a:prstGeom>
          <a:solidFill>
            <a:schemeClr val="bg2">
              <a:lumMod val="60000"/>
              <a:lumOff val="40000"/>
            </a:schemeClr>
          </a:solidFill>
          <a:ln w="9525">
            <a:solidFill>
              <a:schemeClr val="tx1"/>
            </a:solidFill>
            <a:round/>
            <a:headEnd/>
            <a:tailEnd/>
          </a:ln>
        </p:spPr>
        <p:txBody>
          <a:bodyPr wrap="none" rtlCol="0" anchor="ctr"/>
          <a:lstStyle/>
          <a:p>
            <a:r>
              <a:rPr lang="en-US" altLang="zh-CN" sz="1000" b="1" dirty="0" smtClean="0">
                <a:solidFill>
                  <a:schemeClr val="tx2"/>
                </a:solidFill>
                <a:latin typeface="+mj-lt"/>
                <a:cs typeface="Arial" charset="0"/>
              </a:rPr>
              <a:t>1 </a:t>
            </a:r>
            <a:r>
              <a:rPr lang="zh-CN" altLang="en-US" sz="1000" b="1" dirty="0" smtClean="0">
                <a:solidFill>
                  <a:schemeClr val="tx2"/>
                </a:solidFill>
                <a:latin typeface="+mj-lt"/>
                <a:cs typeface="Arial" charset="0"/>
              </a:rPr>
              <a:t>访问</a:t>
            </a:r>
            <a:r>
              <a:rPr lang="en-US" altLang="zh-CN" sz="1000" b="1" dirty="0" smtClean="0">
                <a:solidFill>
                  <a:schemeClr val="tx2"/>
                </a:solidFill>
                <a:latin typeface="+mj-lt"/>
                <a:cs typeface="Arial" charset="0"/>
              </a:rPr>
              <a:t>Portal</a:t>
            </a:r>
            <a:r>
              <a:rPr lang="zh-CN" altLang="en-US" sz="1000" b="1" dirty="0" smtClean="0">
                <a:solidFill>
                  <a:schemeClr val="tx2"/>
                </a:solidFill>
                <a:latin typeface="+mj-lt"/>
                <a:cs typeface="Arial" charset="0"/>
              </a:rPr>
              <a:t>登录</a:t>
            </a:r>
            <a:r>
              <a:rPr lang="en-US" altLang="zh-CN" sz="1000" b="1" dirty="0" smtClean="0">
                <a:solidFill>
                  <a:schemeClr val="tx2"/>
                </a:solidFill>
                <a:latin typeface="+mj-lt"/>
                <a:cs typeface="Arial" charset="0"/>
              </a:rPr>
              <a:t>URL</a:t>
            </a:r>
          </a:p>
        </p:txBody>
      </p:sp>
      <p:grpSp>
        <p:nvGrpSpPr>
          <p:cNvPr id="8" name="Group 89"/>
          <p:cNvGrpSpPr/>
          <p:nvPr/>
        </p:nvGrpSpPr>
        <p:grpSpPr>
          <a:xfrm>
            <a:off x="2339055" y="2428868"/>
            <a:ext cx="1161375" cy="928694"/>
            <a:chOff x="2357422" y="4214818"/>
            <a:chExt cx="1161375" cy="928694"/>
          </a:xfrm>
        </p:grpSpPr>
        <p:grpSp>
          <p:nvGrpSpPr>
            <p:cNvPr id="9" name="Group 86"/>
            <p:cNvGrpSpPr/>
            <p:nvPr/>
          </p:nvGrpSpPr>
          <p:grpSpPr>
            <a:xfrm>
              <a:off x="2357422" y="4214818"/>
              <a:ext cx="1089937" cy="928694"/>
              <a:chOff x="2071670" y="2428868"/>
              <a:chExt cx="1089937" cy="928694"/>
            </a:xfrm>
          </p:grpSpPr>
          <p:pic>
            <p:nvPicPr>
              <p:cNvPr id="88" name="Picture 34"/>
              <p:cNvPicPr>
                <a:picLocks noChangeAspect="1" noChangeArrowheads="1"/>
              </p:cNvPicPr>
              <p:nvPr/>
            </p:nvPicPr>
            <p:blipFill>
              <a:blip r:embed="rId7" cstate="print"/>
              <a:srcRect/>
              <a:stretch>
                <a:fillRect/>
              </a:stretch>
            </p:blipFill>
            <p:spPr bwMode="auto">
              <a:xfrm>
                <a:off x="2071670" y="2643182"/>
                <a:ext cx="679659" cy="700637"/>
              </a:xfrm>
              <a:prstGeom prst="rect">
                <a:avLst/>
              </a:prstGeom>
              <a:noFill/>
              <a:ln w="9525">
                <a:noFill/>
                <a:round/>
                <a:headEnd/>
                <a:tailEnd/>
              </a:ln>
            </p:spPr>
          </p:pic>
          <p:pic>
            <p:nvPicPr>
              <p:cNvPr id="89" name="Picture 36" descr="office"/>
              <p:cNvPicPr>
                <a:picLocks noChangeAspect="1" noChangeArrowheads="1"/>
              </p:cNvPicPr>
              <p:nvPr/>
            </p:nvPicPr>
            <p:blipFill>
              <a:blip r:embed="rId12" cstate="print"/>
              <a:srcRect/>
              <a:stretch>
                <a:fillRect/>
              </a:stretch>
            </p:blipFill>
            <p:spPr bwMode="auto">
              <a:xfrm>
                <a:off x="2500298" y="2428868"/>
                <a:ext cx="661309" cy="928694"/>
              </a:xfrm>
              <a:prstGeom prst="rect">
                <a:avLst/>
              </a:prstGeom>
              <a:noFill/>
              <a:ln w="9525">
                <a:noFill/>
                <a:miter lim="800000"/>
                <a:headEnd/>
                <a:tailEnd/>
              </a:ln>
            </p:spPr>
          </p:pic>
        </p:grpSp>
        <p:sp>
          <p:nvSpPr>
            <p:cNvPr id="86" name="Text Box 43"/>
            <p:cNvSpPr txBox="1">
              <a:spLocks noChangeArrowheads="1"/>
            </p:cNvSpPr>
            <p:nvPr/>
          </p:nvSpPr>
          <p:spPr bwMode="auto">
            <a:xfrm>
              <a:off x="2805099" y="4286256"/>
              <a:ext cx="713698" cy="295781"/>
            </a:xfrm>
            <a:prstGeom prst="rect">
              <a:avLst/>
            </a:prstGeom>
            <a:noFill/>
            <a:ln w="9525">
              <a:noFill/>
              <a:round/>
              <a:headEnd/>
              <a:tailEnd/>
            </a:ln>
          </p:spPr>
          <p:txBody>
            <a:bodyPr wrap="square" lIns="125496" tIns="62640" rIns="125496" bIns="62640">
              <a:spAutoFit/>
            </a:bodyPr>
            <a:lstStyle/>
            <a:p>
              <a:pPr defTabSz="274638">
                <a:lnSpc>
                  <a:spcPct val="100000"/>
                </a:lnSpc>
                <a:spcBef>
                  <a:spcPct val="0"/>
                </a:spcBef>
                <a:buClr>
                  <a:srgbClr val="000000"/>
                </a:buClr>
                <a:buSzPct val="100000"/>
                <a:tabLst>
                  <a:tab pos="0" algn="l"/>
                  <a:tab pos="549271" algn="l"/>
                  <a:tab pos="1096955" algn="l"/>
                  <a:tab pos="1646226" algn="l"/>
                  <a:tab pos="2193907" algn="l"/>
                  <a:tab pos="2743178" algn="l"/>
                  <a:tab pos="3292449" algn="l"/>
                  <a:tab pos="3840131" algn="l"/>
                  <a:tab pos="4389402" algn="l"/>
                  <a:tab pos="4937085" algn="l"/>
                  <a:tab pos="5486356" algn="l"/>
                  <a:tab pos="6035627" algn="l"/>
                </a:tabLst>
              </a:pPr>
              <a:r>
                <a:rPr lang="en-US" altLang="zh-CN" sz="1100" b="1" dirty="0" smtClean="0">
                  <a:solidFill>
                    <a:srgbClr val="000000"/>
                  </a:solidFill>
                  <a:latin typeface="+mj-lt"/>
                  <a:cs typeface="Arial" charset="0"/>
                </a:rPr>
                <a:t>Portal</a:t>
              </a:r>
              <a:endParaRPr lang="en-GB" sz="1100" b="1" dirty="0">
                <a:solidFill>
                  <a:srgbClr val="000000"/>
                </a:solidFill>
                <a:latin typeface="+mj-lt"/>
                <a:cs typeface="Arial" charset="0"/>
              </a:endParaRPr>
            </a:p>
          </p:txBody>
        </p:sp>
      </p:grpSp>
      <p:grpSp>
        <p:nvGrpSpPr>
          <p:cNvPr id="10" name="Group 90"/>
          <p:cNvGrpSpPr/>
          <p:nvPr/>
        </p:nvGrpSpPr>
        <p:grpSpPr>
          <a:xfrm>
            <a:off x="1428728" y="3929066"/>
            <a:ext cx="1089937" cy="928694"/>
            <a:chOff x="2357422" y="4214818"/>
            <a:chExt cx="1089937" cy="928694"/>
          </a:xfrm>
        </p:grpSpPr>
        <p:grpSp>
          <p:nvGrpSpPr>
            <p:cNvPr id="11" name="Group 86"/>
            <p:cNvGrpSpPr/>
            <p:nvPr/>
          </p:nvGrpSpPr>
          <p:grpSpPr>
            <a:xfrm>
              <a:off x="2357422" y="4214818"/>
              <a:ext cx="1089937" cy="928694"/>
              <a:chOff x="2071670" y="2428868"/>
              <a:chExt cx="1089937" cy="928694"/>
            </a:xfrm>
          </p:grpSpPr>
          <p:pic>
            <p:nvPicPr>
              <p:cNvPr id="94" name="Picture 34"/>
              <p:cNvPicPr>
                <a:picLocks noChangeAspect="1" noChangeArrowheads="1"/>
              </p:cNvPicPr>
              <p:nvPr/>
            </p:nvPicPr>
            <p:blipFill>
              <a:blip r:embed="rId7" cstate="print"/>
              <a:srcRect/>
              <a:stretch>
                <a:fillRect/>
              </a:stretch>
            </p:blipFill>
            <p:spPr bwMode="auto">
              <a:xfrm>
                <a:off x="2071670" y="2643182"/>
                <a:ext cx="679659" cy="700637"/>
              </a:xfrm>
              <a:prstGeom prst="rect">
                <a:avLst/>
              </a:prstGeom>
              <a:noFill/>
              <a:ln w="9525">
                <a:noFill/>
                <a:round/>
                <a:headEnd/>
                <a:tailEnd/>
              </a:ln>
            </p:spPr>
          </p:pic>
          <p:pic>
            <p:nvPicPr>
              <p:cNvPr id="95" name="Picture 36" descr="office"/>
              <p:cNvPicPr>
                <a:picLocks noChangeAspect="1" noChangeArrowheads="1"/>
              </p:cNvPicPr>
              <p:nvPr/>
            </p:nvPicPr>
            <p:blipFill>
              <a:blip r:embed="rId12" cstate="print"/>
              <a:srcRect/>
              <a:stretch>
                <a:fillRect/>
              </a:stretch>
            </p:blipFill>
            <p:spPr bwMode="auto">
              <a:xfrm>
                <a:off x="2500298" y="2428868"/>
                <a:ext cx="661309" cy="928694"/>
              </a:xfrm>
              <a:prstGeom prst="rect">
                <a:avLst/>
              </a:prstGeom>
              <a:noFill/>
              <a:ln w="9525">
                <a:noFill/>
                <a:miter lim="800000"/>
                <a:headEnd/>
                <a:tailEnd/>
              </a:ln>
            </p:spPr>
          </p:pic>
        </p:grpSp>
        <p:sp>
          <p:nvSpPr>
            <p:cNvPr id="93" name="Text Box 43"/>
            <p:cNvSpPr txBox="1">
              <a:spLocks noChangeArrowheads="1"/>
            </p:cNvSpPr>
            <p:nvPr/>
          </p:nvSpPr>
          <p:spPr bwMode="auto">
            <a:xfrm>
              <a:off x="2794893" y="4276732"/>
              <a:ext cx="571504" cy="295781"/>
            </a:xfrm>
            <a:prstGeom prst="rect">
              <a:avLst/>
            </a:prstGeom>
            <a:noFill/>
            <a:ln w="9525">
              <a:noFill/>
              <a:round/>
              <a:headEnd/>
              <a:tailEnd/>
            </a:ln>
          </p:spPr>
          <p:txBody>
            <a:bodyPr wrap="square" lIns="125496" tIns="62640" rIns="125496" bIns="62640">
              <a:spAutoFit/>
            </a:bodyPr>
            <a:lstStyle/>
            <a:p>
              <a:pPr defTabSz="274638">
                <a:lnSpc>
                  <a:spcPct val="100000"/>
                </a:lnSpc>
                <a:spcBef>
                  <a:spcPct val="0"/>
                </a:spcBef>
                <a:buClr>
                  <a:srgbClr val="000000"/>
                </a:buClr>
                <a:buSzPct val="100000"/>
                <a:tabLst>
                  <a:tab pos="0" algn="l"/>
                  <a:tab pos="549271" algn="l"/>
                  <a:tab pos="1096955" algn="l"/>
                  <a:tab pos="1646226" algn="l"/>
                  <a:tab pos="2193907" algn="l"/>
                  <a:tab pos="2743178" algn="l"/>
                  <a:tab pos="3292449" algn="l"/>
                  <a:tab pos="3840131" algn="l"/>
                  <a:tab pos="4389402" algn="l"/>
                  <a:tab pos="4937085" algn="l"/>
                  <a:tab pos="5486356" algn="l"/>
                  <a:tab pos="6035627" algn="l"/>
                </a:tabLst>
              </a:pPr>
              <a:r>
                <a:rPr lang="en-US" altLang="zh-CN" sz="1100" b="1" dirty="0" smtClean="0">
                  <a:solidFill>
                    <a:srgbClr val="000000"/>
                  </a:solidFill>
                  <a:latin typeface="+mj-lt"/>
                  <a:cs typeface="Arial" charset="0"/>
                </a:rPr>
                <a:t>TAM</a:t>
              </a:r>
              <a:endParaRPr lang="en-GB" sz="1100" b="1" dirty="0">
                <a:solidFill>
                  <a:srgbClr val="000000"/>
                </a:solidFill>
                <a:latin typeface="+mj-lt"/>
                <a:cs typeface="Arial" charset="0"/>
              </a:endParaRPr>
            </a:p>
          </p:txBody>
        </p:sp>
      </p:grpSp>
      <p:sp>
        <p:nvSpPr>
          <p:cNvPr id="105" name="Line 31"/>
          <p:cNvSpPr>
            <a:spLocks noChangeShapeType="1"/>
          </p:cNvSpPr>
          <p:nvPr/>
        </p:nvSpPr>
        <p:spPr bwMode="auto">
          <a:xfrm flipH="1" flipV="1">
            <a:off x="1428727" y="1928803"/>
            <a:ext cx="928693" cy="785818"/>
          </a:xfrm>
          <a:prstGeom prst="line">
            <a:avLst/>
          </a:prstGeom>
          <a:noFill/>
          <a:ln w="25400">
            <a:solidFill>
              <a:schemeClr val="accent2"/>
            </a:solidFill>
            <a:prstDash val="sysDot"/>
            <a:miter lim="800000"/>
            <a:headEnd type="triangle" w="med" len="med"/>
            <a:tailEnd type="triangle" w="med" len="med"/>
          </a:ln>
        </p:spPr>
        <p:txBody>
          <a:bodyPr lIns="91440" tIns="45720" rIns="91440" bIns="45720"/>
          <a:lstStyle/>
          <a:p>
            <a:endParaRPr lang="en-US"/>
          </a:p>
        </p:txBody>
      </p:sp>
      <p:grpSp>
        <p:nvGrpSpPr>
          <p:cNvPr id="12" name="Group 107"/>
          <p:cNvGrpSpPr/>
          <p:nvPr/>
        </p:nvGrpSpPr>
        <p:grpSpPr>
          <a:xfrm>
            <a:off x="6539068" y="2500306"/>
            <a:ext cx="1176204" cy="888991"/>
            <a:chOff x="5253184" y="4714883"/>
            <a:chExt cx="1176204" cy="888991"/>
          </a:xfrm>
        </p:grpSpPr>
        <p:sp>
          <p:nvSpPr>
            <p:cNvPr id="109" name="AutoShape 4"/>
            <p:cNvSpPr>
              <a:spLocks noChangeArrowheads="1"/>
            </p:cNvSpPr>
            <p:nvPr/>
          </p:nvSpPr>
          <p:spPr bwMode="auto">
            <a:xfrm>
              <a:off x="5278414" y="4714883"/>
              <a:ext cx="1019175" cy="888991"/>
            </a:xfrm>
            <a:prstGeom prst="flowChartAlternateProcess">
              <a:avLst/>
            </a:prstGeom>
            <a:gradFill rotWithShape="0">
              <a:gsLst>
                <a:gs pos="0">
                  <a:srgbClr val="DDDDDD"/>
                </a:gs>
                <a:gs pos="100000">
                  <a:srgbClr val="FFFFFF"/>
                </a:gs>
              </a:gsLst>
              <a:lin ang="5400000" scaled="1"/>
            </a:gradFill>
            <a:ln w="9360">
              <a:solidFill>
                <a:srgbClr val="B2B2B2"/>
              </a:solidFill>
              <a:miter lim="800000"/>
              <a:headEnd/>
              <a:tailEnd/>
            </a:ln>
          </p:spPr>
          <p:txBody>
            <a:bodyPr wrap="none" lIns="91440" tIns="45720" rIns="91440" bIns="45720" anchor="ctr"/>
            <a:lstStyle/>
            <a:p>
              <a:endParaRPr lang="en-US"/>
            </a:p>
          </p:txBody>
        </p:sp>
        <p:grpSp>
          <p:nvGrpSpPr>
            <p:cNvPr id="13" name="Group 11"/>
            <p:cNvGrpSpPr>
              <a:grpSpLocks/>
            </p:cNvGrpSpPr>
            <p:nvPr/>
          </p:nvGrpSpPr>
          <p:grpSpPr bwMode="auto">
            <a:xfrm>
              <a:off x="5518126" y="4870465"/>
              <a:ext cx="623888" cy="630237"/>
              <a:chOff x="9203" y="5464"/>
              <a:chExt cx="1031" cy="988"/>
            </a:xfrm>
          </p:grpSpPr>
          <p:pic>
            <p:nvPicPr>
              <p:cNvPr id="112" name="Picture 12"/>
              <p:cNvPicPr>
                <a:picLocks noChangeAspect="1" noChangeArrowheads="1"/>
              </p:cNvPicPr>
              <p:nvPr/>
            </p:nvPicPr>
            <p:blipFill>
              <a:blip r:embed="rId10" cstate="print"/>
              <a:srcRect/>
              <a:stretch>
                <a:fillRect/>
              </a:stretch>
            </p:blipFill>
            <p:spPr bwMode="auto">
              <a:xfrm>
                <a:off x="9203" y="5464"/>
                <a:ext cx="599" cy="630"/>
              </a:xfrm>
              <a:prstGeom prst="rect">
                <a:avLst/>
              </a:prstGeom>
              <a:noFill/>
              <a:ln w="9525">
                <a:noFill/>
                <a:round/>
                <a:headEnd/>
                <a:tailEnd/>
              </a:ln>
            </p:spPr>
          </p:pic>
          <p:pic>
            <p:nvPicPr>
              <p:cNvPr id="113" name="Picture 13"/>
              <p:cNvPicPr>
                <a:picLocks noChangeAspect="1" noChangeArrowheads="1"/>
              </p:cNvPicPr>
              <p:nvPr/>
            </p:nvPicPr>
            <p:blipFill>
              <a:blip r:embed="rId11" cstate="print"/>
              <a:srcRect/>
              <a:stretch>
                <a:fillRect/>
              </a:stretch>
            </p:blipFill>
            <p:spPr bwMode="auto">
              <a:xfrm>
                <a:off x="9331" y="5794"/>
                <a:ext cx="903" cy="658"/>
              </a:xfrm>
              <a:prstGeom prst="rect">
                <a:avLst/>
              </a:prstGeom>
              <a:noFill/>
              <a:ln w="9525">
                <a:noFill/>
                <a:round/>
                <a:headEnd/>
                <a:tailEnd/>
              </a:ln>
            </p:spPr>
          </p:pic>
        </p:grpSp>
        <p:sp>
          <p:nvSpPr>
            <p:cNvPr id="111" name="Text Box 43"/>
            <p:cNvSpPr txBox="1">
              <a:spLocks noChangeArrowheads="1"/>
            </p:cNvSpPr>
            <p:nvPr/>
          </p:nvSpPr>
          <p:spPr bwMode="auto">
            <a:xfrm>
              <a:off x="5253184" y="5129212"/>
              <a:ext cx="1176204" cy="295781"/>
            </a:xfrm>
            <a:prstGeom prst="rect">
              <a:avLst/>
            </a:prstGeom>
            <a:noFill/>
            <a:ln w="9525">
              <a:noFill/>
              <a:round/>
              <a:headEnd/>
              <a:tailEnd/>
            </a:ln>
          </p:spPr>
          <p:txBody>
            <a:bodyPr wrap="square" lIns="125496" tIns="62640" rIns="125496" bIns="62640">
              <a:spAutoFit/>
            </a:bodyPr>
            <a:lstStyle/>
            <a:p>
              <a:pPr algn="ctr" defTabSz="274638">
                <a:lnSpc>
                  <a:spcPct val="100000"/>
                </a:lnSpc>
                <a:spcBef>
                  <a:spcPct val="0"/>
                </a:spcBef>
                <a:buClr>
                  <a:srgbClr val="000000"/>
                </a:buClr>
                <a:buSzPct val="100000"/>
                <a:tabLst>
                  <a:tab pos="0" algn="l"/>
                  <a:tab pos="549271" algn="l"/>
                  <a:tab pos="1096955" algn="l"/>
                  <a:tab pos="1646226" algn="l"/>
                  <a:tab pos="2193907" algn="l"/>
                  <a:tab pos="2743178" algn="l"/>
                  <a:tab pos="3292449" algn="l"/>
                  <a:tab pos="3840131" algn="l"/>
                  <a:tab pos="4389402" algn="l"/>
                  <a:tab pos="4937085" algn="l"/>
                  <a:tab pos="5486356" algn="l"/>
                  <a:tab pos="6035627" algn="l"/>
                </a:tabLst>
              </a:pPr>
              <a:r>
                <a:rPr lang="zh-CN" altLang="en-US" sz="1100" b="1" dirty="0" smtClean="0">
                  <a:solidFill>
                    <a:srgbClr val="000000"/>
                  </a:solidFill>
                  <a:latin typeface="+mj-lt"/>
                  <a:cs typeface="Arial" charset="0"/>
                </a:rPr>
                <a:t>服务容器</a:t>
              </a:r>
              <a:endParaRPr lang="en-GB" sz="1100" b="1" dirty="0">
                <a:solidFill>
                  <a:srgbClr val="000000"/>
                </a:solidFill>
                <a:latin typeface="+mj-lt"/>
                <a:cs typeface="Arial" charset="0"/>
              </a:endParaRPr>
            </a:p>
          </p:txBody>
        </p:sp>
      </p:grpSp>
      <p:sp>
        <p:nvSpPr>
          <p:cNvPr id="114" name="Line 30"/>
          <p:cNvSpPr>
            <a:spLocks noChangeShapeType="1"/>
          </p:cNvSpPr>
          <p:nvPr/>
        </p:nvSpPr>
        <p:spPr bwMode="auto">
          <a:xfrm flipH="1">
            <a:off x="6929454" y="3286124"/>
            <a:ext cx="71438" cy="428628"/>
          </a:xfrm>
          <a:prstGeom prst="line">
            <a:avLst/>
          </a:prstGeom>
          <a:noFill/>
          <a:ln w="25400">
            <a:solidFill>
              <a:schemeClr val="accent2"/>
            </a:solidFill>
            <a:prstDash val="sysDot"/>
            <a:miter lim="800000"/>
            <a:headEnd type="triangle" w="med" len="med"/>
            <a:tailEnd type="triangle" w="med" len="med"/>
          </a:ln>
        </p:spPr>
        <p:txBody>
          <a:bodyPr lIns="91440" tIns="45720" rIns="91440" bIns="45720"/>
          <a:lstStyle/>
          <a:p>
            <a:endParaRPr lang="en-US"/>
          </a:p>
        </p:txBody>
      </p:sp>
      <p:grpSp>
        <p:nvGrpSpPr>
          <p:cNvPr id="14" name="Group 114"/>
          <p:cNvGrpSpPr/>
          <p:nvPr/>
        </p:nvGrpSpPr>
        <p:grpSpPr>
          <a:xfrm>
            <a:off x="6715140" y="4714884"/>
            <a:ext cx="1176204" cy="888991"/>
            <a:chOff x="5253184" y="4714883"/>
            <a:chExt cx="1176204" cy="888991"/>
          </a:xfrm>
        </p:grpSpPr>
        <p:sp>
          <p:nvSpPr>
            <p:cNvPr id="116" name="AutoShape 4"/>
            <p:cNvSpPr>
              <a:spLocks noChangeArrowheads="1"/>
            </p:cNvSpPr>
            <p:nvPr/>
          </p:nvSpPr>
          <p:spPr bwMode="auto">
            <a:xfrm>
              <a:off x="5278414" y="4714883"/>
              <a:ext cx="1019175" cy="888991"/>
            </a:xfrm>
            <a:prstGeom prst="flowChartAlternateProcess">
              <a:avLst/>
            </a:prstGeom>
            <a:gradFill rotWithShape="0">
              <a:gsLst>
                <a:gs pos="0">
                  <a:srgbClr val="DDDDDD"/>
                </a:gs>
                <a:gs pos="100000">
                  <a:srgbClr val="FFFFFF"/>
                </a:gs>
              </a:gsLst>
              <a:lin ang="5400000" scaled="1"/>
            </a:gradFill>
            <a:ln w="9360">
              <a:solidFill>
                <a:srgbClr val="B2B2B2"/>
              </a:solidFill>
              <a:miter lim="800000"/>
              <a:headEnd/>
              <a:tailEnd/>
            </a:ln>
          </p:spPr>
          <p:txBody>
            <a:bodyPr wrap="none" lIns="91440" tIns="45720" rIns="91440" bIns="45720" anchor="ctr"/>
            <a:lstStyle/>
            <a:p>
              <a:endParaRPr lang="en-US"/>
            </a:p>
          </p:txBody>
        </p:sp>
        <p:grpSp>
          <p:nvGrpSpPr>
            <p:cNvPr id="15" name="Group 11"/>
            <p:cNvGrpSpPr>
              <a:grpSpLocks/>
            </p:cNvGrpSpPr>
            <p:nvPr/>
          </p:nvGrpSpPr>
          <p:grpSpPr bwMode="auto">
            <a:xfrm>
              <a:off x="5518126" y="4870465"/>
              <a:ext cx="623888" cy="630237"/>
              <a:chOff x="9203" y="5464"/>
              <a:chExt cx="1031" cy="988"/>
            </a:xfrm>
          </p:grpSpPr>
          <p:pic>
            <p:nvPicPr>
              <p:cNvPr id="119" name="Picture 12"/>
              <p:cNvPicPr>
                <a:picLocks noChangeAspect="1" noChangeArrowheads="1"/>
              </p:cNvPicPr>
              <p:nvPr/>
            </p:nvPicPr>
            <p:blipFill>
              <a:blip r:embed="rId10" cstate="print"/>
              <a:srcRect/>
              <a:stretch>
                <a:fillRect/>
              </a:stretch>
            </p:blipFill>
            <p:spPr bwMode="auto">
              <a:xfrm>
                <a:off x="9203" y="5464"/>
                <a:ext cx="599" cy="630"/>
              </a:xfrm>
              <a:prstGeom prst="rect">
                <a:avLst/>
              </a:prstGeom>
              <a:noFill/>
              <a:ln w="9525">
                <a:noFill/>
                <a:round/>
                <a:headEnd/>
                <a:tailEnd/>
              </a:ln>
            </p:spPr>
          </p:pic>
          <p:pic>
            <p:nvPicPr>
              <p:cNvPr id="120" name="Picture 13"/>
              <p:cNvPicPr>
                <a:picLocks noChangeAspect="1" noChangeArrowheads="1"/>
              </p:cNvPicPr>
              <p:nvPr/>
            </p:nvPicPr>
            <p:blipFill>
              <a:blip r:embed="rId11" cstate="print"/>
              <a:srcRect/>
              <a:stretch>
                <a:fillRect/>
              </a:stretch>
            </p:blipFill>
            <p:spPr bwMode="auto">
              <a:xfrm>
                <a:off x="9331" y="5794"/>
                <a:ext cx="903" cy="658"/>
              </a:xfrm>
              <a:prstGeom prst="rect">
                <a:avLst/>
              </a:prstGeom>
              <a:noFill/>
              <a:ln w="9525">
                <a:noFill/>
                <a:round/>
                <a:headEnd/>
                <a:tailEnd/>
              </a:ln>
            </p:spPr>
          </p:pic>
        </p:grpSp>
        <p:sp>
          <p:nvSpPr>
            <p:cNvPr id="118" name="Text Box 43"/>
            <p:cNvSpPr txBox="1">
              <a:spLocks noChangeArrowheads="1"/>
            </p:cNvSpPr>
            <p:nvPr/>
          </p:nvSpPr>
          <p:spPr bwMode="auto">
            <a:xfrm>
              <a:off x="5253184" y="5129212"/>
              <a:ext cx="1176204" cy="295781"/>
            </a:xfrm>
            <a:prstGeom prst="rect">
              <a:avLst/>
            </a:prstGeom>
            <a:noFill/>
            <a:ln w="9525">
              <a:noFill/>
              <a:round/>
              <a:headEnd/>
              <a:tailEnd/>
            </a:ln>
          </p:spPr>
          <p:txBody>
            <a:bodyPr wrap="square" lIns="125496" tIns="62640" rIns="125496" bIns="62640">
              <a:spAutoFit/>
            </a:bodyPr>
            <a:lstStyle/>
            <a:p>
              <a:pPr algn="ctr" defTabSz="274638">
                <a:lnSpc>
                  <a:spcPct val="100000"/>
                </a:lnSpc>
                <a:spcBef>
                  <a:spcPct val="0"/>
                </a:spcBef>
                <a:buClr>
                  <a:srgbClr val="000000"/>
                </a:buClr>
                <a:buSzPct val="100000"/>
                <a:tabLst>
                  <a:tab pos="0" algn="l"/>
                  <a:tab pos="549271" algn="l"/>
                  <a:tab pos="1096955" algn="l"/>
                  <a:tab pos="1646226" algn="l"/>
                  <a:tab pos="2193907" algn="l"/>
                  <a:tab pos="2743178" algn="l"/>
                  <a:tab pos="3292449" algn="l"/>
                  <a:tab pos="3840131" algn="l"/>
                  <a:tab pos="4389402" algn="l"/>
                  <a:tab pos="4937085" algn="l"/>
                  <a:tab pos="5486356" algn="l"/>
                  <a:tab pos="6035627" algn="l"/>
                </a:tabLst>
              </a:pPr>
              <a:r>
                <a:rPr lang="zh-CN" altLang="en-US" sz="1100" b="1" dirty="0" smtClean="0">
                  <a:solidFill>
                    <a:srgbClr val="000000"/>
                  </a:solidFill>
                  <a:latin typeface="+mj-lt"/>
                  <a:cs typeface="Arial" charset="0"/>
                </a:rPr>
                <a:t>服务容器</a:t>
              </a:r>
              <a:endParaRPr lang="en-GB" sz="1100" b="1" dirty="0">
                <a:solidFill>
                  <a:srgbClr val="000000"/>
                </a:solidFill>
                <a:latin typeface="+mj-lt"/>
                <a:cs typeface="Arial" charset="0"/>
              </a:endParaRPr>
            </a:p>
          </p:txBody>
        </p:sp>
      </p:grpSp>
      <p:sp>
        <p:nvSpPr>
          <p:cNvPr id="58" name="Line 30"/>
          <p:cNvSpPr>
            <a:spLocks noChangeShapeType="1"/>
          </p:cNvSpPr>
          <p:nvPr/>
        </p:nvSpPr>
        <p:spPr bwMode="auto">
          <a:xfrm flipH="1">
            <a:off x="7072330" y="4286256"/>
            <a:ext cx="142876" cy="571504"/>
          </a:xfrm>
          <a:prstGeom prst="line">
            <a:avLst/>
          </a:prstGeom>
          <a:noFill/>
          <a:ln w="25400">
            <a:solidFill>
              <a:schemeClr val="accent2"/>
            </a:solidFill>
            <a:prstDash val="sysDot"/>
            <a:miter lim="800000"/>
            <a:headEnd type="triangle" w="med" len="med"/>
            <a:tailEnd type="triangle" w="med" len="med"/>
          </a:ln>
        </p:spPr>
        <p:txBody>
          <a:bodyPr lIns="91440" tIns="45720" rIns="91440" bIns="45720"/>
          <a:lstStyle/>
          <a:p>
            <a:endParaRPr lang="en-US"/>
          </a:p>
        </p:txBody>
      </p:sp>
      <p:sp>
        <p:nvSpPr>
          <p:cNvPr id="57" name="Line 28"/>
          <p:cNvSpPr>
            <a:spLocks noChangeShapeType="1"/>
          </p:cNvSpPr>
          <p:nvPr/>
        </p:nvSpPr>
        <p:spPr bwMode="auto">
          <a:xfrm>
            <a:off x="5643570" y="4286256"/>
            <a:ext cx="142876" cy="571504"/>
          </a:xfrm>
          <a:prstGeom prst="line">
            <a:avLst/>
          </a:prstGeom>
          <a:noFill/>
          <a:ln w="25400">
            <a:solidFill>
              <a:schemeClr val="accent2"/>
            </a:solidFill>
            <a:prstDash val="sysDot"/>
            <a:miter lim="800000"/>
            <a:headEnd type="triangle" w="med" len="med"/>
            <a:tailEnd type="triangle" w="med" len="med"/>
          </a:ln>
        </p:spPr>
        <p:txBody>
          <a:bodyPr lIns="91440" tIns="45720" rIns="91440" bIns="45720"/>
          <a:lstStyle/>
          <a:p>
            <a:endParaRPr lang="en-US"/>
          </a:p>
        </p:txBody>
      </p:sp>
      <p:sp>
        <p:nvSpPr>
          <p:cNvPr id="59" name="Line 31"/>
          <p:cNvSpPr>
            <a:spLocks noChangeShapeType="1"/>
          </p:cNvSpPr>
          <p:nvPr/>
        </p:nvSpPr>
        <p:spPr bwMode="auto">
          <a:xfrm flipH="1">
            <a:off x="7072328" y="1857365"/>
            <a:ext cx="357191" cy="714380"/>
          </a:xfrm>
          <a:prstGeom prst="line">
            <a:avLst/>
          </a:prstGeom>
          <a:noFill/>
          <a:ln w="25400">
            <a:solidFill>
              <a:schemeClr val="accent2"/>
            </a:solidFill>
            <a:prstDash val="sysDot"/>
            <a:miter lim="800000"/>
            <a:headEnd type="triangle" w="med" len="med"/>
            <a:tailEnd type="triangle" w="med" len="med"/>
          </a:ln>
        </p:spPr>
        <p:txBody>
          <a:bodyPr lIns="91440" tIns="45720" rIns="91440" bIns="45720"/>
          <a:lstStyle/>
          <a:p>
            <a:endParaRPr lang="en-US"/>
          </a:p>
        </p:txBody>
      </p:sp>
      <p:sp>
        <p:nvSpPr>
          <p:cNvPr id="122" name="Line 31"/>
          <p:cNvSpPr>
            <a:spLocks noChangeShapeType="1"/>
          </p:cNvSpPr>
          <p:nvPr/>
        </p:nvSpPr>
        <p:spPr bwMode="auto">
          <a:xfrm flipH="1">
            <a:off x="2357422" y="3286124"/>
            <a:ext cx="571504" cy="714380"/>
          </a:xfrm>
          <a:prstGeom prst="line">
            <a:avLst/>
          </a:prstGeom>
          <a:noFill/>
          <a:ln w="25400">
            <a:solidFill>
              <a:schemeClr val="accent2"/>
            </a:solidFill>
            <a:prstDash val="sysDot"/>
            <a:miter lim="800000"/>
            <a:headEnd type="triangle" w="med" len="med"/>
            <a:tailEnd type="triangle" w="med" len="med"/>
          </a:ln>
        </p:spPr>
        <p:txBody>
          <a:bodyPr lIns="91440" tIns="45720" rIns="91440" bIns="45720"/>
          <a:lstStyle/>
          <a:p>
            <a:endParaRPr lang="en-US"/>
          </a:p>
        </p:txBody>
      </p:sp>
      <p:sp>
        <p:nvSpPr>
          <p:cNvPr id="123" name="Rectangular Callout 122"/>
          <p:cNvSpPr/>
          <p:nvPr/>
        </p:nvSpPr>
        <p:spPr bwMode="auto">
          <a:xfrm>
            <a:off x="642910" y="2571744"/>
            <a:ext cx="1357322" cy="357190"/>
          </a:xfrm>
          <a:prstGeom prst="wedgeRectCallout">
            <a:avLst>
              <a:gd name="adj1" fmla="val 103189"/>
              <a:gd name="adj2" fmla="val 214626"/>
            </a:avLst>
          </a:prstGeom>
          <a:solidFill>
            <a:schemeClr val="bg2">
              <a:lumMod val="60000"/>
              <a:lumOff val="40000"/>
            </a:schemeClr>
          </a:solidFill>
          <a:ln w="9525">
            <a:solidFill>
              <a:schemeClr val="tx1"/>
            </a:solidFill>
            <a:round/>
            <a:headEnd/>
            <a:tailEnd/>
          </a:ln>
        </p:spPr>
        <p:txBody>
          <a:bodyPr wrap="none" rtlCol="0" anchor="ctr"/>
          <a:lstStyle/>
          <a:p>
            <a:r>
              <a:rPr lang="en-US" altLang="zh-CN" sz="1000" b="1" dirty="0" smtClean="0">
                <a:solidFill>
                  <a:schemeClr val="tx2"/>
                </a:solidFill>
                <a:latin typeface="+mj-lt"/>
                <a:cs typeface="Arial" charset="0"/>
              </a:rPr>
              <a:t>2 </a:t>
            </a:r>
            <a:r>
              <a:rPr lang="zh-CN" altLang="en-US" sz="1000" b="1" dirty="0" smtClean="0">
                <a:solidFill>
                  <a:schemeClr val="tx2"/>
                </a:solidFill>
                <a:latin typeface="+mj-lt"/>
                <a:cs typeface="Arial" charset="0"/>
              </a:rPr>
              <a:t>返回</a:t>
            </a:r>
            <a:r>
              <a:rPr lang="en-US" altLang="zh-CN" sz="1000" b="1" dirty="0" smtClean="0">
                <a:solidFill>
                  <a:schemeClr val="tx2"/>
                </a:solidFill>
                <a:latin typeface="+mj-lt"/>
                <a:cs typeface="Arial" charset="0"/>
              </a:rPr>
              <a:t>TAM</a:t>
            </a:r>
            <a:r>
              <a:rPr lang="zh-CN" altLang="en-US" sz="1000" b="1" dirty="0" smtClean="0">
                <a:solidFill>
                  <a:schemeClr val="tx2"/>
                </a:solidFill>
                <a:latin typeface="+mj-lt"/>
                <a:cs typeface="Arial" charset="0"/>
              </a:rPr>
              <a:t>登录页面</a:t>
            </a:r>
            <a:endParaRPr lang="en-US" altLang="en-US" sz="1000" b="1" dirty="0">
              <a:solidFill>
                <a:schemeClr val="tx2"/>
              </a:solidFill>
              <a:latin typeface="+mj-lt"/>
              <a:cs typeface="Arial" charset="0"/>
            </a:endParaRPr>
          </a:p>
        </p:txBody>
      </p:sp>
      <p:sp>
        <p:nvSpPr>
          <p:cNvPr id="126" name="Text Box 43"/>
          <p:cNvSpPr txBox="1">
            <a:spLocks noChangeArrowheads="1"/>
          </p:cNvSpPr>
          <p:nvPr/>
        </p:nvSpPr>
        <p:spPr bwMode="auto">
          <a:xfrm>
            <a:off x="5357818" y="2428868"/>
            <a:ext cx="785818" cy="465058"/>
          </a:xfrm>
          <a:prstGeom prst="rect">
            <a:avLst/>
          </a:prstGeom>
          <a:noFill/>
          <a:ln w="9525">
            <a:noFill/>
            <a:round/>
            <a:headEnd/>
            <a:tailEnd/>
          </a:ln>
        </p:spPr>
        <p:txBody>
          <a:bodyPr wrap="square" lIns="125496" tIns="62640" rIns="125496" bIns="62640">
            <a:spAutoFit/>
          </a:bodyPr>
          <a:lstStyle/>
          <a:p>
            <a:pPr algn="ctr" defTabSz="274638">
              <a:lnSpc>
                <a:spcPct val="100000"/>
              </a:lnSpc>
              <a:spcBef>
                <a:spcPct val="0"/>
              </a:spcBef>
              <a:buClr>
                <a:srgbClr val="000000"/>
              </a:buClr>
              <a:buSzPct val="100000"/>
              <a:tabLst>
                <a:tab pos="0" algn="l"/>
                <a:tab pos="549271" algn="l"/>
                <a:tab pos="1096955" algn="l"/>
                <a:tab pos="1646226" algn="l"/>
                <a:tab pos="2193907" algn="l"/>
                <a:tab pos="2743178" algn="l"/>
                <a:tab pos="3292449" algn="l"/>
                <a:tab pos="3840131" algn="l"/>
                <a:tab pos="4389402" algn="l"/>
                <a:tab pos="4937085" algn="l"/>
                <a:tab pos="5486356" algn="l"/>
                <a:tab pos="6035627" algn="l"/>
              </a:tabLst>
            </a:pPr>
            <a:r>
              <a:rPr lang="en-US" altLang="zh-CN" sz="1100" b="1" dirty="0" smtClean="0">
                <a:solidFill>
                  <a:srgbClr val="000000"/>
                </a:solidFill>
                <a:latin typeface="+mj-lt"/>
                <a:cs typeface="Arial" charset="0"/>
              </a:rPr>
              <a:t>Cordys</a:t>
            </a:r>
          </a:p>
          <a:p>
            <a:pPr algn="ctr" defTabSz="274638">
              <a:lnSpc>
                <a:spcPct val="100000"/>
              </a:lnSpc>
              <a:spcBef>
                <a:spcPct val="0"/>
              </a:spcBef>
              <a:buClr>
                <a:srgbClr val="000000"/>
              </a:buClr>
              <a:buSzPct val="100000"/>
              <a:tabLst>
                <a:tab pos="0" algn="l"/>
                <a:tab pos="549271" algn="l"/>
                <a:tab pos="1096955" algn="l"/>
                <a:tab pos="1646226" algn="l"/>
                <a:tab pos="2193907" algn="l"/>
                <a:tab pos="2743178" algn="l"/>
                <a:tab pos="3292449" algn="l"/>
                <a:tab pos="3840131" algn="l"/>
                <a:tab pos="4389402" algn="l"/>
                <a:tab pos="4937085" algn="l"/>
                <a:tab pos="5486356" algn="l"/>
                <a:tab pos="6035627" algn="l"/>
              </a:tabLst>
            </a:pPr>
            <a:r>
              <a:rPr lang="zh-CN" altLang="en-US" sz="1100" b="1" dirty="0" smtClean="0">
                <a:solidFill>
                  <a:srgbClr val="000000"/>
                </a:solidFill>
                <a:latin typeface="+mj-lt"/>
                <a:cs typeface="Arial" charset="0"/>
              </a:rPr>
              <a:t>网关</a:t>
            </a:r>
            <a:endParaRPr lang="en-GB" sz="1100" b="1" dirty="0">
              <a:solidFill>
                <a:srgbClr val="000000"/>
              </a:solidFill>
              <a:latin typeface="+mj-lt"/>
              <a:cs typeface="Arial" charset="0"/>
            </a:endParaRPr>
          </a:p>
        </p:txBody>
      </p:sp>
      <p:sp>
        <p:nvSpPr>
          <p:cNvPr id="127" name="Text Box 43"/>
          <p:cNvSpPr txBox="1">
            <a:spLocks noChangeArrowheads="1"/>
          </p:cNvSpPr>
          <p:nvPr/>
        </p:nvSpPr>
        <p:spPr bwMode="auto">
          <a:xfrm>
            <a:off x="4000496" y="2643182"/>
            <a:ext cx="785818" cy="465058"/>
          </a:xfrm>
          <a:prstGeom prst="rect">
            <a:avLst/>
          </a:prstGeom>
          <a:noFill/>
          <a:ln w="9525">
            <a:noFill/>
            <a:round/>
            <a:headEnd/>
            <a:tailEnd/>
          </a:ln>
        </p:spPr>
        <p:txBody>
          <a:bodyPr wrap="square" lIns="125496" tIns="62640" rIns="125496" bIns="62640">
            <a:spAutoFit/>
          </a:bodyPr>
          <a:lstStyle/>
          <a:p>
            <a:pPr algn="ctr" defTabSz="274638">
              <a:lnSpc>
                <a:spcPct val="100000"/>
              </a:lnSpc>
              <a:spcBef>
                <a:spcPct val="0"/>
              </a:spcBef>
              <a:buClr>
                <a:srgbClr val="000000"/>
              </a:buClr>
              <a:buSzPct val="100000"/>
              <a:tabLst>
                <a:tab pos="0" algn="l"/>
                <a:tab pos="549271" algn="l"/>
                <a:tab pos="1096955" algn="l"/>
                <a:tab pos="1646226" algn="l"/>
                <a:tab pos="2193907" algn="l"/>
                <a:tab pos="2743178" algn="l"/>
                <a:tab pos="3292449" algn="l"/>
                <a:tab pos="3840131" algn="l"/>
                <a:tab pos="4389402" algn="l"/>
                <a:tab pos="4937085" algn="l"/>
                <a:tab pos="5486356" algn="l"/>
                <a:tab pos="6035627" algn="l"/>
              </a:tabLst>
            </a:pPr>
            <a:r>
              <a:rPr lang="en-US" altLang="zh-CN" sz="1100" b="1" dirty="0" smtClean="0">
                <a:solidFill>
                  <a:srgbClr val="000000"/>
                </a:solidFill>
                <a:latin typeface="+mj-lt"/>
                <a:cs typeface="Arial" charset="0"/>
              </a:rPr>
              <a:t>Web</a:t>
            </a:r>
          </a:p>
          <a:p>
            <a:pPr algn="ctr" defTabSz="274638">
              <a:lnSpc>
                <a:spcPct val="100000"/>
              </a:lnSpc>
              <a:spcBef>
                <a:spcPct val="0"/>
              </a:spcBef>
              <a:buClr>
                <a:srgbClr val="000000"/>
              </a:buClr>
              <a:buSzPct val="100000"/>
              <a:tabLst>
                <a:tab pos="0" algn="l"/>
                <a:tab pos="549271" algn="l"/>
                <a:tab pos="1096955" algn="l"/>
                <a:tab pos="1646226" algn="l"/>
                <a:tab pos="2193907" algn="l"/>
                <a:tab pos="2743178" algn="l"/>
                <a:tab pos="3292449" algn="l"/>
                <a:tab pos="3840131" algn="l"/>
                <a:tab pos="4389402" algn="l"/>
                <a:tab pos="4937085" algn="l"/>
                <a:tab pos="5486356" algn="l"/>
                <a:tab pos="6035627" algn="l"/>
              </a:tabLst>
            </a:pPr>
            <a:r>
              <a:rPr lang="zh-CN" altLang="en-US" sz="1100" b="1" dirty="0" smtClean="0">
                <a:solidFill>
                  <a:srgbClr val="000000"/>
                </a:solidFill>
                <a:latin typeface="+mj-lt"/>
                <a:cs typeface="Arial" charset="0"/>
              </a:rPr>
              <a:t>服务器</a:t>
            </a:r>
            <a:endParaRPr lang="en-US" altLang="zh-CN" sz="1100" b="1" dirty="0" smtClean="0">
              <a:solidFill>
                <a:srgbClr val="000000"/>
              </a:solidFill>
              <a:latin typeface="+mj-lt"/>
              <a:cs typeface="Arial" charset="0"/>
            </a:endParaRPr>
          </a:p>
        </p:txBody>
      </p:sp>
      <p:sp>
        <p:nvSpPr>
          <p:cNvPr id="66" name="Rectangular Callout 65"/>
          <p:cNvSpPr/>
          <p:nvPr/>
        </p:nvSpPr>
        <p:spPr bwMode="auto">
          <a:xfrm>
            <a:off x="214282" y="3286124"/>
            <a:ext cx="1785950" cy="428628"/>
          </a:xfrm>
          <a:prstGeom prst="wedgeRectCallout">
            <a:avLst>
              <a:gd name="adj1" fmla="val 78900"/>
              <a:gd name="adj2" fmla="val 60131"/>
            </a:avLst>
          </a:prstGeom>
          <a:solidFill>
            <a:schemeClr val="bg2">
              <a:lumMod val="60000"/>
              <a:lumOff val="40000"/>
            </a:schemeClr>
          </a:solidFill>
          <a:ln w="9525">
            <a:solidFill>
              <a:schemeClr val="tx1"/>
            </a:solidFill>
            <a:round/>
            <a:headEnd/>
            <a:tailEnd/>
          </a:ln>
        </p:spPr>
        <p:txBody>
          <a:bodyPr wrap="none" rtlCol="0" anchor="ctr"/>
          <a:lstStyle/>
          <a:p>
            <a:r>
              <a:rPr lang="en-US" altLang="zh-CN" sz="1000" b="1" dirty="0" smtClean="0">
                <a:solidFill>
                  <a:schemeClr val="tx2"/>
                </a:solidFill>
                <a:latin typeface="+mj-lt"/>
                <a:cs typeface="Arial" charset="0"/>
              </a:rPr>
              <a:t>4 </a:t>
            </a:r>
            <a:r>
              <a:rPr lang="zh-CN" altLang="en-US" sz="1000" b="1" dirty="0" smtClean="0">
                <a:solidFill>
                  <a:schemeClr val="tx2"/>
                </a:solidFill>
                <a:latin typeface="+mj-lt"/>
                <a:cs typeface="Arial" charset="0"/>
              </a:rPr>
              <a:t>调用接口单点登录</a:t>
            </a:r>
            <a:r>
              <a:rPr lang="en-US" altLang="zh-CN" sz="1000" b="1" dirty="0" smtClean="0">
                <a:solidFill>
                  <a:schemeClr val="tx2"/>
                </a:solidFill>
                <a:latin typeface="+mj-lt"/>
                <a:cs typeface="Arial" charset="0"/>
              </a:rPr>
              <a:t>Portal</a:t>
            </a:r>
            <a:endParaRPr lang="en-US" altLang="en-US" sz="1000" b="1" dirty="0">
              <a:solidFill>
                <a:schemeClr val="tx2"/>
              </a:solidFill>
              <a:latin typeface="+mj-lt"/>
              <a:cs typeface="Arial" charset="0"/>
            </a:endParaRPr>
          </a:p>
        </p:txBody>
      </p:sp>
      <p:sp>
        <p:nvSpPr>
          <p:cNvPr id="67" name="Rectangular Callout 66"/>
          <p:cNvSpPr/>
          <p:nvPr/>
        </p:nvSpPr>
        <p:spPr bwMode="auto">
          <a:xfrm>
            <a:off x="2071670" y="1428736"/>
            <a:ext cx="1214446" cy="357190"/>
          </a:xfrm>
          <a:prstGeom prst="wedgeRectCallout">
            <a:avLst>
              <a:gd name="adj1" fmla="val -66126"/>
              <a:gd name="adj2" fmla="val 145017"/>
            </a:avLst>
          </a:prstGeom>
          <a:solidFill>
            <a:schemeClr val="bg2">
              <a:lumMod val="60000"/>
              <a:lumOff val="40000"/>
            </a:schemeClr>
          </a:solidFill>
          <a:ln w="9525">
            <a:solidFill>
              <a:schemeClr val="tx1"/>
            </a:solidFill>
            <a:round/>
            <a:headEnd/>
            <a:tailEnd/>
          </a:ln>
        </p:spPr>
        <p:txBody>
          <a:bodyPr wrap="none" rtlCol="0" anchor="ctr"/>
          <a:lstStyle/>
          <a:p>
            <a:r>
              <a:rPr lang="en-US" altLang="zh-CN" sz="1000" b="1" dirty="0" smtClean="0">
                <a:solidFill>
                  <a:schemeClr val="tx2"/>
                </a:solidFill>
                <a:latin typeface="+mj-lt"/>
                <a:cs typeface="Arial" charset="0"/>
              </a:rPr>
              <a:t>3 </a:t>
            </a:r>
            <a:r>
              <a:rPr lang="zh-CN" altLang="en-US" sz="1000" b="1" dirty="0" smtClean="0">
                <a:solidFill>
                  <a:schemeClr val="tx2"/>
                </a:solidFill>
                <a:latin typeface="+mj-lt"/>
                <a:cs typeface="Arial" charset="0"/>
              </a:rPr>
              <a:t>提交认证信息</a:t>
            </a:r>
            <a:endParaRPr lang="en-US" altLang="zh-CN" sz="1000" b="1" dirty="0" smtClean="0">
              <a:solidFill>
                <a:schemeClr val="tx2"/>
              </a:solidFill>
              <a:latin typeface="+mj-lt"/>
              <a:cs typeface="Arial" charset="0"/>
            </a:endParaRPr>
          </a:p>
        </p:txBody>
      </p:sp>
      <p:sp>
        <p:nvSpPr>
          <p:cNvPr id="71" name="Rectangular Callout 70"/>
          <p:cNvSpPr/>
          <p:nvPr/>
        </p:nvSpPr>
        <p:spPr bwMode="auto">
          <a:xfrm>
            <a:off x="2143108" y="1857364"/>
            <a:ext cx="1714512" cy="357190"/>
          </a:xfrm>
          <a:prstGeom prst="wedgeRectCallout">
            <a:avLst>
              <a:gd name="adj1" fmla="val -52793"/>
              <a:gd name="adj2" fmla="val 115684"/>
            </a:avLst>
          </a:prstGeom>
          <a:solidFill>
            <a:schemeClr val="bg2">
              <a:lumMod val="60000"/>
              <a:lumOff val="40000"/>
            </a:schemeClr>
          </a:solidFill>
          <a:ln w="9525">
            <a:solidFill>
              <a:schemeClr val="tx1"/>
            </a:solidFill>
            <a:round/>
            <a:headEnd/>
            <a:tailEnd/>
          </a:ln>
        </p:spPr>
        <p:txBody>
          <a:bodyPr wrap="none" rtlCol="0" anchor="ctr"/>
          <a:lstStyle/>
          <a:p>
            <a:r>
              <a:rPr lang="en-US" altLang="zh-CN" sz="1000" b="1" dirty="0" smtClean="0">
                <a:solidFill>
                  <a:schemeClr val="tx2"/>
                </a:solidFill>
                <a:latin typeface="+mj-lt"/>
                <a:cs typeface="Arial" charset="0"/>
              </a:rPr>
              <a:t>5 </a:t>
            </a:r>
            <a:r>
              <a:rPr lang="zh-CN" altLang="en-US" sz="1000" b="1" dirty="0" smtClean="0">
                <a:solidFill>
                  <a:schemeClr val="tx2"/>
                </a:solidFill>
                <a:latin typeface="+mj-lt"/>
                <a:cs typeface="Arial" charset="0"/>
              </a:rPr>
              <a:t>返回</a:t>
            </a:r>
            <a:r>
              <a:rPr lang="en-US" altLang="zh-CN" sz="1000" b="1" dirty="0" smtClean="0">
                <a:solidFill>
                  <a:schemeClr val="tx2"/>
                </a:solidFill>
                <a:latin typeface="+mj-lt"/>
                <a:cs typeface="Arial" charset="0"/>
              </a:rPr>
              <a:t>Portal</a:t>
            </a:r>
            <a:r>
              <a:rPr lang="zh-CN" altLang="en-US" sz="1000" b="1" dirty="0" smtClean="0">
                <a:solidFill>
                  <a:schemeClr val="tx2"/>
                </a:solidFill>
                <a:latin typeface="+mj-lt"/>
                <a:cs typeface="Arial" charset="0"/>
              </a:rPr>
              <a:t>首页</a:t>
            </a:r>
            <a:endParaRPr lang="en-US" altLang="zh-CN" sz="1000" b="1" dirty="0" smtClean="0">
              <a:solidFill>
                <a:schemeClr val="tx2"/>
              </a:solidFill>
              <a:latin typeface="+mj-lt"/>
              <a:cs typeface="Arial" charset="0"/>
            </a:endParaRP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checkerboard(across)">
                                      <p:cBhvr>
                                        <p:cTn id="7" dur="500"/>
                                        <p:tgtEl>
                                          <p:spTgt spid="82"/>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05"/>
                                        </p:tgtEl>
                                        <p:attrNameLst>
                                          <p:attrName>style.visibility</p:attrName>
                                        </p:attrNameLst>
                                      </p:cBhvr>
                                      <p:to>
                                        <p:strVal val="visible"/>
                                      </p:to>
                                    </p:set>
                                    <p:animEffect transition="in" filter="checkerboard(across)">
                                      <p:cBhvr>
                                        <p:cTn id="10" dur="500"/>
                                        <p:tgtEl>
                                          <p:spTgt spid="105"/>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123"/>
                                        </p:tgtEl>
                                        <p:attrNameLst>
                                          <p:attrName>style.visibility</p:attrName>
                                        </p:attrNameLst>
                                      </p:cBhvr>
                                      <p:to>
                                        <p:strVal val="visible"/>
                                      </p:to>
                                    </p:set>
                                    <p:animEffect transition="in" filter="checkerboard(across)">
                                      <p:cBhvr>
                                        <p:cTn id="15" dur="500"/>
                                        <p:tgtEl>
                                          <p:spTgt spid="123"/>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122"/>
                                        </p:tgtEl>
                                        <p:attrNameLst>
                                          <p:attrName>style.visibility</p:attrName>
                                        </p:attrNameLst>
                                      </p:cBhvr>
                                      <p:to>
                                        <p:strVal val="visible"/>
                                      </p:to>
                                    </p:set>
                                    <p:animEffect transition="in" filter="checkerboard(across)">
                                      <p:cBhvr>
                                        <p:cTn id="18" dur="500"/>
                                        <p:tgtEl>
                                          <p:spTgt spid="122"/>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67"/>
                                        </p:tgtEl>
                                        <p:attrNameLst>
                                          <p:attrName>style.visibility</p:attrName>
                                        </p:attrNameLst>
                                      </p:cBhvr>
                                      <p:to>
                                        <p:strVal val="visible"/>
                                      </p:to>
                                    </p:set>
                                    <p:animEffect transition="in" filter="checkerboard(across)">
                                      <p:cBhvr>
                                        <p:cTn id="23" dur="500"/>
                                        <p:tgtEl>
                                          <p:spTgt spid="67"/>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grpId="0" nodeType="click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checkerboard(across)">
                                      <p:cBhvr>
                                        <p:cTn id="28" dur="500"/>
                                        <p:tgtEl>
                                          <p:spTgt spid="66"/>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71"/>
                                        </p:tgtEl>
                                        <p:attrNameLst>
                                          <p:attrName>style.visibility</p:attrName>
                                        </p:attrNameLst>
                                      </p:cBhvr>
                                      <p:to>
                                        <p:strVal val="visible"/>
                                      </p:to>
                                    </p:set>
                                    <p:animEffect transition="in" filter="checkerboard(across)">
                                      <p:cBhvr>
                                        <p:cTn id="33"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105" grpId="0" animBg="1"/>
      <p:bldP spid="122" grpId="0" animBg="1"/>
      <p:bldP spid="123" grpId="0" animBg="1"/>
      <p:bldP spid="66" grpId="0" animBg="1"/>
      <p:bldP spid="67" grpId="0" animBg="1"/>
      <p:bldP spid="71"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ounded Rectangle 433"/>
          <p:cNvSpPr/>
          <p:nvPr/>
        </p:nvSpPr>
        <p:spPr bwMode="auto">
          <a:xfrm>
            <a:off x="3643305" y="1984372"/>
            <a:ext cx="4857785" cy="3802082"/>
          </a:xfrm>
          <a:prstGeom prst="roundRect">
            <a:avLst/>
          </a:prstGeom>
          <a:gradFill flip="none" rotWithShape="1">
            <a:gsLst>
              <a:gs pos="0">
                <a:srgbClr val="FFEFD1"/>
              </a:gs>
              <a:gs pos="64999">
                <a:srgbClr val="F0EBD5"/>
              </a:gs>
              <a:gs pos="100000">
                <a:srgbClr val="D1C39F"/>
              </a:gs>
            </a:gsLst>
            <a:path path="circle">
              <a:fillToRect l="100000" t="100000"/>
            </a:path>
            <a:tileRect r="-100000" b="-100000"/>
          </a:gradFill>
          <a:ln w="9525" cap="flat" cmpd="sng" algn="ctr">
            <a:solidFill>
              <a:srgbClr val="91C4F7"/>
            </a:solidFill>
            <a:prstDash val="solid"/>
            <a:round/>
            <a:headEnd type="none" w="med" len="med"/>
            <a:tailEnd type="none" w="med" len="med"/>
          </a:ln>
          <a:effectLst/>
        </p:spPr>
        <p:txBody>
          <a:bodyPr vert="horz" wrap="square" lIns="66669" tIns="33334" rIns="66669" bIns="33334" numCol="1" rtlCol="0" anchor="t" anchorCtr="0" compatLnSpc="1">
            <a:prstTxWarp prst="textNoShape">
              <a:avLst/>
            </a:prstTxWarp>
          </a:bodyPr>
          <a:lstStyle/>
          <a:p>
            <a:pPr marL="210655" indent="-210655" algn="ctr" defTabSz="914383">
              <a:lnSpc>
                <a:spcPct val="130000"/>
              </a:lnSpc>
              <a:spcBef>
                <a:spcPct val="20000"/>
              </a:spcBef>
              <a:buClr>
                <a:srgbClr val="003399"/>
              </a:buClr>
            </a:pPr>
            <a:endParaRPr lang="en-US" b="1" dirty="0" smtClean="0">
              <a:solidFill>
                <a:srgbClr val="004386"/>
              </a:solidFill>
              <a:latin typeface="微软雅黑" pitchFamily="34" charset="-122"/>
              <a:ea typeface="微软雅黑" pitchFamily="34" charset="-122"/>
            </a:endParaRPr>
          </a:p>
        </p:txBody>
      </p:sp>
      <p:sp>
        <p:nvSpPr>
          <p:cNvPr id="38914" name="标题 1"/>
          <p:cNvSpPr>
            <a:spLocks noGrp="1"/>
          </p:cNvSpPr>
          <p:nvPr>
            <p:ph type="title"/>
          </p:nvPr>
        </p:nvSpPr>
        <p:spPr/>
        <p:txBody>
          <a:bodyPr/>
          <a:lstStyle/>
          <a:p>
            <a:r>
              <a:rPr lang="en-US" altLang="zh-CN" dirty="0" smtClean="0"/>
              <a:t>TAM</a:t>
            </a:r>
            <a:r>
              <a:rPr lang="zh-CN" altLang="en-US" dirty="0" smtClean="0"/>
              <a:t>集成方案 </a:t>
            </a:r>
            <a:r>
              <a:rPr lang="en-US" altLang="zh-CN" dirty="0" smtClean="0"/>
              <a:t>–</a:t>
            </a:r>
            <a:r>
              <a:rPr lang="zh-CN" altLang="en-US" dirty="0" smtClean="0"/>
              <a:t>单点登录 </a:t>
            </a:r>
            <a:r>
              <a:rPr lang="en-US" altLang="zh-CN" dirty="0" smtClean="0"/>
              <a:t>–</a:t>
            </a:r>
            <a:r>
              <a:rPr lang="zh-CN" altLang="en-US" dirty="0" smtClean="0"/>
              <a:t>访问</a:t>
            </a:r>
            <a:r>
              <a:rPr lang="en-US" altLang="zh-CN" dirty="0" smtClean="0"/>
              <a:t>Cordys</a:t>
            </a:r>
            <a:endParaRPr lang="zh-CN" altLang="en-US" dirty="0" smtClean="0"/>
          </a:p>
        </p:txBody>
      </p:sp>
      <p:grpSp>
        <p:nvGrpSpPr>
          <p:cNvPr id="2" name="Group 96"/>
          <p:cNvGrpSpPr/>
          <p:nvPr/>
        </p:nvGrpSpPr>
        <p:grpSpPr>
          <a:xfrm>
            <a:off x="3714744" y="3714752"/>
            <a:ext cx="4713495" cy="571504"/>
            <a:chOff x="1285852" y="3357562"/>
            <a:chExt cx="6929484" cy="1357322"/>
          </a:xfrm>
        </p:grpSpPr>
        <p:sp>
          <p:nvSpPr>
            <p:cNvPr id="98" name="Flowchart: Alternate Process 97"/>
            <p:cNvSpPr/>
            <p:nvPr/>
          </p:nvSpPr>
          <p:spPr bwMode="auto">
            <a:xfrm>
              <a:off x="1285852" y="3357562"/>
              <a:ext cx="6929484" cy="1357322"/>
            </a:xfrm>
            <a:prstGeom prst="flowChartAlternateProcess">
              <a:avLst/>
            </a:prstGeom>
            <a:blipFill dpi="0" rotWithShape="1">
              <a:blip r:embed="rId3">
                <a:alphaModFix amt="27000"/>
              </a:blip>
              <a:srcRect/>
              <a:tile tx="0" ty="0" sx="100000" sy="100000" flip="none" algn="tl"/>
            </a:blipFill>
            <a:ln w="9525">
              <a:solidFill>
                <a:schemeClr val="tx1"/>
              </a:solidFill>
              <a:round/>
              <a:headEnd/>
              <a:tailEnd/>
            </a:ln>
          </p:spPr>
          <p:txBody>
            <a:bodyPr wrap="none" rtlCol="0" anchor="ctr"/>
            <a:lstStyle/>
            <a:p>
              <a:pPr algn="ctr"/>
              <a:endParaRPr kumimoji="1" lang="en-US" sz="1200" dirty="0">
                <a:latin typeface="Times New Roman" pitchFamily="18" charset="0"/>
                <a:ea typeface="宋体" pitchFamily="2" charset="-122"/>
              </a:endParaRPr>
            </a:p>
          </p:txBody>
        </p:sp>
        <p:sp>
          <p:nvSpPr>
            <p:cNvPr id="99" name="TextBox 98"/>
            <p:cNvSpPr txBox="1"/>
            <p:nvPr/>
          </p:nvSpPr>
          <p:spPr>
            <a:xfrm>
              <a:off x="4331538" y="3696892"/>
              <a:ext cx="1571089" cy="657873"/>
            </a:xfrm>
            <a:prstGeom prst="rect">
              <a:avLst/>
            </a:prstGeom>
            <a:noFill/>
          </p:spPr>
          <p:txBody>
            <a:bodyPr wrap="square" rtlCol="0">
              <a:spAutoFit/>
            </a:bodyPr>
            <a:lstStyle/>
            <a:p>
              <a:r>
                <a:rPr lang="en-US" sz="1200" b="1" dirty="0" smtClean="0"/>
                <a:t>SOA</a:t>
              </a:r>
              <a:r>
                <a:rPr lang="zh-CN" altLang="en-US" sz="1200" b="1" dirty="0" smtClean="0"/>
                <a:t>网格</a:t>
              </a:r>
              <a:endParaRPr lang="en-US" sz="1200" b="1" dirty="0"/>
            </a:p>
          </p:txBody>
        </p:sp>
      </p:grpSp>
      <p:grpSp>
        <p:nvGrpSpPr>
          <p:cNvPr id="3" name="Group 7"/>
          <p:cNvGrpSpPr>
            <a:grpSpLocks/>
          </p:cNvGrpSpPr>
          <p:nvPr/>
        </p:nvGrpSpPr>
        <p:grpSpPr bwMode="auto">
          <a:xfrm>
            <a:off x="285720" y="1000108"/>
            <a:ext cx="1465263" cy="1027112"/>
            <a:chOff x="480" y="4416"/>
            <a:chExt cx="2417" cy="1824"/>
          </a:xfrm>
        </p:grpSpPr>
        <p:pic>
          <p:nvPicPr>
            <p:cNvPr id="33" name="Picture 8"/>
            <p:cNvPicPr>
              <a:picLocks noChangeAspect="1" noChangeArrowheads="1"/>
            </p:cNvPicPr>
            <p:nvPr/>
          </p:nvPicPr>
          <p:blipFill>
            <a:blip r:embed="rId4" cstate="print"/>
            <a:srcRect/>
            <a:stretch>
              <a:fillRect/>
            </a:stretch>
          </p:blipFill>
          <p:spPr bwMode="auto">
            <a:xfrm>
              <a:off x="480" y="4416"/>
              <a:ext cx="1877" cy="1596"/>
            </a:xfrm>
            <a:prstGeom prst="rect">
              <a:avLst/>
            </a:prstGeom>
            <a:noFill/>
            <a:ln w="9525">
              <a:noFill/>
              <a:round/>
              <a:headEnd/>
              <a:tailEnd/>
            </a:ln>
          </p:spPr>
        </p:pic>
        <p:pic>
          <p:nvPicPr>
            <p:cNvPr id="34" name="Picture 9"/>
            <p:cNvPicPr>
              <a:picLocks noChangeAspect="1" noChangeArrowheads="1"/>
            </p:cNvPicPr>
            <p:nvPr/>
          </p:nvPicPr>
          <p:blipFill>
            <a:blip r:embed="rId5" cstate="print"/>
            <a:srcRect/>
            <a:stretch>
              <a:fillRect/>
            </a:stretch>
          </p:blipFill>
          <p:spPr bwMode="auto">
            <a:xfrm>
              <a:off x="1623" y="4608"/>
              <a:ext cx="1274" cy="1632"/>
            </a:xfrm>
            <a:prstGeom prst="rect">
              <a:avLst/>
            </a:prstGeom>
            <a:noFill/>
            <a:ln w="9525">
              <a:noFill/>
              <a:round/>
              <a:headEnd/>
              <a:tailEnd/>
            </a:ln>
          </p:spPr>
        </p:pic>
      </p:grpSp>
      <p:sp>
        <p:nvSpPr>
          <p:cNvPr id="54" name="AutoShape 25"/>
          <p:cNvSpPr>
            <a:spLocks noChangeArrowheads="1"/>
          </p:cNvSpPr>
          <p:nvPr/>
        </p:nvSpPr>
        <p:spPr bwMode="auto">
          <a:xfrm rot="20139632">
            <a:off x="4606624" y="2919535"/>
            <a:ext cx="449577" cy="173937"/>
          </a:xfrm>
          <a:prstGeom prst="rightArrow">
            <a:avLst>
              <a:gd name="adj1" fmla="val 50000"/>
              <a:gd name="adj2" fmla="val 48362"/>
            </a:avLst>
          </a:prstGeom>
          <a:gradFill rotWithShape="0">
            <a:gsLst>
              <a:gs pos="0">
                <a:srgbClr val="0066FF"/>
              </a:gs>
              <a:gs pos="100000">
                <a:srgbClr val="FFFFFF"/>
              </a:gs>
            </a:gsLst>
            <a:lin ang="10800000" scaled="1"/>
          </a:gradFill>
          <a:ln w="9525">
            <a:noFill/>
            <a:round/>
            <a:headEnd/>
            <a:tailEnd/>
          </a:ln>
        </p:spPr>
        <p:txBody>
          <a:bodyPr wrap="none" lIns="91440" tIns="45720" rIns="91440" bIns="45720" anchor="ctr"/>
          <a:lstStyle/>
          <a:p>
            <a:endParaRPr lang="en-US"/>
          </a:p>
        </p:txBody>
      </p:sp>
      <p:pic>
        <p:nvPicPr>
          <p:cNvPr id="55" name="Picture 26"/>
          <p:cNvPicPr>
            <a:picLocks noChangeAspect="1" noChangeArrowheads="1"/>
          </p:cNvPicPr>
          <p:nvPr/>
        </p:nvPicPr>
        <p:blipFill>
          <a:blip r:embed="rId6" cstate="print"/>
          <a:srcRect/>
          <a:stretch>
            <a:fillRect/>
          </a:stretch>
        </p:blipFill>
        <p:spPr bwMode="auto">
          <a:xfrm>
            <a:off x="4929190" y="2500306"/>
            <a:ext cx="647700" cy="609600"/>
          </a:xfrm>
          <a:prstGeom prst="rect">
            <a:avLst/>
          </a:prstGeom>
          <a:noFill/>
          <a:ln w="9525">
            <a:noFill/>
            <a:round/>
            <a:headEnd/>
            <a:tailEnd/>
          </a:ln>
        </p:spPr>
      </p:pic>
      <p:sp>
        <p:nvSpPr>
          <p:cNvPr id="56" name="Line 27"/>
          <p:cNvSpPr>
            <a:spLocks noChangeShapeType="1"/>
          </p:cNvSpPr>
          <p:nvPr/>
        </p:nvSpPr>
        <p:spPr bwMode="auto">
          <a:xfrm>
            <a:off x="5286380" y="3000372"/>
            <a:ext cx="214313" cy="714380"/>
          </a:xfrm>
          <a:prstGeom prst="line">
            <a:avLst/>
          </a:prstGeom>
          <a:noFill/>
          <a:ln w="25400">
            <a:solidFill>
              <a:schemeClr val="accent2"/>
            </a:solidFill>
            <a:prstDash val="sysDot"/>
            <a:miter lim="800000"/>
            <a:headEnd type="triangle" w="med" len="med"/>
            <a:tailEnd type="triangle" w="med" len="med"/>
          </a:ln>
        </p:spPr>
        <p:txBody>
          <a:bodyPr lIns="91440" tIns="45720" rIns="91440" bIns="45720"/>
          <a:lstStyle/>
          <a:p>
            <a:endParaRPr lang="en-US"/>
          </a:p>
        </p:txBody>
      </p:sp>
      <p:grpSp>
        <p:nvGrpSpPr>
          <p:cNvPr id="4" name="Group 33"/>
          <p:cNvGrpSpPr>
            <a:grpSpLocks/>
          </p:cNvGrpSpPr>
          <p:nvPr/>
        </p:nvGrpSpPr>
        <p:grpSpPr bwMode="auto">
          <a:xfrm>
            <a:off x="3663926" y="2833687"/>
            <a:ext cx="1104900" cy="919163"/>
            <a:chOff x="6096" y="2736"/>
            <a:chExt cx="1824" cy="1632"/>
          </a:xfrm>
        </p:grpSpPr>
        <p:pic>
          <p:nvPicPr>
            <p:cNvPr id="62" name="Picture 34"/>
            <p:cNvPicPr>
              <a:picLocks noChangeAspect="1" noChangeArrowheads="1"/>
            </p:cNvPicPr>
            <p:nvPr/>
          </p:nvPicPr>
          <p:blipFill>
            <a:blip r:embed="rId7" cstate="print"/>
            <a:srcRect/>
            <a:stretch>
              <a:fillRect/>
            </a:stretch>
          </p:blipFill>
          <p:spPr bwMode="auto">
            <a:xfrm>
              <a:off x="6096" y="2891"/>
              <a:ext cx="1122" cy="1244"/>
            </a:xfrm>
            <a:prstGeom prst="rect">
              <a:avLst/>
            </a:prstGeom>
            <a:noFill/>
            <a:ln w="9525">
              <a:noFill/>
              <a:round/>
              <a:headEnd/>
              <a:tailEnd/>
            </a:ln>
          </p:spPr>
        </p:pic>
        <p:pic>
          <p:nvPicPr>
            <p:cNvPr id="63" name="Picture 35"/>
            <p:cNvPicPr>
              <a:picLocks noChangeAspect="1" noChangeArrowheads="1"/>
            </p:cNvPicPr>
            <p:nvPr/>
          </p:nvPicPr>
          <p:blipFill>
            <a:blip r:embed="rId8" cstate="print"/>
            <a:srcRect/>
            <a:stretch>
              <a:fillRect/>
            </a:stretch>
          </p:blipFill>
          <p:spPr bwMode="auto">
            <a:xfrm>
              <a:off x="6748" y="2736"/>
              <a:ext cx="1172" cy="1632"/>
            </a:xfrm>
            <a:prstGeom prst="rect">
              <a:avLst/>
            </a:prstGeom>
            <a:noFill/>
            <a:ln w="9525">
              <a:noFill/>
              <a:round/>
              <a:headEnd/>
              <a:tailEnd/>
            </a:ln>
          </p:spPr>
        </p:pic>
      </p:grpSp>
      <p:grpSp>
        <p:nvGrpSpPr>
          <p:cNvPr id="5" name="Group 120"/>
          <p:cNvGrpSpPr/>
          <p:nvPr/>
        </p:nvGrpSpPr>
        <p:grpSpPr>
          <a:xfrm>
            <a:off x="7143768" y="1142984"/>
            <a:ext cx="1000132" cy="706439"/>
            <a:chOff x="7143768" y="1142984"/>
            <a:chExt cx="1000132" cy="706439"/>
          </a:xfrm>
        </p:grpSpPr>
        <p:pic>
          <p:nvPicPr>
            <p:cNvPr id="50" name="Picture 21"/>
            <p:cNvPicPr>
              <a:picLocks noChangeAspect="1" noChangeArrowheads="1"/>
            </p:cNvPicPr>
            <p:nvPr/>
          </p:nvPicPr>
          <p:blipFill>
            <a:blip r:embed="rId9" cstate="print"/>
            <a:srcRect/>
            <a:stretch>
              <a:fillRect/>
            </a:stretch>
          </p:blipFill>
          <p:spPr bwMode="auto">
            <a:xfrm>
              <a:off x="7143768" y="1142984"/>
              <a:ext cx="1000132" cy="706439"/>
            </a:xfrm>
            <a:prstGeom prst="rect">
              <a:avLst/>
            </a:prstGeom>
            <a:noFill/>
            <a:ln w="9525">
              <a:noFill/>
              <a:round/>
              <a:headEnd/>
              <a:tailEnd/>
            </a:ln>
          </p:spPr>
        </p:pic>
        <p:sp>
          <p:nvSpPr>
            <p:cNvPr id="64" name="Text Box 36"/>
            <p:cNvSpPr txBox="1">
              <a:spLocks noChangeArrowheads="1"/>
            </p:cNvSpPr>
            <p:nvPr/>
          </p:nvSpPr>
          <p:spPr bwMode="auto">
            <a:xfrm>
              <a:off x="7143768" y="1214422"/>
              <a:ext cx="879520" cy="295781"/>
            </a:xfrm>
            <a:prstGeom prst="rect">
              <a:avLst/>
            </a:prstGeom>
            <a:noFill/>
            <a:ln w="9525">
              <a:noFill/>
              <a:round/>
              <a:headEnd/>
              <a:tailEnd/>
            </a:ln>
          </p:spPr>
          <p:txBody>
            <a:bodyPr wrap="square" lIns="125496" tIns="62640" rIns="125496" bIns="62640">
              <a:spAutoFit/>
            </a:bodyPr>
            <a:lstStyle/>
            <a:p>
              <a:pPr algn="l" defTabSz="274638">
                <a:lnSpc>
                  <a:spcPct val="100000"/>
                </a:lnSpc>
                <a:spcBef>
                  <a:spcPct val="0"/>
                </a:spcBef>
                <a:buClr>
                  <a:srgbClr val="000000"/>
                </a:buClr>
                <a:buSzPct val="100000"/>
                <a:tabLst>
                  <a:tab pos="0" algn="l"/>
                  <a:tab pos="549271" algn="l"/>
                  <a:tab pos="1096955" algn="l"/>
                  <a:tab pos="1646226" algn="l"/>
                  <a:tab pos="2193907" algn="l"/>
                  <a:tab pos="2743178" algn="l"/>
                  <a:tab pos="3292449" algn="l"/>
                  <a:tab pos="3840131" algn="l"/>
                  <a:tab pos="4389402" algn="l"/>
                  <a:tab pos="4937085" algn="l"/>
                  <a:tab pos="5486356" algn="l"/>
                  <a:tab pos="6035627" algn="l"/>
                </a:tabLst>
              </a:pPr>
              <a:r>
                <a:rPr lang="zh-CN" altLang="en-US" sz="1100" b="1" dirty="0" smtClean="0">
                  <a:solidFill>
                    <a:srgbClr val="000000"/>
                  </a:solidFill>
                  <a:latin typeface="+mj-lt"/>
                  <a:cs typeface="Arial" charset="0"/>
                </a:rPr>
                <a:t>后端系统</a:t>
              </a:r>
              <a:endParaRPr lang="en-GB" sz="1100" b="1" dirty="0">
                <a:solidFill>
                  <a:srgbClr val="000000"/>
                </a:solidFill>
                <a:latin typeface="+mj-lt"/>
                <a:cs typeface="Arial" charset="0"/>
              </a:endParaRPr>
            </a:p>
          </p:txBody>
        </p:sp>
      </p:grpSp>
      <p:grpSp>
        <p:nvGrpSpPr>
          <p:cNvPr id="6" name="Group 106"/>
          <p:cNvGrpSpPr/>
          <p:nvPr/>
        </p:nvGrpSpPr>
        <p:grpSpPr>
          <a:xfrm>
            <a:off x="5253184" y="4714883"/>
            <a:ext cx="1176204" cy="888991"/>
            <a:chOff x="5253184" y="4714883"/>
            <a:chExt cx="1176204" cy="888991"/>
          </a:xfrm>
        </p:grpSpPr>
        <p:sp>
          <p:nvSpPr>
            <p:cNvPr id="30" name="AutoShape 4"/>
            <p:cNvSpPr>
              <a:spLocks noChangeArrowheads="1"/>
            </p:cNvSpPr>
            <p:nvPr/>
          </p:nvSpPr>
          <p:spPr bwMode="auto">
            <a:xfrm>
              <a:off x="5278414" y="4714883"/>
              <a:ext cx="1019175" cy="888991"/>
            </a:xfrm>
            <a:prstGeom prst="flowChartAlternateProcess">
              <a:avLst/>
            </a:prstGeom>
            <a:gradFill rotWithShape="0">
              <a:gsLst>
                <a:gs pos="0">
                  <a:srgbClr val="DDDDDD"/>
                </a:gs>
                <a:gs pos="100000">
                  <a:srgbClr val="FFFFFF"/>
                </a:gs>
              </a:gsLst>
              <a:lin ang="5400000" scaled="1"/>
            </a:gradFill>
            <a:ln w="9360">
              <a:solidFill>
                <a:srgbClr val="B2B2B2"/>
              </a:solidFill>
              <a:miter lim="800000"/>
              <a:headEnd/>
              <a:tailEnd/>
            </a:ln>
          </p:spPr>
          <p:txBody>
            <a:bodyPr wrap="none" lIns="91440" tIns="45720" rIns="91440" bIns="45720" anchor="ctr"/>
            <a:lstStyle/>
            <a:p>
              <a:endParaRPr lang="en-US"/>
            </a:p>
          </p:txBody>
        </p:sp>
        <p:grpSp>
          <p:nvGrpSpPr>
            <p:cNvPr id="7" name="Group 11"/>
            <p:cNvGrpSpPr>
              <a:grpSpLocks/>
            </p:cNvGrpSpPr>
            <p:nvPr/>
          </p:nvGrpSpPr>
          <p:grpSpPr bwMode="auto">
            <a:xfrm>
              <a:off x="5518126" y="4870465"/>
              <a:ext cx="623888" cy="630237"/>
              <a:chOff x="9203" y="5464"/>
              <a:chExt cx="1031" cy="988"/>
            </a:xfrm>
          </p:grpSpPr>
          <p:pic>
            <p:nvPicPr>
              <p:cNvPr id="36" name="Picture 12"/>
              <p:cNvPicPr>
                <a:picLocks noChangeAspect="1" noChangeArrowheads="1"/>
              </p:cNvPicPr>
              <p:nvPr/>
            </p:nvPicPr>
            <p:blipFill>
              <a:blip r:embed="rId10" cstate="print"/>
              <a:srcRect/>
              <a:stretch>
                <a:fillRect/>
              </a:stretch>
            </p:blipFill>
            <p:spPr bwMode="auto">
              <a:xfrm>
                <a:off x="9203" y="5464"/>
                <a:ext cx="599" cy="630"/>
              </a:xfrm>
              <a:prstGeom prst="rect">
                <a:avLst/>
              </a:prstGeom>
              <a:noFill/>
              <a:ln w="9525">
                <a:noFill/>
                <a:round/>
                <a:headEnd/>
                <a:tailEnd/>
              </a:ln>
            </p:spPr>
          </p:pic>
          <p:pic>
            <p:nvPicPr>
              <p:cNvPr id="38" name="Picture 13"/>
              <p:cNvPicPr>
                <a:picLocks noChangeAspect="1" noChangeArrowheads="1"/>
              </p:cNvPicPr>
              <p:nvPr/>
            </p:nvPicPr>
            <p:blipFill>
              <a:blip r:embed="rId11" cstate="print"/>
              <a:srcRect/>
              <a:stretch>
                <a:fillRect/>
              </a:stretch>
            </p:blipFill>
            <p:spPr bwMode="auto">
              <a:xfrm>
                <a:off x="9331" y="5794"/>
                <a:ext cx="903" cy="658"/>
              </a:xfrm>
              <a:prstGeom prst="rect">
                <a:avLst/>
              </a:prstGeom>
              <a:noFill/>
              <a:ln w="9525">
                <a:noFill/>
                <a:round/>
                <a:headEnd/>
                <a:tailEnd/>
              </a:ln>
            </p:spPr>
          </p:pic>
        </p:grpSp>
        <p:sp>
          <p:nvSpPr>
            <p:cNvPr id="68" name="Text Box 43"/>
            <p:cNvSpPr txBox="1">
              <a:spLocks noChangeArrowheads="1"/>
            </p:cNvSpPr>
            <p:nvPr/>
          </p:nvSpPr>
          <p:spPr bwMode="auto">
            <a:xfrm>
              <a:off x="5253184" y="5129212"/>
              <a:ext cx="1176204" cy="295781"/>
            </a:xfrm>
            <a:prstGeom prst="rect">
              <a:avLst/>
            </a:prstGeom>
            <a:noFill/>
            <a:ln w="9525">
              <a:noFill/>
              <a:round/>
              <a:headEnd/>
              <a:tailEnd/>
            </a:ln>
          </p:spPr>
          <p:txBody>
            <a:bodyPr wrap="square" lIns="125496" tIns="62640" rIns="125496" bIns="62640">
              <a:spAutoFit/>
            </a:bodyPr>
            <a:lstStyle/>
            <a:p>
              <a:pPr algn="ctr" defTabSz="274638">
                <a:lnSpc>
                  <a:spcPct val="100000"/>
                </a:lnSpc>
                <a:spcBef>
                  <a:spcPct val="0"/>
                </a:spcBef>
                <a:buClr>
                  <a:srgbClr val="000000"/>
                </a:buClr>
                <a:buSzPct val="100000"/>
                <a:tabLst>
                  <a:tab pos="0" algn="l"/>
                  <a:tab pos="549271" algn="l"/>
                  <a:tab pos="1096955" algn="l"/>
                  <a:tab pos="1646226" algn="l"/>
                  <a:tab pos="2193907" algn="l"/>
                  <a:tab pos="2743178" algn="l"/>
                  <a:tab pos="3292449" algn="l"/>
                  <a:tab pos="3840131" algn="l"/>
                  <a:tab pos="4389402" algn="l"/>
                  <a:tab pos="4937085" algn="l"/>
                  <a:tab pos="5486356" algn="l"/>
                  <a:tab pos="6035627" algn="l"/>
                </a:tabLst>
              </a:pPr>
              <a:r>
                <a:rPr lang="en-GB" sz="1100" b="1" dirty="0" smtClean="0">
                  <a:solidFill>
                    <a:srgbClr val="000000"/>
                  </a:solidFill>
                  <a:latin typeface="+mj-lt"/>
                  <a:cs typeface="Arial" charset="0"/>
                </a:rPr>
                <a:t>SSO</a:t>
              </a:r>
              <a:r>
                <a:rPr lang="zh-CN" altLang="en-US" sz="1100" b="1" dirty="0" smtClean="0">
                  <a:solidFill>
                    <a:srgbClr val="000000"/>
                  </a:solidFill>
                  <a:latin typeface="+mj-lt"/>
                  <a:cs typeface="Arial" charset="0"/>
                </a:rPr>
                <a:t>服务容器</a:t>
              </a:r>
              <a:endParaRPr lang="en-GB" sz="1100" b="1" dirty="0">
                <a:solidFill>
                  <a:srgbClr val="000000"/>
                </a:solidFill>
                <a:latin typeface="+mj-lt"/>
                <a:cs typeface="Arial" charset="0"/>
              </a:endParaRPr>
            </a:p>
          </p:txBody>
        </p:sp>
      </p:grpSp>
      <p:sp>
        <p:nvSpPr>
          <p:cNvPr id="69" name="Line 49"/>
          <p:cNvSpPr>
            <a:spLocks noChangeShapeType="1"/>
          </p:cNvSpPr>
          <p:nvPr/>
        </p:nvSpPr>
        <p:spPr bwMode="auto">
          <a:xfrm flipH="1">
            <a:off x="6388076" y="3235329"/>
            <a:ext cx="0" cy="90487"/>
          </a:xfrm>
          <a:prstGeom prst="line">
            <a:avLst/>
          </a:prstGeom>
          <a:noFill/>
          <a:ln w="57150">
            <a:solidFill>
              <a:schemeClr val="bg1"/>
            </a:solidFill>
            <a:round/>
            <a:headEnd/>
            <a:tailEnd/>
          </a:ln>
        </p:spPr>
        <p:txBody>
          <a:bodyPr lIns="91440" tIns="45720" rIns="91440" bIns="45720" anchor="ctr">
            <a:spAutoFit/>
          </a:bodyPr>
          <a:lstStyle/>
          <a:p>
            <a:endParaRPr lang="en-US"/>
          </a:p>
        </p:txBody>
      </p:sp>
      <p:sp>
        <p:nvSpPr>
          <p:cNvPr id="85" name="Rectangular Callout 84"/>
          <p:cNvSpPr/>
          <p:nvPr/>
        </p:nvSpPr>
        <p:spPr bwMode="auto">
          <a:xfrm>
            <a:off x="5072066" y="1357298"/>
            <a:ext cx="1500198" cy="500066"/>
          </a:xfrm>
          <a:prstGeom prst="wedgeRectCallout">
            <a:avLst>
              <a:gd name="adj1" fmla="val -25188"/>
              <a:gd name="adj2" fmla="val 173399"/>
            </a:avLst>
          </a:prstGeom>
          <a:solidFill>
            <a:schemeClr val="bg2">
              <a:lumMod val="60000"/>
              <a:lumOff val="40000"/>
            </a:schemeClr>
          </a:solidFill>
          <a:ln w="9525">
            <a:solidFill>
              <a:schemeClr val="tx1"/>
            </a:solidFill>
            <a:round/>
            <a:headEnd/>
            <a:tailEnd/>
          </a:ln>
        </p:spPr>
        <p:txBody>
          <a:bodyPr wrap="square" rtlCol="0" anchor="ctr">
            <a:normAutofit/>
          </a:bodyPr>
          <a:lstStyle/>
          <a:p>
            <a:r>
              <a:rPr lang="en-US" altLang="zh-CN" sz="1000" b="1" dirty="0" smtClean="0">
                <a:solidFill>
                  <a:schemeClr val="tx2"/>
                </a:solidFill>
                <a:latin typeface="+mj-lt"/>
                <a:cs typeface="Arial" charset="0"/>
              </a:rPr>
              <a:t>4 </a:t>
            </a:r>
            <a:r>
              <a:rPr lang="zh-CN" altLang="en-US" sz="1000" b="1" dirty="0" smtClean="0">
                <a:solidFill>
                  <a:schemeClr val="tx2"/>
                </a:solidFill>
                <a:latin typeface="+mj-lt"/>
                <a:cs typeface="Arial" charset="0"/>
              </a:rPr>
              <a:t>校验标识信息 </a:t>
            </a:r>
            <a:endParaRPr lang="en-US" altLang="zh-CN" sz="1000" b="1" dirty="0" smtClean="0">
              <a:solidFill>
                <a:schemeClr val="tx2"/>
              </a:solidFill>
              <a:latin typeface="+mj-lt"/>
              <a:cs typeface="Arial" charset="0"/>
            </a:endParaRPr>
          </a:p>
          <a:p>
            <a:r>
              <a:rPr lang="en-US" altLang="zh-CN" sz="1000" b="1" dirty="0" smtClean="0">
                <a:solidFill>
                  <a:schemeClr val="tx2"/>
                </a:solidFill>
                <a:latin typeface="+mj-lt"/>
                <a:cs typeface="Arial" charset="0"/>
              </a:rPr>
              <a:t>(HTTP Header iv-user)</a:t>
            </a:r>
            <a:endParaRPr lang="en-US" altLang="en-US" sz="1000" b="1" dirty="0">
              <a:solidFill>
                <a:schemeClr val="tx2"/>
              </a:solidFill>
              <a:latin typeface="+mj-lt"/>
              <a:cs typeface="Arial" charset="0"/>
            </a:endParaRPr>
          </a:p>
        </p:txBody>
      </p:sp>
      <p:grpSp>
        <p:nvGrpSpPr>
          <p:cNvPr id="8" name="Group 89"/>
          <p:cNvGrpSpPr/>
          <p:nvPr/>
        </p:nvGrpSpPr>
        <p:grpSpPr>
          <a:xfrm>
            <a:off x="2339055" y="2428868"/>
            <a:ext cx="1161375" cy="928694"/>
            <a:chOff x="2357422" y="4214818"/>
            <a:chExt cx="1161375" cy="928694"/>
          </a:xfrm>
        </p:grpSpPr>
        <p:grpSp>
          <p:nvGrpSpPr>
            <p:cNvPr id="9" name="Group 86"/>
            <p:cNvGrpSpPr/>
            <p:nvPr/>
          </p:nvGrpSpPr>
          <p:grpSpPr>
            <a:xfrm>
              <a:off x="2357422" y="4214818"/>
              <a:ext cx="1089937" cy="928694"/>
              <a:chOff x="2071670" y="2428868"/>
              <a:chExt cx="1089937" cy="928694"/>
            </a:xfrm>
          </p:grpSpPr>
          <p:pic>
            <p:nvPicPr>
              <p:cNvPr id="88" name="Picture 34"/>
              <p:cNvPicPr>
                <a:picLocks noChangeAspect="1" noChangeArrowheads="1"/>
              </p:cNvPicPr>
              <p:nvPr/>
            </p:nvPicPr>
            <p:blipFill>
              <a:blip r:embed="rId7" cstate="print"/>
              <a:srcRect/>
              <a:stretch>
                <a:fillRect/>
              </a:stretch>
            </p:blipFill>
            <p:spPr bwMode="auto">
              <a:xfrm>
                <a:off x="2071670" y="2643182"/>
                <a:ext cx="679659" cy="700637"/>
              </a:xfrm>
              <a:prstGeom prst="rect">
                <a:avLst/>
              </a:prstGeom>
              <a:noFill/>
              <a:ln w="9525">
                <a:noFill/>
                <a:round/>
                <a:headEnd/>
                <a:tailEnd/>
              </a:ln>
            </p:spPr>
          </p:pic>
          <p:pic>
            <p:nvPicPr>
              <p:cNvPr id="89" name="Picture 36" descr="office"/>
              <p:cNvPicPr>
                <a:picLocks noChangeAspect="1" noChangeArrowheads="1"/>
              </p:cNvPicPr>
              <p:nvPr/>
            </p:nvPicPr>
            <p:blipFill>
              <a:blip r:embed="rId12" cstate="print"/>
              <a:srcRect/>
              <a:stretch>
                <a:fillRect/>
              </a:stretch>
            </p:blipFill>
            <p:spPr bwMode="auto">
              <a:xfrm>
                <a:off x="2500298" y="2428868"/>
                <a:ext cx="661309" cy="928694"/>
              </a:xfrm>
              <a:prstGeom prst="rect">
                <a:avLst/>
              </a:prstGeom>
              <a:noFill/>
              <a:ln w="9525">
                <a:noFill/>
                <a:miter lim="800000"/>
                <a:headEnd/>
                <a:tailEnd/>
              </a:ln>
            </p:spPr>
          </p:pic>
        </p:grpSp>
        <p:sp>
          <p:nvSpPr>
            <p:cNvPr id="86" name="Text Box 43"/>
            <p:cNvSpPr txBox="1">
              <a:spLocks noChangeArrowheads="1"/>
            </p:cNvSpPr>
            <p:nvPr/>
          </p:nvSpPr>
          <p:spPr bwMode="auto">
            <a:xfrm>
              <a:off x="2805099" y="4286256"/>
              <a:ext cx="713698" cy="295781"/>
            </a:xfrm>
            <a:prstGeom prst="rect">
              <a:avLst/>
            </a:prstGeom>
            <a:noFill/>
            <a:ln w="9525">
              <a:noFill/>
              <a:round/>
              <a:headEnd/>
              <a:tailEnd/>
            </a:ln>
          </p:spPr>
          <p:txBody>
            <a:bodyPr wrap="square" lIns="125496" tIns="62640" rIns="125496" bIns="62640">
              <a:spAutoFit/>
            </a:bodyPr>
            <a:lstStyle/>
            <a:p>
              <a:pPr defTabSz="274638">
                <a:lnSpc>
                  <a:spcPct val="100000"/>
                </a:lnSpc>
                <a:spcBef>
                  <a:spcPct val="0"/>
                </a:spcBef>
                <a:buClr>
                  <a:srgbClr val="000000"/>
                </a:buClr>
                <a:buSzPct val="100000"/>
                <a:tabLst>
                  <a:tab pos="0" algn="l"/>
                  <a:tab pos="549271" algn="l"/>
                  <a:tab pos="1096955" algn="l"/>
                  <a:tab pos="1646226" algn="l"/>
                  <a:tab pos="2193907" algn="l"/>
                  <a:tab pos="2743178" algn="l"/>
                  <a:tab pos="3292449" algn="l"/>
                  <a:tab pos="3840131" algn="l"/>
                  <a:tab pos="4389402" algn="l"/>
                  <a:tab pos="4937085" algn="l"/>
                  <a:tab pos="5486356" algn="l"/>
                  <a:tab pos="6035627" algn="l"/>
                </a:tabLst>
              </a:pPr>
              <a:r>
                <a:rPr lang="en-US" altLang="zh-CN" sz="1100" b="1" dirty="0" smtClean="0">
                  <a:solidFill>
                    <a:srgbClr val="000000"/>
                  </a:solidFill>
                  <a:latin typeface="+mj-lt"/>
                  <a:cs typeface="Arial" charset="0"/>
                </a:rPr>
                <a:t>Portal</a:t>
              </a:r>
              <a:endParaRPr lang="en-GB" sz="1100" b="1" dirty="0">
                <a:solidFill>
                  <a:srgbClr val="000000"/>
                </a:solidFill>
                <a:latin typeface="+mj-lt"/>
                <a:cs typeface="Arial" charset="0"/>
              </a:endParaRPr>
            </a:p>
          </p:txBody>
        </p:sp>
      </p:grpSp>
      <p:grpSp>
        <p:nvGrpSpPr>
          <p:cNvPr id="10" name="Group 90"/>
          <p:cNvGrpSpPr/>
          <p:nvPr/>
        </p:nvGrpSpPr>
        <p:grpSpPr>
          <a:xfrm>
            <a:off x="1428728" y="3929066"/>
            <a:ext cx="1089937" cy="928694"/>
            <a:chOff x="2357422" y="4214818"/>
            <a:chExt cx="1089937" cy="928694"/>
          </a:xfrm>
        </p:grpSpPr>
        <p:grpSp>
          <p:nvGrpSpPr>
            <p:cNvPr id="11" name="Group 86"/>
            <p:cNvGrpSpPr/>
            <p:nvPr/>
          </p:nvGrpSpPr>
          <p:grpSpPr>
            <a:xfrm>
              <a:off x="2357422" y="4214818"/>
              <a:ext cx="1089937" cy="928694"/>
              <a:chOff x="2071670" y="2428868"/>
              <a:chExt cx="1089937" cy="928694"/>
            </a:xfrm>
          </p:grpSpPr>
          <p:pic>
            <p:nvPicPr>
              <p:cNvPr id="94" name="Picture 34"/>
              <p:cNvPicPr>
                <a:picLocks noChangeAspect="1" noChangeArrowheads="1"/>
              </p:cNvPicPr>
              <p:nvPr/>
            </p:nvPicPr>
            <p:blipFill>
              <a:blip r:embed="rId7" cstate="print"/>
              <a:srcRect/>
              <a:stretch>
                <a:fillRect/>
              </a:stretch>
            </p:blipFill>
            <p:spPr bwMode="auto">
              <a:xfrm>
                <a:off x="2071670" y="2643182"/>
                <a:ext cx="679659" cy="700637"/>
              </a:xfrm>
              <a:prstGeom prst="rect">
                <a:avLst/>
              </a:prstGeom>
              <a:noFill/>
              <a:ln w="9525">
                <a:noFill/>
                <a:round/>
                <a:headEnd/>
                <a:tailEnd/>
              </a:ln>
            </p:spPr>
          </p:pic>
          <p:pic>
            <p:nvPicPr>
              <p:cNvPr id="95" name="Picture 36" descr="office"/>
              <p:cNvPicPr>
                <a:picLocks noChangeAspect="1" noChangeArrowheads="1"/>
              </p:cNvPicPr>
              <p:nvPr/>
            </p:nvPicPr>
            <p:blipFill>
              <a:blip r:embed="rId12" cstate="print"/>
              <a:srcRect/>
              <a:stretch>
                <a:fillRect/>
              </a:stretch>
            </p:blipFill>
            <p:spPr bwMode="auto">
              <a:xfrm>
                <a:off x="2500298" y="2428868"/>
                <a:ext cx="661309" cy="928694"/>
              </a:xfrm>
              <a:prstGeom prst="rect">
                <a:avLst/>
              </a:prstGeom>
              <a:noFill/>
              <a:ln w="9525">
                <a:noFill/>
                <a:miter lim="800000"/>
                <a:headEnd/>
                <a:tailEnd/>
              </a:ln>
            </p:spPr>
          </p:pic>
        </p:grpSp>
        <p:sp>
          <p:nvSpPr>
            <p:cNvPr id="93" name="Text Box 43"/>
            <p:cNvSpPr txBox="1">
              <a:spLocks noChangeArrowheads="1"/>
            </p:cNvSpPr>
            <p:nvPr/>
          </p:nvSpPr>
          <p:spPr bwMode="auto">
            <a:xfrm>
              <a:off x="2794893" y="4276732"/>
              <a:ext cx="571504" cy="295781"/>
            </a:xfrm>
            <a:prstGeom prst="rect">
              <a:avLst/>
            </a:prstGeom>
            <a:noFill/>
            <a:ln w="9525">
              <a:noFill/>
              <a:round/>
              <a:headEnd/>
              <a:tailEnd/>
            </a:ln>
          </p:spPr>
          <p:txBody>
            <a:bodyPr wrap="square" lIns="125496" tIns="62640" rIns="125496" bIns="62640">
              <a:spAutoFit/>
            </a:bodyPr>
            <a:lstStyle/>
            <a:p>
              <a:pPr defTabSz="274638">
                <a:lnSpc>
                  <a:spcPct val="100000"/>
                </a:lnSpc>
                <a:spcBef>
                  <a:spcPct val="0"/>
                </a:spcBef>
                <a:buClr>
                  <a:srgbClr val="000000"/>
                </a:buClr>
                <a:buSzPct val="100000"/>
                <a:tabLst>
                  <a:tab pos="0" algn="l"/>
                  <a:tab pos="549271" algn="l"/>
                  <a:tab pos="1096955" algn="l"/>
                  <a:tab pos="1646226" algn="l"/>
                  <a:tab pos="2193907" algn="l"/>
                  <a:tab pos="2743178" algn="l"/>
                  <a:tab pos="3292449" algn="l"/>
                  <a:tab pos="3840131" algn="l"/>
                  <a:tab pos="4389402" algn="l"/>
                  <a:tab pos="4937085" algn="l"/>
                  <a:tab pos="5486356" algn="l"/>
                  <a:tab pos="6035627" algn="l"/>
                </a:tabLst>
              </a:pPr>
              <a:r>
                <a:rPr lang="en-US" altLang="zh-CN" sz="1100" b="1" dirty="0" smtClean="0">
                  <a:solidFill>
                    <a:srgbClr val="000000"/>
                  </a:solidFill>
                  <a:latin typeface="+mj-lt"/>
                  <a:cs typeface="Arial" charset="0"/>
                </a:rPr>
                <a:t>TAM</a:t>
              </a:r>
              <a:endParaRPr lang="en-GB" sz="1100" b="1" dirty="0">
                <a:solidFill>
                  <a:srgbClr val="000000"/>
                </a:solidFill>
                <a:latin typeface="+mj-lt"/>
                <a:cs typeface="Arial" charset="0"/>
              </a:endParaRPr>
            </a:p>
          </p:txBody>
        </p:sp>
      </p:grpSp>
      <p:sp>
        <p:nvSpPr>
          <p:cNvPr id="105" name="Line 31"/>
          <p:cNvSpPr>
            <a:spLocks noChangeShapeType="1"/>
          </p:cNvSpPr>
          <p:nvPr/>
        </p:nvSpPr>
        <p:spPr bwMode="auto">
          <a:xfrm flipH="1" flipV="1">
            <a:off x="1428727" y="1928803"/>
            <a:ext cx="928693" cy="785818"/>
          </a:xfrm>
          <a:prstGeom prst="line">
            <a:avLst/>
          </a:prstGeom>
          <a:noFill/>
          <a:ln w="25400">
            <a:solidFill>
              <a:schemeClr val="accent2"/>
            </a:solidFill>
            <a:prstDash val="sysDot"/>
            <a:miter lim="800000"/>
            <a:headEnd type="triangle" w="med" len="med"/>
            <a:tailEnd type="triangle" w="med" len="med"/>
          </a:ln>
        </p:spPr>
        <p:txBody>
          <a:bodyPr lIns="91440" tIns="45720" rIns="91440" bIns="45720"/>
          <a:lstStyle/>
          <a:p>
            <a:endParaRPr lang="en-US"/>
          </a:p>
        </p:txBody>
      </p:sp>
      <p:grpSp>
        <p:nvGrpSpPr>
          <p:cNvPr id="12" name="Group 107"/>
          <p:cNvGrpSpPr/>
          <p:nvPr/>
        </p:nvGrpSpPr>
        <p:grpSpPr>
          <a:xfrm>
            <a:off x="6539068" y="2500306"/>
            <a:ext cx="1176204" cy="888991"/>
            <a:chOff x="5253184" y="4714883"/>
            <a:chExt cx="1176204" cy="888991"/>
          </a:xfrm>
        </p:grpSpPr>
        <p:sp>
          <p:nvSpPr>
            <p:cNvPr id="109" name="AutoShape 4"/>
            <p:cNvSpPr>
              <a:spLocks noChangeArrowheads="1"/>
            </p:cNvSpPr>
            <p:nvPr/>
          </p:nvSpPr>
          <p:spPr bwMode="auto">
            <a:xfrm>
              <a:off x="5278414" y="4714883"/>
              <a:ext cx="1019175" cy="888991"/>
            </a:xfrm>
            <a:prstGeom prst="flowChartAlternateProcess">
              <a:avLst/>
            </a:prstGeom>
            <a:gradFill rotWithShape="0">
              <a:gsLst>
                <a:gs pos="0">
                  <a:srgbClr val="DDDDDD"/>
                </a:gs>
                <a:gs pos="100000">
                  <a:srgbClr val="FFFFFF"/>
                </a:gs>
              </a:gsLst>
              <a:lin ang="5400000" scaled="1"/>
            </a:gradFill>
            <a:ln w="9360">
              <a:solidFill>
                <a:srgbClr val="B2B2B2"/>
              </a:solidFill>
              <a:miter lim="800000"/>
              <a:headEnd/>
              <a:tailEnd/>
            </a:ln>
          </p:spPr>
          <p:txBody>
            <a:bodyPr wrap="none" lIns="91440" tIns="45720" rIns="91440" bIns="45720" anchor="ctr"/>
            <a:lstStyle/>
            <a:p>
              <a:endParaRPr lang="en-US"/>
            </a:p>
          </p:txBody>
        </p:sp>
        <p:grpSp>
          <p:nvGrpSpPr>
            <p:cNvPr id="13" name="Group 11"/>
            <p:cNvGrpSpPr>
              <a:grpSpLocks/>
            </p:cNvGrpSpPr>
            <p:nvPr/>
          </p:nvGrpSpPr>
          <p:grpSpPr bwMode="auto">
            <a:xfrm>
              <a:off x="5518126" y="4870465"/>
              <a:ext cx="623888" cy="630237"/>
              <a:chOff x="9203" y="5464"/>
              <a:chExt cx="1031" cy="988"/>
            </a:xfrm>
          </p:grpSpPr>
          <p:pic>
            <p:nvPicPr>
              <p:cNvPr id="112" name="Picture 12"/>
              <p:cNvPicPr>
                <a:picLocks noChangeAspect="1" noChangeArrowheads="1"/>
              </p:cNvPicPr>
              <p:nvPr/>
            </p:nvPicPr>
            <p:blipFill>
              <a:blip r:embed="rId10" cstate="print"/>
              <a:srcRect/>
              <a:stretch>
                <a:fillRect/>
              </a:stretch>
            </p:blipFill>
            <p:spPr bwMode="auto">
              <a:xfrm>
                <a:off x="9203" y="5464"/>
                <a:ext cx="599" cy="630"/>
              </a:xfrm>
              <a:prstGeom prst="rect">
                <a:avLst/>
              </a:prstGeom>
              <a:noFill/>
              <a:ln w="9525">
                <a:noFill/>
                <a:round/>
                <a:headEnd/>
                <a:tailEnd/>
              </a:ln>
            </p:spPr>
          </p:pic>
          <p:pic>
            <p:nvPicPr>
              <p:cNvPr id="113" name="Picture 13"/>
              <p:cNvPicPr>
                <a:picLocks noChangeAspect="1" noChangeArrowheads="1"/>
              </p:cNvPicPr>
              <p:nvPr/>
            </p:nvPicPr>
            <p:blipFill>
              <a:blip r:embed="rId11" cstate="print"/>
              <a:srcRect/>
              <a:stretch>
                <a:fillRect/>
              </a:stretch>
            </p:blipFill>
            <p:spPr bwMode="auto">
              <a:xfrm>
                <a:off x="9331" y="5794"/>
                <a:ext cx="903" cy="658"/>
              </a:xfrm>
              <a:prstGeom prst="rect">
                <a:avLst/>
              </a:prstGeom>
              <a:noFill/>
              <a:ln w="9525">
                <a:noFill/>
                <a:round/>
                <a:headEnd/>
                <a:tailEnd/>
              </a:ln>
            </p:spPr>
          </p:pic>
        </p:grpSp>
        <p:sp>
          <p:nvSpPr>
            <p:cNvPr id="111" name="Text Box 43"/>
            <p:cNvSpPr txBox="1">
              <a:spLocks noChangeArrowheads="1"/>
            </p:cNvSpPr>
            <p:nvPr/>
          </p:nvSpPr>
          <p:spPr bwMode="auto">
            <a:xfrm>
              <a:off x="5253184" y="5129212"/>
              <a:ext cx="1176204" cy="295781"/>
            </a:xfrm>
            <a:prstGeom prst="rect">
              <a:avLst/>
            </a:prstGeom>
            <a:noFill/>
            <a:ln w="9525">
              <a:noFill/>
              <a:round/>
              <a:headEnd/>
              <a:tailEnd/>
            </a:ln>
          </p:spPr>
          <p:txBody>
            <a:bodyPr wrap="square" lIns="125496" tIns="62640" rIns="125496" bIns="62640">
              <a:spAutoFit/>
            </a:bodyPr>
            <a:lstStyle/>
            <a:p>
              <a:pPr algn="ctr" defTabSz="274638">
                <a:lnSpc>
                  <a:spcPct val="100000"/>
                </a:lnSpc>
                <a:spcBef>
                  <a:spcPct val="0"/>
                </a:spcBef>
                <a:buClr>
                  <a:srgbClr val="000000"/>
                </a:buClr>
                <a:buSzPct val="100000"/>
                <a:tabLst>
                  <a:tab pos="0" algn="l"/>
                  <a:tab pos="549271" algn="l"/>
                  <a:tab pos="1096955" algn="l"/>
                  <a:tab pos="1646226" algn="l"/>
                  <a:tab pos="2193907" algn="l"/>
                  <a:tab pos="2743178" algn="l"/>
                  <a:tab pos="3292449" algn="l"/>
                  <a:tab pos="3840131" algn="l"/>
                  <a:tab pos="4389402" algn="l"/>
                  <a:tab pos="4937085" algn="l"/>
                  <a:tab pos="5486356" algn="l"/>
                  <a:tab pos="6035627" algn="l"/>
                </a:tabLst>
              </a:pPr>
              <a:r>
                <a:rPr lang="zh-CN" altLang="en-US" sz="1100" b="1" dirty="0" smtClean="0">
                  <a:solidFill>
                    <a:srgbClr val="000000"/>
                  </a:solidFill>
                  <a:latin typeface="+mj-lt"/>
                  <a:cs typeface="Arial" charset="0"/>
                </a:rPr>
                <a:t>服务容器</a:t>
              </a:r>
              <a:endParaRPr lang="en-GB" sz="1100" b="1" dirty="0">
                <a:solidFill>
                  <a:srgbClr val="000000"/>
                </a:solidFill>
                <a:latin typeface="+mj-lt"/>
                <a:cs typeface="Arial" charset="0"/>
              </a:endParaRPr>
            </a:p>
          </p:txBody>
        </p:sp>
      </p:grpSp>
      <p:sp>
        <p:nvSpPr>
          <p:cNvPr id="114" name="Line 30"/>
          <p:cNvSpPr>
            <a:spLocks noChangeShapeType="1"/>
          </p:cNvSpPr>
          <p:nvPr/>
        </p:nvSpPr>
        <p:spPr bwMode="auto">
          <a:xfrm flipH="1">
            <a:off x="6929454" y="3286124"/>
            <a:ext cx="71438" cy="428628"/>
          </a:xfrm>
          <a:prstGeom prst="line">
            <a:avLst/>
          </a:prstGeom>
          <a:noFill/>
          <a:ln w="25400">
            <a:solidFill>
              <a:schemeClr val="accent2"/>
            </a:solidFill>
            <a:prstDash val="sysDot"/>
            <a:miter lim="800000"/>
            <a:headEnd type="triangle" w="med" len="med"/>
            <a:tailEnd type="triangle" w="med" len="med"/>
          </a:ln>
        </p:spPr>
        <p:txBody>
          <a:bodyPr lIns="91440" tIns="45720" rIns="91440" bIns="45720"/>
          <a:lstStyle/>
          <a:p>
            <a:endParaRPr lang="en-US"/>
          </a:p>
        </p:txBody>
      </p:sp>
      <p:grpSp>
        <p:nvGrpSpPr>
          <p:cNvPr id="14" name="Group 114"/>
          <p:cNvGrpSpPr/>
          <p:nvPr/>
        </p:nvGrpSpPr>
        <p:grpSpPr>
          <a:xfrm>
            <a:off x="6715140" y="4714884"/>
            <a:ext cx="1176204" cy="888991"/>
            <a:chOff x="5253184" y="4714883"/>
            <a:chExt cx="1176204" cy="888991"/>
          </a:xfrm>
        </p:grpSpPr>
        <p:sp>
          <p:nvSpPr>
            <p:cNvPr id="116" name="AutoShape 4"/>
            <p:cNvSpPr>
              <a:spLocks noChangeArrowheads="1"/>
            </p:cNvSpPr>
            <p:nvPr/>
          </p:nvSpPr>
          <p:spPr bwMode="auto">
            <a:xfrm>
              <a:off x="5278414" y="4714883"/>
              <a:ext cx="1019175" cy="888991"/>
            </a:xfrm>
            <a:prstGeom prst="flowChartAlternateProcess">
              <a:avLst/>
            </a:prstGeom>
            <a:gradFill rotWithShape="0">
              <a:gsLst>
                <a:gs pos="0">
                  <a:srgbClr val="DDDDDD"/>
                </a:gs>
                <a:gs pos="100000">
                  <a:srgbClr val="FFFFFF"/>
                </a:gs>
              </a:gsLst>
              <a:lin ang="5400000" scaled="1"/>
            </a:gradFill>
            <a:ln w="9360">
              <a:solidFill>
                <a:srgbClr val="B2B2B2"/>
              </a:solidFill>
              <a:miter lim="800000"/>
              <a:headEnd/>
              <a:tailEnd/>
            </a:ln>
          </p:spPr>
          <p:txBody>
            <a:bodyPr wrap="none" lIns="91440" tIns="45720" rIns="91440" bIns="45720" anchor="ctr"/>
            <a:lstStyle/>
            <a:p>
              <a:endParaRPr lang="en-US"/>
            </a:p>
          </p:txBody>
        </p:sp>
        <p:grpSp>
          <p:nvGrpSpPr>
            <p:cNvPr id="15" name="Group 11"/>
            <p:cNvGrpSpPr>
              <a:grpSpLocks/>
            </p:cNvGrpSpPr>
            <p:nvPr/>
          </p:nvGrpSpPr>
          <p:grpSpPr bwMode="auto">
            <a:xfrm>
              <a:off x="5518126" y="4870465"/>
              <a:ext cx="623888" cy="630237"/>
              <a:chOff x="9203" y="5464"/>
              <a:chExt cx="1031" cy="988"/>
            </a:xfrm>
          </p:grpSpPr>
          <p:pic>
            <p:nvPicPr>
              <p:cNvPr id="119" name="Picture 12"/>
              <p:cNvPicPr>
                <a:picLocks noChangeAspect="1" noChangeArrowheads="1"/>
              </p:cNvPicPr>
              <p:nvPr/>
            </p:nvPicPr>
            <p:blipFill>
              <a:blip r:embed="rId10" cstate="print"/>
              <a:srcRect/>
              <a:stretch>
                <a:fillRect/>
              </a:stretch>
            </p:blipFill>
            <p:spPr bwMode="auto">
              <a:xfrm>
                <a:off x="9203" y="5464"/>
                <a:ext cx="599" cy="630"/>
              </a:xfrm>
              <a:prstGeom prst="rect">
                <a:avLst/>
              </a:prstGeom>
              <a:noFill/>
              <a:ln w="9525">
                <a:noFill/>
                <a:round/>
                <a:headEnd/>
                <a:tailEnd/>
              </a:ln>
            </p:spPr>
          </p:pic>
          <p:pic>
            <p:nvPicPr>
              <p:cNvPr id="120" name="Picture 13"/>
              <p:cNvPicPr>
                <a:picLocks noChangeAspect="1" noChangeArrowheads="1"/>
              </p:cNvPicPr>
              <p:nvPr/>
            </p:nvPicPr>
            <p:blipFill>
              <a:blip r:embed="rId11" cstate="print"/>
              <a:srcRect/>
              <a:stretch>
                <a:fillRect/>
              </a:stretch>
            </p:blipFill>
            <p:spPr bwMode="auto">
              <a:xfrm>
                <a:off x="9331" y="5794"/>
                <a:ext cx="903" cy="658"/>
              </a:xfrm>
              <a:prstGeom prst="rect">
                <a:avLst/>
              </a:prstGeom>
              <a:noFill/>
              <a:ln w="9525">
                <a:noFill/>
                <a:round/>
                <a:headEnd/>
                <a:tailEnd/>
              </a:ln>
            </p:spPr>
          </p:pic>
        </p:grpSp>
        <p:sp>
          <p:nvSpPr>
            <p:cNvPr id="118" name="Text Box 43"/>
            <p:cNvSpPr txBox="1">
              <a:spLocks noChangeArrowheads="1"/>
            </p:cNvSpPr>
            <p:nvPr/>
          </p:nvSpPr>
          <p:spPr bwMode="auto">
            <a:xfrm>
              <a:off x="5253184" y="5129212"/>
              <a:ext cx="1176204" cy="295781"/>
            </a:xfrm>
            <a:prstGeom prst="rect">
              <a:avLst/>
            </a:prstGeom>
            <a:noFill/>
            <a:ln w="9525">
              <a:noFill/>
              <a:round/>
              <a:headEnd/>
              <a:tailEnd/>
            </a:ln>
          </p:spPr>
          <p:txBody>
            <a:bodyPr wrap="square" lIns="125496" tIns="62640" rIns="125496" bIns="62640">
              <a:spAutoFit/>
            </a:bodyPr>
            <a:lstStyle/>
            <a:p>
              <a:pPr algn="ctr" defTabSz="274638">
                <a:lnSpc>
                  <a:spcPct val="100000"/>
                </a:lnSpc>
                <a:spcBef>
                  <a:spcPct val="0"/>
                </a:spcBef>
                <a:buClr>
                  <a:srgbClr val="000000"/>
                </a:buClr>
                <a:buSzPct val="100000"/>
                <a:tabLst>
                  <a:tab pos="0" algn="l"/>
                  <a:tab pos="549271" algn="l"/>
                  <a:tab pos="1096955" algn="l"/>
                  <a:tab pos="1646226" algn="l"/>
                  <a:tab pos="2193907" algn="l"/>
                  <a:tab pos="2743178" algn="l"/>
                  <a:tab pos="3292449" algn="l"/>
                  <a:tab pos="3840131" algn="l"/>
                  <a:tab pos="4389402" algn="l"/>
                  <a:tab pos="4937085" algn="l"/>
                  <a:tab pos="5486356" algn="l"/>
                  <a:tab pos="6035627" algn="l"/>
                </a:tabLst>
              </a:pPr>
              <a:r>
                <a:rPr lang="zh-CN" altLang="en-US" sz="1100" b="1" dirty="0" smtClean="0">
                  <a:solidFill>
                    <a:srgbClr val="000000"/>
                  </a:solidFill>
                  <a:latin typeface="+mj-lt"/>
                  <a:cs typeface="Arial" charset="0"/>
                </a:rPr>
                <a:t>服务容器</a:t>
              </a:r>
              <a:endParaRPr lang="en-GB" sz="1100" b="1" dirty="0">
                <a:solidFill>
                  <a:srgbClr val="000000"/>
                </a:solidFill>
                <a:latin typeface="+mj-lt"/>
                <a:cs typeface="Arial" charset="0"/>
              </a:endParaRPr>
            </a:p>
          </p:txBody>
        </p:sp>
      </p:grpSp>
      <p:sp>
        <p:nvSpPr>
          <p:cNvPr id="58" name="Line 30"/>
          <p:cNvSpPr>
            <a:spLocks noChangeShapeType="1"/>
          </p:cNvSpPr>
          <p:nvPr/>
        </p:nvSpPr>
        <p:spPr bwMode="auto">
          <a:xfrm flipH="1">
            <a:off x="7072330" y="4286256"/>
            <a:ext cx="142876" cy="571504"/>
          </a:xfrm>
          <a:prstGeom prst="line">
            <a:avLst/>
          </a:prstGeom>
          <a:noFill/>
          <a:ln w="25400">
            <a:solidFill>
              <a:schemeClr val="accent2"/>
            </a:solidFill>
            <a:prstDash val="sysDot"/>
            <a:miter lim="800000"/>
            <a:headEnd type="triangle" w="med" len="med"/>
            <a:tailEnd type="triangle" w="med" len="med"/>
          </a:ln>
        </p:spPr>
        <p:txBody>
          <a:bodyPr lIns="91440" tIns="45720" rIns="91440" bIns="45720"/>
          <a:lstStyle/>
          <a:p>
            <a:endParaRPr lang="en-US"/>
          </a:p>
        </p:txBody>
      </p:sp>
      <p:sp>
        <p:nvSpPr>
          <p:cNvPr id="57" name="Line 28"/>
          <p:cNvSpPr>
            <a:spLocks noChangeShapeType="1"/>
          </p:cNvSpPr>
          <p:nvPr/>
        </p:nvSpPr>
        <p:spPr bwMode="auto">
          <a:xfrm>
            <a:off x="5643570" y="4286256"/>
            <a:ext cx="142876" cy="571504"/>
          </a:xfrm>
          <a:prstGeom prst="line">
            <a:avLst/>
          </a:prstGeom>
          <a:noFill/>
          <a:ln w="25400">
            <a:solidFill>
              <a:schemeClr val="accent2"/>
            </a:solidFill>
            <a:prstDash val="sysDot"/>
            <a:miter lim="800000"/>
            <a:headEnd type="triangle" w="med" len="med"/>
            <a:tailEnd type="triangle" w="med" len="med"/>
          </a:ln>
        </p:spPr>
        <p:txBody>
          <a:bodyPr lIns="91440" tIns="45720" rIns="91440" bIns="45720"/>
          <a:lstStyle/>
          <a:p>
            <a:endParaRPr lang="en-US"/>
          </a:p>
        </p:txBody>
      </p:sp>
      <p:sp>
        <p:nvSpPr>
          <p:cNvPr id="59" name="Line 31"/>
          <p:cNvSpPr>
            <a:spLocks noChangeShapeType="1"/>
          </p:cNvSpPr>
          <p:nvPr/>
        </p:nvSpPr>
        <p:spPr bwMode="auto">
          <a:xfrm flipH="1">
            <a:off x="7072328" y="1857365"/>
            <a:ext cx="357191" cy="714380"/>
          </a:xfrm>
          <a:prstGeom prst="line">
            <a:avLst/>
          </a:prstGeom>
          <a:noFill/>
          <a:ln w="25400">
            <a:solidFill>
              <a:schemeClr val="accent2"/>
            </a:solidFill>
            <a:prstDash val="sysDot"/>
            <a:miter lim="800000"/>
            <a:headEnd type="triangle" w="med" len="med"/>
            <a:tailEnd type="triangle" w="med" len="med"/>
          </a:ln>
        </p:spPr>
        <p:txBody>
          <a:bodyPr lIns="91440" tIns="45720" rIns="91440" bIns="45720"/>
          <a:lstStyle/>
          <a:p>
            <a:endParaRPr lang="en-US"/>
          </a:p>
        </p:txBody>
      </p:sp>
      <p:sp>
        <p:nvSpPr>
          <p:cNvPr id="122" name="Line 31"/>
          <p:cNvSpPr>
            <a:spLocks noChangeShapeType="1"/>
          </p:cNvSpPr>
          <p:nvPr/>
        </p:nvSpPr>
        <p:spPr bwMode="auto">
          <a:xfrm flipH="1">
            <a:off x="2357422" y="3286124"/>
            <a:ext cx="571504" cy="714380"/>
          </a:xfrm>
          <a:prstGeom prst="line">
            <a:avLst/>
          </a:prstGeom>
          <a:noFill/>
          <a:ln w="25400">
            <a:solidFill>
              <a:schemeClr val="accent2"/>
            </a:solidFill>
            <a:prstDash val="sysDot"/>
            <a:miter lim="800000"/>
            <a:headEnd type="triangle" w="med" len="med"/>
            <a:tailEnd type="triangle" w="med" len="med"/>
          </a:ln>
        </p:spPr>
        <p:txBody>
          <a:bodyPr lIns="91440" tIns="45720" rIns="91440" bIns="45720"/>
          <a:lstStyle/>
          <a:p>
            <a:endParaRPr lang="en-US"/>
          </a:p>
        </p:txBody>
      </p:sp>
      <p:sp>
        <p:nvSpPr>
          <p:cNvPr id="124" name="Line 31"/>
          <p:cNvSpPr>
            <a:spLocks noChangeShapeType="1"/>
          </p:cNvSpPr>
          <p:nvPr/>
        </p:nvSpPr>
        <p:spPr bwMode="auto">
          <a:xfrm flipH="1">
            <a:off x="2500298" y="3500438"/>
            <a:ext cx="1357322" cy="928694"/>
          </a:xfrm>
          <a:prstGeom prst="line">
            <a:avLst/>
          </a:prstGeom>
          <a:noFill/>
          <a:ln w="25400">
            <a:solidFill>
              <a:schemeClr val="accent2"/>
            </a:solidFill>
            <a:prstDash val="sysDot"/>
            <a:miter lim="800000"/>
            <a:headEnd type="triangle" w="med" len="med"/>
            <a:tailEnd type="triangle" w="med" len="med"/>
          </a:ln>
        </p:spPr>
        <p:txBody>
          <a:bodyPr lIns="91440" tIns="45720" rIns="91440" bIns="45720"/>
          <a:lstStyle/>
          <a:p>
            <a:endParaRPr lang="en-US"/>
          </a:p>
        </p:txBody>
      </p:sp>
      <p:sp>
        <p:nvSpPr>
          <p:cNvPr id="125" name="Rectangular Callout 124"/>
          <p:cNvSpPr/>
          <p:nvPr/>
        </p:nvSpPr>
        <p:spPr bwMode="auto">
          <a:xfrm>
            <a:off x="2214546" y="4643446"/>
            <a:ext cx="1285884" cy="428628"/>
          </a:xfrm>
          <a:prstGeom prst="wedgeRectCallout">
            <a:avLst>
              <a:gd name="adj1" fmla="val 24364"/>
              <a:gd name="adj2" fmla="val -197182"/>
            </a:avLst>
          </a:prstGeom>
          <a:solidFill>
            <a:schemeClr val="bg2">
              <a:lumMod val="60000"/>
              <a:lumOff val="40000"/>
            </a:schemeClr>
          </a:solidFill>
          <a:ln w="9525">
            <a:solidFill>
              <a:schemeClr val="tx1"/>
            </a:solidFill>
            <a:round/>
            <a:headEnd/>
            <a:tailEnd/>
          </a:ln>
        </p:spPr>
        <p:txBody>
          <a:bodyPr wrap="square" rtlCol="0" anchor="ctr">
            <a:normAutofit/>
          </a:bodyPr>
          <a:lstStyle/>
          <a:p>
            <a:pPr lvl="0"/>
            <a:r>
              <a:rPr lang="en-US" altLang="zh-CN" sz="1000" b="1" dirty="0" smtClean="0">
                <a:solidFill>
                  <a:schemeClr val="tx2"/>
                </a:solidFill>
                <a:latin typeface="Arial"/>
                <a:cs typeface="Arial" charset="0"/>
              </a:rPr>
              <a:t>3 HTTP Header</a:t>
            </a:r>
            <a:r>
              <a:rPr lang="zh-CN" altLang="en-US" sz="1000" b="1" dirty="0" smtClean="0">
                <a:solidFill>
                  <a:schemeClr val="tx2"/>
                </a:solidFill>
                <a:latin typeface="Arial"/>
                <a:cs typeface="Arial" charset="0"/>
              </a:rPr>
              <a:t>传入标识信息</a:t>
            </a:r>
            <a:r>
              <a:rPr lang="en-US" altLang="zh-CN" sz="1000" b="1" dirty="0" smtClean="0">
                <a:solidFill>
                  <a:schemeClr val="tx2"/>
                </a:solidFill>
                <a:latin typeface="Arial"/>
                <a:cs typeface="Arial" charset="0"/>
              </a:rPr>
              <a:t>iv-user</a:t>
            </a:r>
          </a:p>
        </p:txBody>
      </p:sp>
      <p:sp>
        <p:nvSpPr>
          <p:cNvPr id="126" name="Text Box 43"/>
          <p:cNvSpPr txBox="1">
            <a:spLocks noChangeArrowheads="1"/>
          </p:cNvSpPr>
          <p:nvPr/>
        </p:nvSpPr>
        <p:spPr bwMode="auto">
          <a:xfrm>
            <a:off x="5357818" y="2428868"/>
            <a:ext cx="785818" cy="465058"/>
          </a:xfrm>
          <a:prstGeom prst="rect">
            <a:avLst/>
          </a:prstGeom>
          <a:noFill/>
          <a:ln w="9525">
            <a:noFill/>
            <a:round/>
            <a:headEnd/>
            <a:tailEnd/>
          </a:ln>
        </p:spPr>
        <p:txBody>
          <a:bodyPr wrap="square" lIns="125496" tIns="62640" rIns="125496" bIns="62640">
            <a:spAutoFit/>
          </a:bodyPr>
          <a:lstStyle/>
          <a:p>
            <a:pPr algn="ctr" defTabSz="274638">
              <a:lnSpc>
                <a:spcPct val="100000"/>
              </a:lnSpc>
              <a:spcBef>
                <a:spcPct val="0"/>
              </a:spcBef>
              <a:buClr>
                <a:srgbClr val="000000"/>
              </a:buClr>
              <a:buSzPct val="100000"/>
              <a:tabLst>
                <a:tab pos="0" algn="l"/>
                <a:tab pos="549271" algn="l"/>
                <a:tab pos="1096955" algn="l"/>
                <a:tab pos="1646226" algn="l"/>
                <a:tab pos="2193907" algn="l"/>
                <a:tab pos="2743178" algn="l"/>
                <a:tab pos="3292449" algn="l"/>
                <a:tab pos="3840131" algn="l"/>
                <a:tab pos="4389402" algn="l"/>
                <a:tab pos="4937085" algn="l"/>
                <a:tab pos="5486356" algn="l"/>
                <a:tab pos="6035627" algn="l"/>
              </a:tabLst>
            </a:pPr>
            <a:r>
              <a:rPr lang="en-US" altLang="zh-CN" sz="1100" b="1" dirty="0" smtClean="0">
                <a:solidFill>
                  <a:srgbClr val="000000"/>
                </a:solidFill>
                <a:latin typeface="+mj-lt"/>
                <a:cs typeface="Arial" charset="0"/>
              </a:rPr>
              <a:t>Cordys</a:t>
            </a:r>
          </a:p>
          <a:p>
            <a:pPr algn="ctr" defTabSz="274638">
              <a:lnSpc>
                <a:spcPct val="100000"/>
              </a:lnSpc>
              <a:spcBef>
                <a:spcPct val="0"/>
              </a:spcBef>
              <a:buClr>
                <a:srgbClr val="000000"/>
              </a:buClr>
              <a:buSzPct val="100000"/>
              <a:tabLst>
                <a:tab pos="0" algn="l"/>
                <a:tab pos="549271" algn="l"/>
                <a:tab pos="1096955" algn="l"/>
                <a:tab pos="1646226" algn="l"/>
                <a:tab pos="2193907" algn="l"/>
                <a:tab pos="2743178" algn="l"/>
                <a:tab pos="3292449" algn="l"/>
                <a:tab pos="3840131" algn="l"/>
                <a:tab pos="4389402" algn="l"/>
                <a:tab pos="4937085" algn="l"/>
                <a:tab pos="5486356" algn="l"/>
                <a:tab pos="6035627" algn="l"/>
              </a:tabLst>
            </a:pPr>
            <a:r>
              <a:rPr lang="zh-CN" altLang="en-US" sz="1100" b="1" dirty="0" smtClean="0">
                <a:solidFill>
                  <a:srgbClr val="000000"/>
                </a:solidFill>
                <a:latin typeface="+mj-lt"/>
                <a:cs typeface="Arial" charset="0"/>
              </a:rPr>
              <a:t>网关</a:t>
            </a:r>
            <a:endParaRPr lang="en-GB" sz="1100" b="1" dirty="0">
              <a:solidFill>
                <a:srgbClr val="000000"/>
              </a:solidFill>
              <a:latin typeface="+mj-lt"/>
              <a:cs typeface="Arial" charset="0"/>
            </a:endParaRPr>
          </a:p>
        </p:txBody>
      </p:sp>
      <p:sp>
        <p:nvSpPr>
          <p:cNvPr id="127" name="Text Box 43"/>
          <p:cNvSpPr txBox="1">
            <a:spLocks noChangeArrowheads="1"/>
          </p:cNvSpPr>
          <p:nvPr/>
        </p:nvSpPr>
        <p:spPr bwMode="auto">
          <a:xfrm>
            <a:off x="4000496" y="2643182"/>
            <a:ext cx="785818" cy="465058"/>
          </a:xfrm>
          <a:prstGeom prst="rect">
            <a:avLst/>
          </a:prstGeom>
          <a:noFill/>
          <a:ln w="9525">
            <a:noFill/>
            <a:round/>
            <a:headEnd/>
            <a:tailEnd/>
          </a:ln>
        </p:spPr>
        <p:txBody>
          <a:bodyPr wrap="square" lIns="125496" tIns="62640" rIns="125496" bIns="62640">
            <a:spAutoFit/>
          </a:bodyPr>
          <a:lstStyle/>
          <a:p>
            <a:pPr algn="ctr" defTabSz="274638">
              <a:lnSpc>
                <a:spcPct val="100000"/>
              </a:lnSpc>
              <a:spcBef>
                <a:spcPct val="0"/>
              </a:spcBef>
              <a:buClr>
                <a:srgbClr val="000000"/>
              </a:buClr>
              <a:buSzPct val="100000"/>
              <a:tabLst>
                <a:tab pos="0" algn="l"/>
                <a:tab pos="549271" algn="l"/>
                <a:tab pos="1096955" algn="l"/>
                <a:tab pos="1646226" algn="l"/>
                <a:tab pos="2193907" algn="l"/>
                <a:tab pos="2743178" algn="l"/>
                <a:tab pos="3292449" algn="l"/>
                <a:tab pos="3840131" algn="l"/>
                <a:tab pos="4389402" algn="l"/>
                <a:tab pos="4937085" algn="l"/>
                <a:tab pos="5486356" algn="l"/>
                <a:tab pos="6035627" algn="l"/>
              </a:tabLst>
            </a:pPr>
            <a:r>
              <a:rPr lang="en-US" altLang="zh-CN" sz="1100" b="1" dirty="0" smtClean="0">
                <a:solidFill>
                  <a:srgbClr val="000000"/>
                </a:solidFill>
                <a:latin typeface="+mj-lt"/>
                <a:cs typeface="Arial" charset="0"/>
              </a:rPr>
              <a:t>Web</a:t>
            </a:r>
          </a:p>
          <a:p>
            <a:pPr algn="ctr" defTabSz="274638">
              <a:lnSpc>
                <a:spcPct val="100000"/>
              </a:lnSpc>
              <a:spcBef>
                <a:spcPct val="0"/>
              </a:spcBef>
              <a:buClr>
                <a:srgbClr val="000000"/>
              </a:buClr>
              <a:buSzPct val="100000"/>
              <a:tabLst>
                <a:tab pos="0" algn="l"/>
                <a:tab pos="549271" algn="l"/>
                <a:tab pos="1096955" algn="l"/>
                <a:tab pos="1646226" algn="l"/>
                <a:tab pos="2193907" algn="l"/>
                <a:tab pos="2743178" algn="l"/>
                <a:tab pos="3292449" algn="l"/>
                <a:tab pos="3840131" algn="l"/>
                <a:tab pos="4389402" algn="l"/>
                <a:tab pos="4937085" algn="l"/>
                <a:tab pos="5486356" algn="l"/>
                <a:tab pos="6035627" algn="l"/>
              </a:tabLst>
            </a:pPr>
            <a:r>
              <a:rPr lang="zh-CN" altLang="en-US" sz="1100" b="1" dirty="0" smtClean="0">
                <a:solidFill>
                  <a:srgbClr val="000000"/>
                </a:solidFill>
                <a:latin typeface="+mj-lt"/>
                <a:cs typeface="Arial" charset="0"/>
              </a:rPr>
              <a:t>服务器</a:t>
            </a:r>
            <a:endParaRPr lang="en-US" altLang="zh-CN" sz="1100" b="1" dirty="0" smtClean="0">
              <a:solidFill>
                <a:srgbClr val="000000"/>
              </a:solidFill>
              <a:latin typeface="+mj-lt"/>
              <a:cs typeface="Arial" charset="0"/>
            </a:endParaRPr>
          </a:p>
        </p:txBody>
      </p:sp>
      <p:sp>
        <p:nvSpPr>
          <p:cNvPr id="71" name="Rectangular Callout 70"/>
          <p:cNvSpPr/>
          <p:nvPr/>
        </p:nvSpPr>
        <p:spPr bwMode="auto">
          <a:xfrm>
            <a:off x="1857356" y="1285860"/>
            <a:ext cx="1714512" cy="357190"/>
          </a:xfrm>
          <a:prstGeom prst="wedgeRectCallout">
            <a:avLst>
              <a:gd name="adj1" fmla="val -56682"/>
              <a:gd name="adj2" fmla="val 193017"/>
            </a:avLst>
          </a:prstGeom>
          <a:solidFill>
            <a:schemeClr val="bg2">
              <a:lumMod val="60000"/>
              <a:lumOff val="40000"/>
            </a:schemeClr>
          </a:solidFill>
          <a:ln w="9525">
            <a:solidFill>
              <a:schemeClr val="tx1"/>
            </a:solidFill>
            <a:round/>
            <a:headEnd/>
            <a:tailEnd/>
          </a:ln>
        </p:spPr>
        <p:txBody>
          <a:bodyPr wrap="none" rtlCol="0" anchor="ctr"/>
          <a:lstStyle/>
          <a:p>
            <a:r>
              <a:rPr lang="en-US" altLang="zh-CN" sz="1000" b="1" dirty="0" smtClean="0">
                <a:solidFill>
                  <a:schemeClr val="tx2"/>
                </a:solidFill>
                <a:latin typeface="+mj-lt"/>
                <a:cs typeface="Arial" charset="0"/>
              </a:rPr>
              <a:t>1 </a:t>
            </a:r>
            <a:r>
              <a:rPr lang="zh-CN" altLang="en-US" sz="1000" b="1" dirty="0" smtClean="0">
                <a:solidFill>
                  <a:schemeClr val="tx2"/>
                </a:solidFill>
                <a:latin typeface="+mj-lt"/>
                <a:cs typeface="Arial" charset="0"/>
              </a:rPr>
              <a:t>点击</a:t>
            </a:r>
            <a:r>
              <a:rPr lang="en-US" altLang="zh-CN" sz="1000" b="1" dirty="0" smtClean="0">
                <a:solidFill>
                  <a:schemeClr val="tx2"/>
                </a:solidFill>
                <a:latin typeface="+mj-lt"/>
                <a:cs typeface="Arial" charset="0"/>
              </a:rPr>
              <a:t>Portal</a:t>
            </a:r>
            <a:r>
              <a:rPr lang="zh-CN" altLang="en-US" sz="1000" b="1" dirty="0" smtClean="0">
                <a:solidFill>
                  <a:schemeClr val="tx2"/>
                </a:solidFill>
                <a:latin typeface="+mj-lt"/>
                <a:cs typeface="Arial" charset="0"/>
              </a:rPr>
              <a:t>上</a:t>
            </a:r>
            <a:r>
              <a:rPr lang="en-US" altLang="zh-CN" sz="1000" b="1" dirty="0" smtClean="0">
                <a:solidFill>
                  <a:schemeClr val="tx2"/>
                </a:solidFill>
                <a:latin typeface="+mj-lt"/>
                <a:cs typeface="Arial" charset="0"/>
              </a:rPr>
              <a:t>Cordys URL</a:t>
            </a:r>
          </a:p>
          <a:p>
            <a:r>
              <a:rPr lang="en-US" altLang="zh-CN" sz="1000" b="1" dirty="0" smtClean="0">
                <a:solidFill>
                  <a:schemeClr val="tx2"/>
                </a:solidFill>
                <a:latin typeface="+mj-lt"/>
                <a:cs typeface="Arial" charset="0"/>
              </a:rPr>
              <a:t>/&lt;junction_name&gt;/cordys/*</a:t>
            </a:r>
          </a:p>
        </p:txBody>
      </p:sp>
      <p:sp>
        <p:nvSpPr>
          <p:cNvPr id="75" name="Rectangular Callout 74"/>
          <p:cNvSpPr/>
          <p:nvPr/>
        </p:nvSpPr>
        <p:spPr bwMode="auto">
          <a:xfrm>
            <a:off x="1000100" y="2928934"/>
            <a:ext cx="1285884" cy="428628"/>
          </a:xfrm>
          <a:prstGeom prst="wedgeRectCallout">
            <a:avLst>
              <a:gd name="adj1" fmla="val 69359"/>
              <a:gd name="adj2" fmla="val 109020"/>
            </a:avLst>
          </a:prstGeom>
          <a:solidFill>
            <a:schemeClr val="bg2">
              <a:lumMod val="60000"/>
              <a:lumOff val="40000"/>
            </a:schemeClr>
          </a:solidFill>
          <a:ln w="9525">
            <a:solidFill>
              <a:schemeClr val="tx1"/>
            </a:solidFill>
            <a:round/>
            <a:headEnd/>
            <a:tailEnd/>
          </a:ln>
        </p:spPr>
        <p:txBody>
          <a:bodyPr wrap="none" rtlCol="0" anchor="ctr"/>
          <a:lstStyle/>
          <a:p>
            <a:r>
              <a:rPr lang="en-US" altLang="zh-CN" sz="1000" b="1" dirty="0" smtClean="0">
                <a:solidFill>
                  <a:schemeClr val="tx2"/>
                </a:solidFill>
                <a:latin typeface="+mj-lt"/>
                <a:cs typeface="Arial" charset="0"/>
              </a:rPr>
              <a:t>2 </a:t>
            </a:r>
            <a:r>
              <a:rPr lang="zh-CN" altLang="en-US" sz="1000" b="1" dirty="0" smtClean="0">
                <a:solidFill>
                  <a:schemeClr val="tx2"/>
                </a:solidFill>
                <a:latin typeface="+mj-lt"/>
                <a:cs typeface="Arial" charset="0"/>
              </a:rPr>
              <a:t>调用单点登录接口</a:t>
            </a:r>
            <a:endParaRPr lang="en-US" altLang="en-US" sz="1000" b="1" dirty="0" smtClean="0">
              <a:solidFill>
                <a:schemeClr val="tx2"/>
              </a:solidFill>
              <a:latin typeface="Arial"/>
              <a:cs typeface="Arial" charset="0"/>
            </a:endParaRPr>
          </a:p>
        </p:txBody>
      </p:sp>
      <p:sp>
        <p:nvSpPr>
          <p:cNvPr id="76" name="Rectangular Callout 75"/>
          <p:cNvSpPr/>
          <p:nvPr/>
        </p:nvSpPr>
        <p:spPr bwMode="auto">
          <a:xfrm>
            <a:off x="857224" y="3500438"/>
            <a:ext cx="1071570" cy="428628"/>
          </a:xfrm>
          <a:prstGeom prst="wedgeRectCallout">
            <a:avLst>
              <a:gd name="adj1" fmla="val 104559"/>
              <a:gd name="adj2" fmla="val 2353"/>
            </a:avLst>
          </a:prstGeom>
          <a:solidFill>
            <a:schemeClr val="bg2">
              <a:lumMod val="60000"/>
              <a:lumOff val="40000"/>
            </a:schemeClr>
          </a:solidFill>
          <a:ln w="9525">
            <a:solidFill>
              <a:schemeClr val="tx1"/>
            </a:solidFill>
            <a:round/>
            <a:headEnd/>
            <a:tailEnd/>
          </a:ln>
        </p:spPr>
        <p:txBody>
          <a:bodyPr wrap="none" rtlCol="0" anchor="ctr"/>
          <a:lstStyle/>
          <a:p>
            <a:pPr lvl="0"/>
            <a:r>
              <a:rPr lang="en-US" altLang="zh-CN" sz="1000" b="1" dirty="0" smtClean="0">
                <a:solidFill>
                  <a:schemeClr val="tx2"/>
                </a:solidFill>
                <a:latin typeface="Arial"/>
                <a:cs typeface="Arial" charset="0"/>
              </a:rPr>
              <a:t>6 </a:t>
            </a:r>
            <a:r>
              <a:rPr lang="zh-CN" altLang="en-US" sz="1000" b="1" dirty="0" smtClean="0">
                <a:solidFill>
                  <a:schemeClr val="tx2"/>
                </a:solidFill>
                <a:latin typeface="Arial"/>
                <a:cs typeface="Arial" charset="0"/>
              </a:rPr>
              <a:t>返回页面响应</a:t>
            </a:r>
            <a:endParaRPr lang="en-US" altLang="en-US" sz="1000" b="1" dirty="0" smtClean="0">
              <a:solidFill>
                <a:schemeClr val="tx2"/>
              </a:solidFill>
              <a:latin typeface="Arial"/>
              <a:cs typeface="Arial" charset="0"/>
            </a:endParaRPr>
          </a:p>
        </p:txBody>
      </p:sp>
      <p:sp>
        <p:nvSpPr>
          <p:cNvPr id="77" name="Rectangular Callout 76"/>
          <p:cNvSpPr/>
          <p:nvPr/>
        </p:nvSpPr>
        <p:spPr bwMode="auto">
          <a:xfrm>
            <a:off x="2214546" y="5214950"/>
            <a:ext cx="1285884" cy="428628"/>
          </a:xfrm>
          <a:prstGeom prst="wedgeRectCallout">
            <a:avLst>
              <a:gd name="adj1" fmla="val -8229"/>
              <a:gd name="adj2" fmla="val -270516"/>
            </a:avLst>
          </a:prstGeom>
          <a:solidFill>
            <a:schemeClr val="bg2">
              <a:lumMod val="60000"/>
              <a:lumOff val="40000"/>
            </a:schemeClr>
          </a:solidFill>
          <a:ln w="9525">
            <a:solidFill>
              <a:schemeClr val="tx1"/>
            </a:solidFill>
            <a:round/>
            <a:headEnd/>
            <a:tailEnd/>
          </a:ln>
        </p:spPr>
        <p:txBody>
          <a:bodyPr wrap="square" rtlCol="0" anchor="ctr">
            <a:normAutofit/>
          </a:bodyPr>
          <a:lstStyle/>
          <a:p>
            <a:pPr lvl="0"/>
            <a:r>
              <a:rPr lang="en-US" altLang="zh-CN" sz="1000" b="1" dirty="0" smtClean="0">
                <a:solidFill>
                  <a:schemeClr val="tx2"/>
                </a:solidFill>
                <a:latin typeface="Arial"/>
                <a:cs typeface="Arial" charset="0"/>
              </a:rPr>
              <a:t>5 </a:t>
            </a:r>
            <a:r>
              <a:rPr lang="zh-CN" altLang="en-US" sz="1000" b="1" dirty="0" smtClean="0">
                <a:solidFill>
                  <a:schemeClr val="tx2"/>
                </a:solidFill>
                <a:latin typeface="Arial"/>
                <a:cs typeface="Arial" charset="0"/>
              </a:rPr>
              <a:t>返回页面响应</a:t>
            </a:r>
            <a:endParaRPr lang="en-US" altLang="zh-CN" sz="1000" b="1" dirty="0" smtClean="0">
              <a:solidFill>
                <a:schemeClr val="tx2"/>
              </a:solidFill>
              <a:latin typeface="Arial"/>
              <a:cs typeface="Arial" charset="0"/>
            </a:endParaRPr>
          </a:p>
        </p:txBody>
      </p:sp>
      <p:sp>
        <p:nvSpPr>
          <p:cNvPr id="78" name="Rectangular Callout 77"/>
          <p:cNvSpPr/>
          <p:nvPr/>
        </p:nvSpPr>
        <p:spPr bwMode="auto">
          <a:xfrm>
            <a:off x="2285984" y="1785926"/>
            <a:ext cx="1143008" cy="285752"/>
          </a:xfrm>
          <a:prstGeom prst="wedgeRectCallout">
            <a:avLst>
              <a:gd name="adj1" fmla="val -60849"/>
              <a:gd name="adj2" fmla="val 193017"/>
            </a:avLst>
          </a:prstGeom>
          <a:solidFill>
            <a:schemeClr val="bg2">
              <a:lumMod val="60000"/>
              <a:lumOff val="40000"/>
            </a:schemeClr>
          </a:solidFill>
          <a:ln w="9525">
            <a:solidFill>
              <a:schemeClr val="tx1"/>
            </a:solidFill>
            <a:round/>
            <a:headEnd/>
            <a:tailEnd/>
          </a:ln>
        </p:spPr>
        <p:txBody>
          <a:bodyPr wrap="none" rtlCol="0" anchor="ctr"/>
          <a:lstStyle/>
          <a:p>
            <a:r>
              <a:rPr lang="en-US" altLang="zh-CN" sz="1000" b="1" dirty="0" smtClean="0">
                <a:solidFill>
                  <a:schemeClr val="tx2"/>
                </a:solidFill>
                <a:latin typeface="+mj-lt"/>
                <a:cs typeface="Arial" charset="0"/>
              </a:rPr>
              <a:t>7 </a:t>
            </a:r>
            <a:r>
              <a:rPr lang="zh-CN" altLang="en-US" sz="1000" b="1" dirty="0" smtClean="0">
                <a:solidFill>
                  <a:schemeClr val="tx2"/>
                </a:solidFill>
                <a:latin typeface="+mj-lt"/>
                <a:cs typeface="Arial" charset="0"/>
              </a:rPr>
              <a:t>返回页面响应</a:t>
            </a:r>
            <a:endParaRPr lang="en-US" altLang="zh-CN" sz="1000" b="1" dirty="0" smtClean="0">
              <a:solidFill>
                <a:schemeClr val="tx2"/>
              </a:solidFill>
              <a:latin typeface="+mj-lt"/>
              <a:cs typeface="Arial" charset="0"/>
            </a:endParaRPr>
          </a:p>
        </p:txBody>
      </p:sp>
      <p:sp>
        <p:nvSpPr>
          <p:cNvPr id="65" name="Line Callout 1 (Accent Bar) 64"/>
          <p:cNvSpPr/>
          <p:nvPr/>
        </p:nvSpPr>
        <p:spPr bwMode="auto">
          <a:xfrm>
            <a:off x="142844" y="4929198"/>
            <a:ext cx="1500198" cy="428628"/>
          </a:xfrm>
          <a:prstGeom prst="accentCallout1">
            <a:avLst>
              <a:gd name="adj1" fmla="val 16528"/>
              <a:gd name="adj2" fmla="val 108589"/>
              <a:gd name="adj3" fmla="val -76388"/>
              <a:gd name="adj4" fmla="val 133632"/>
            </a:avLst>
          </a:prstGeom>
          <a:solidFill>
            <a:schemeClr val="bg2">
              <a:lumMod val="60000"/>
              <a:lumOff val="40000"/>
            </a:schemeClr>
          </a:solidFill>
          <a:ln w="9525">
            <a:solidFill>
              <a:schemeClr val="tx1"/>
            </a:solidFill>
            <a:prstDash val="dash"/>
            <a:round/>
            <a:headEnd/>
            <a:tailEnd/>
          </a:ln>
        </p:spPr>
        <p:txBody>
          <a:bodyPr wrap="square" rtlCol="0" anchor="ctr">
            <a:noAutofit/>
          </a:bodyPr>
          <a:lstStyle/>
          <a:p>
            <a:r>
              <a:rPr lang="zh-CN" altLang="en-US" sz="1000" b="1" dirty="0" smtClean="0">
                <a:solidFill>
                  <a:schemeClr val="tx2"/>
                </a:solidFill>
                <a:latin typeface="Arial"/>
                <a:cs typeface="Arial" charset="0"/>
              </a:rPr>
              <a:t>已使用</a:t>
            </a:r>
            <a:r>
              <a:rPr lang="en-US" altLang="en-US" sz="1000" b="1" dirty="0" smtClean="0">
                <a:solidFill>
                  <a:schemeClr val="tx2"/>
                </a:solidFill>
                <a:latin typeface="Arial"/>
                <a:cs typeface="Arial" charset="0"/>
              </a:rPr>
              <a:t>-c </a:t>
            </a:r>
            <a:r>
              <a:rPr lang="en-US" altLang="en-US" sz="1000" b="1" dirty="0" err="1" smtClean="0">
                <a:solidFill>
                  <a:schemeClr val="tx2"/>
                </a:solidFill>
                <a:latin typeface="Arial"/>
                <a:cs typeface="Arial" charset="0"/>
              </a:rPr>
              <a:t>iv_user</a:t>
            </a:r>
            <a:r>
              <a:rPr lang="zh-CN" altLang="en-US" sz="1000" b="1" dirty="0" smtClean="0">
                <a:solidFill>
                  <a:schemeClr val="tx2"/>
                </a:solidFill>
                <a:latin typeface="Arial"/>
                <a:cs typeface="Arial" charset="0"/>
              </a:rPr>
              <a:t>创建</a:t>
            </a:r>
            <a:r>
              <a:rPr lang="en-US" altLang="en-US" sz="1000" b="1" dirty="0" smtClean="0">
                <a:solidFill>
                  <a:schemeClr val="tx2"/>
                </a:solidFill>
                <a:latin typeface="Arial"/>
                <a:cs typeface="Arial" charset="0"/>
              </a:rPr>
              <a:t>cordys</a:t>
            </a:r>
            <a:r>
              <a:rPr lang="zh-CN" altLang="en-US" sz="1000" b="1" dirty="0" smtClean="0">
                <a:solidFill>
                  <a:schemeClr val="tx2"/>
                </a:solidFill>
                <a:latin typeface="Arial"/>
                <a:cs typeface="Arial" charset="0"/>
              </a:rPr>
              <a:t>对应的</a:t>
            </a:r>
            <a:r>
              <a:rPr lang="en-US" altLang="en-US" sz="1000" b="1" dirty="0" smtClean="0">
                <a:solidFill>
                  <a:schemeClr val="tx2"/>
                </a:solidFill>
                <a:latin typeface="Arial"/>
                <a:cs typeface="Arial" charset="0"/>
              </a:rPr>
              <a:t>junction</a:t>
            </a:r>
            <a:endParaRPr lang="en-US" altLang="en-US" sz="1000" b="1" dirty="0">
              <a:solidFill>
                <a:schemeClr val="tx2"/>
              </a:solidFill>
              <a:latin typeface="Arial"/>
              <a:cs typeface="Arial"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checkerboard(across)">
                                      <p:cBhvr>
                                        <p:cTn id="7" dur="500"/>
                                        <p:tgtEl>
                                          <p:spTgt spid="71"/>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05"/>
                                        </p:tgtEl>
                                        <p:attrNameLst>
                                          <p:attrName>style.visibility</p:attrName>
                                        </p:attrNameLst>
                                      </p:cBhvr>
                                      <p:to>
                                        <p:strVal val="visible"/>
                                      </p:to>
                                    </p:set>
                                    <p:animEffect transition="in" filter="checkerboard(across)">
                                      <p:cBhvr>
                                        <p:cTn id="10" dur="500"/>
                                        <p:tgtEl>
                                          <p:spTgt spid="105"/>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checkerboard(across)">
                                      <p:cBhvr>
                                        <p:cTn id="15" dur="500"/>
                                        <p:tgtEl>
                                          <p:spTgt spid="75"/>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122"/>
                                        </p:tgtEl>
                                        <p:attrNameLst>
                                          <p:attrName>style.visibility</p:attrName>
                                        </p:attrNameLst>
                                      </p:cBhvr>
                                      <p:to>
                                        <p:strVal val="visible"/>
                                      </p:to>
                                    </p:set>
                                    <p:animEffect transition="in" filter="checkerboard(across)">
                                      <p:cBhvr>
                                        <p:cTn id="18" dur="500"/>
                                        <p:tgtEl>
                                          <p:spTgt spid="122"/>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125"/>
                                        </p:tgtEl>
                                        <p:attrNameLst>
                                          <p:attrName>style.visibility</p:attrName>
                                        </p:attrNameLst>
                                      </p:cBhvr>
                                      <p:to>
                                        <p:strVal val="visible"/>
                                      </p:to>
                                    </p:set>
                                    <p:animEffect transition="in" filter="checkerboard(across)">
                                      <p:cBhvr>
                                        <p:cTn id="23" dur="500"/>
                                        <p:tgtEl>
                                          <p:spTgt spid="125"/>
                                        </p:tgtEl>
                                      </p:cBhvr>
                                    </p:animEffect>
                                  </p:childTnLst>
                                </p:cTn>
                              </p:par>
                              <p:par>
                                <p:cTn id="24" presetID="5" presetClass="entr" presetSubtype="10" fill="hold" grpId="0" nodeType="withEffect">
                                  <p:stCondLst>
                                    <p:cond delay="0"/>
                                  </p:stCondLst>
                                  <p:childTnLst>
                                    <p:set>
                                      <p:cBhvr>
                                        <p:cTn id="25" dur="1" fill="hold">
                                          <p:stCondLst>
                                            <p:cond delay="0"/>
                                          </p:stCondLst>
                                        </p:cTn>
                                        <p:tgtEl>
                                          <p:spTgt spid="124"/>
                                        </p:tgtEl>
                                        <p:attrNameLst>
                                          <p:attrName>style.visibility</p:attrName>
                                        </p:attrNameLst>
                                      </p:cBhvr>
                                      <p:to>
                                        <p:strVal val="visible"/>
                                      </p:to>
                                    </p:set>
                                    <p:animEffect transition="in" filter="checkerboard(across)">
                                      <p:cBhvr>
                                        <p:cTn id="26" dur="500"/>
                                        <p:tgtEl>
                                          <p:spTgt spid="124"/>
                                        </p:tgtEl>
                                      </p:cBhvr>
                                    </p:animEffect>
                                  </p:childTnLst>
                                </p:cTn>
                              </p:par>
                            </p:childTnLst>
                          </p:cTn>
                        </p:par>
                      </p:childTnLst>
                    </p:cTn>
                  </p:par>
                  <p:par>
                    <p:cTn id="27" fill="hold">
                      <p:stCondLst>
                        <p:cond delay="indefinite"/>
                      </p:stCondLst>
                      <p:childTnLst>
                        <p:par>
                          <p:cTn id="28" fill="hold">
                            <p:stCondLst>
                              <p:cond delay="0"/>
                            </p:stCondLst>
                            <p:childTnLst>
                              <p:par>
                                <p:cTn id="29" presetID="5" presetClass="entr" presetSubtype="10" fill="hold" grpId="0" nodeType="click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checkerboard(across)">
                                      <p:cBhvr>
                                        <p:cTn id="31" dur="500"/>
                                        <p:tgtEl>
                                          <p:spTgt spid="54"/>
                                        </p:tgtEl>
                                      </p:cBhvr>
                                    </p:animEffect>
                                  </p:childTnLst>
                                </p:cTn>
                              </p:par>
                              <p:par>
                                <p:cTn id="32" presetID="5" presetClass="entr" presetSubtype="10" fill="hold" grpId="0" nodeType="withEffect">
                                  <p:stCondLst>
                                    <p:cond delay="0"/>
                                  </p:stCondLst>
                                  <p:childTnLst>
                                    <p:set>
                                      <p:cBhvr>
                                        <p:cTn id="33" dur="1" fill="hold">
                                          <p:stCondLst>
                                            <p:cond delay="0"/>
                                          </p:stCondLst>
                                        </p:cTn>
                                        <p:tgtEl>
                                          <p:spTgt spid="85"/>
                                        </p:tgtEl>
                                        <p:attrNameLst>
                                          <p:attrName>style.visibility</p:attrName>
                                        </p:attrNameLst>
                                      </p:cBhvr>
                                      <p:to>
                                        <p:strVal val="visible"/>
                                      </p:to>
                                    </p:set>
                                    <p:animEffect transition="in" filter="checkerboard(across)">
                                      <p:cBhvr>
                                        <p:cTn id="34" dur="500"/>
                                        <p:tgtEl>
                                          <p:spTgt spid="85"/>
                                        </p:tgtEl>
                                      </p:cBhvr>
                                    </p:animEffect>
                                  </p:childTnLst>
                                </p:cTn>
                              </p:par>
                              <p:par>
                                <p:cTn id="35" presetID="5" presetClass="entr" presetSubtype="1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checkerboard(across)">
                                      <p:cBhvr>
                                        <p:cTn id="37" dur="500"/>
                                        <p:tgtEl>
                                          <p:spTgt spid="56"/>
                                        </p:tgtEl>
                                      </p:cBhvr>
                                    </p:animEffect>
                                  </p:childTnLst>
                                </p:cTn>
                              </p:par>
                              <p:par>
                                <p:cTn id="38" presetID="5" presetClass="entr" presetSubtype="10" fill="hold" grpId="0" nodeType="with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checkerboard(across)">
                                      <p:cBhvr>
                                        <p:cTn id="40" dur="500"/>
                                        <p:tgtEl>
                                          <p:spTgt spid="57"/>
                                        </p:tgtEl>
                                      </p:cBhvr>
                                    </p:animEffect>
                                  </p:childTnLst>
                                </p:cTn>
                              </p:par>
                            </p:childTnLst>
                          </p:cTn>
                        </p:par>
                      </p:childTnLst>
                    </p:cTn>
                  </p:par>
                  <p:par>
                    <p:cTn id="41" fill="hold">
                      <p:stCondLst>
                        <p:cond delay="indefinite"/>
                      </p:stCondLst>
                      <p:childTnLst>
                        <p:par>
                          <p:cTn id="42" fill="hold">
                            <p:stCondLst>
                              <p:cond delay="0"/>
                            </p:stCondLst>
                            <p:childTnLst>
                              <p:par>
                                <p:cTn id="43" presetID="5" presetClass="entr" presetSubtype="10" fill="hold" grpId="0" nodeType="clickEffect">
                                  <p:stCondLst>
                                    <p:cond delay="0"/>
                                  </p:stCondLst>
                                  <p:childTnLst>
                                    <p:set>
                                      <p:cBhvr>
                                        <p:cTn id="44" dur="1" fill="hold">
                                          <p:stCondLst>
                                            <p:cond delay="0"/>
                                          </p:stCondLst>
                                        </p:cTn>
                                        <p:tgtEl>
                                          <p:spTgt spid="77"/>
                                        </p:tgtEl>
                                        <p:attrNameLst>
                                          <p:attrName>style.visibility</p:attrName>
                                        </p:attrNameLst>
                                      </p:cBhvr>
                                      <p:to>
                                        <p:strVal val="visible"/>
                                      </p:to>
                                    </p:set>
                                    <p:animEffect transition="in" filter="checkerboard(across)">
                                      <p:cBhvr>
                                        <p:cTn id="45" dur="500"/>
                                        <p:tgtEl>
                                          <p:spTgt spid="77"/>
                                        </p:tgtEl>
                                      </p:cBhvr>
                                    </p:animEffect>
                                  </p:childTnLst>
                                </p:cTn>
                              </p:par>
                              <p:par>
                                <p:cTn id="46" presetID="5" presetClass="entr" presetSubtype="10" fill="hold" grpId="0" nodeType="withEffect">
                                  <p:stCondLst>
                                    <p:cond delay="0"/>
                                  </p:stCondLst>
                                  <p:childTnLst>
                                    <p:set>
                                      <p:cBhvr>
                                        <p:cTn id="47" dur="1" fill="hold">
                                          <p:stCondLst>
                                            <p:cond delay="0"/>
                                          </p:stCondLst>
                                        </p:cTn>
                                        <p:tgtEl>
                                          <p:spTgt spid="76"/>
                                        </p:tgtEl>
                                        <p:attrNameLst>
                                          <p:attrName>style.visibility</p:attrName>
                                        </p:attrNameLst>
                                      </p:cBhvr>
                                      <p:to>
                                        <p:strVal val="visible"/>
                                      </p:to>
                                    </p:set>
                                    <p:animEffect transition="in" filter="checkerboard(across)">
                                      <p:cBhvr>
                                        <p:cTn id="48" dur="500"/>
                                        <p:tgtEl>
                                          <p:spTgt spid="76"/>
                                        </p:tgtEl>
                                      </p:cBhvr>
                                    </p:animEffect>
                                  </p:childTnLst>
                                </p:cTn>
                              </p:par>
                              <p:par>
                                <p:cTn id="49" presetID="5" presetClass="entr" presetSubtype="10" fill="hold" grpId="0" nodeType="withEffect">
                                  <p:stCondLst>
                                    <p:cond delay="0"/>
                                  </p:stCondLst>
                                  <p:childTnLst>
                                    <p:set>
                                      <p:cBhvr>
                                        <p:cTn id="50" dur="1" fill="hold">
                                          <p:stCondLst>
                                            <p:cond delay="0"/>
                                          </p:stCondLst>
                                        </p:cTn>
                                        <p:tgtEl>
                                          <p:spTgt spid="78"/>
                                        </p:tgtEl>
                                        <p:attrNameLst>
                                          <p:attrName>style.visibility</p:attrName>
                                        </p:attrNameLst>
                                      </p:cBhvr>
                                      <p:to>
                                        <p:strVal val="visible"/>
                                      </p:to>
                                    </p:set>
                                    <p:animEffect transition="in" filter="checkerboard(across)">
                                      <p:cBhvr>
                                        <p:cTn id="51"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6" grpId="0" animBg="1"/>
      <p:bldP spid="85" grpId="0" animBg="1"/>
      <p:bldP spid="105" grpId="0" animBg="1"/>
      <p:bldP spid="57" grpId="0" animBg="1"/>
      <p:bldP spid="122" grpId="0" animBg="1"/>
      <p:bldP spid="124" grpId="0" animBg="1"/>
      <p:bldP spid="125" grpId="0" animBg="1"/>
      <p:bldP spid="71" grpId="0" animBg="1"/>
      <p:bldP spid="75" grpId="0" animBg="1"/>
      <p:bldP spid="76" grpId="0" animBg="1"/>
      <p:bldP spid="77" grpId="0" animBg="1"/>
      <p:bldP spid="7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smtClean="0"/>
              <a:t>案例对比分析</a:t>
            </a:r>
          </a:p>
        </p:txBody>
      </p:sp>
      <p:sp>
        <p:nvSpPr>
          <p:cNvPr id="17411" name="内容占位符 2"/>
          <p:cNvSpPr>
            <a:spLocks noGrp="1"/>
          </p:cNvSpPr>
          <p:nvPr>
            <p:ph idx="1"/>
          </p:nvPr>
        </p:nvSpPr>
        <p:spPr>
          <a:xfrm>
            <a:off x="214282" y="1571612"/>
            <a:ext cx="8745538" cy="2288694"/>
          </a:xfrm>
        </p:spPr>
        <p:txBody>
          <a:bodyPr/>
          <a:lstStyle/>
          <a:p>
            <a:r>
              <a:rPr lang="zh-CN" altLang="zh-CN" dirty="0" smtClean="0">
                <a:ea typeface="宋体" pitchFamily="2" charset="-122"/>
              </a:rPr>
              <a:t>通过和相似案例的对比分析，未来来伊份的流程执行与管理水平，在同系统中属于前列，能够满足未来几年的经营管理需求。</a:t>
            </a:r>
            <a:endParaRPr lang="en-US" altLang="zh-CN" dirty="0" smtClean="0">
              <a:ea typeface="宋体" pitchFamily="2" charset="-122"/>
            </a:endParaRPr>
          </a:p>
          <a:p>
            <a:endParaRPr lang="zh-CN" altLang="zh-CN" dirty="0" smtClean="0">
              <a:ea typeface="宋体" pitchFamily="2" charset="-122"/>
            </a:endParaRPr>
          </a:p>
          <a:p>
            <a:r>
              <a:rPr lang="zh-CN" altLang="zh-CN" dirty="0" smtClean="0">
                <a:ea typeface="宋体" pitchFamily="2" charset="-122"/>
              </a:rPr>
              <a:t>这里选择了运动商品制造与零售行业的李宁，和同是业务流程整合的大型企业中国联通作为比较案例。</a:t>
            </a:r>
          </a:p>
          <a:p>
            <a:endParaRPr lang="zh-CN" altLang="en-US" dirty="0" smtClean="0">
              <a:ea typeface="宋体" pitchFamily="2" charset="-122"/>
            </a:endParaRPr>
          </a:p>
        </p:txBody>
      </p:sp>
      <p:sp>
        <p:nvSpPr>
          <p:cNvPr id="17412" name="页脚占位符 3"/>
          <p:cNvSpPr>
            <a:spLocks noGrp="1"/>
          </p:cNvSpPr>
          <p:nvPr>
            <p:ph type="ftr"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Tree>
  </p:cSld>
  <p:clrMapOvr>
    <a:masterClrMapping/>
  </p:clrMapOvr>
  <p:transition>
    <p:pull dir="r"/>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3" cstate="print"/>
          <a:srcRect/>
          <a:stretch>
            <a:fillRect/>
          </a:stretch>
        </p:blipFill>
        <p:spPr bwMode="auto">
          <a:xfrm>
            <a:off x="7358082" y="2857496"/>
            <a:ext cx="1243505" cy="928694"/>
          </a:xfrm>
          <a:prstGeom prst="rect">
            <a:avLst/>
          </a:prstGeom>
          <a:noFill/>
          <a:ln w="9525">
            <a:noFill/>
            <a:miter lim="800000"/>
            <a:headEnd/>
            <a:tailEnd/>
          </a:ln>
        </p:spPr>
      </p:pic>
      <p:sp>
        <p:nvSpPr>
          <p:cNvPr id="38914" name="标题 1"/>
          <p:cNvSpPr>
            <a:spLocks noGrp="1"/>
          </p:cNvSpPr>
          <p:nvPr>
            <p:ph type="title"/>
          </p:nvPr>
        </p:nvSpPr>
        <p:spPr/>
        <p:txBody>
          <a:bodyPr/>
          <a:lstStyle/>
          <a:p>
            <a:r>
              <a:rPr lang="en-US" altLang="zh-CN" dirty="0" smtClean="0"/>
              <a:t>TAM</a:t>
            </a:r>
            <a:r>
              <a:rPr lang="zh-CN" altLang="en-US" dirty="0" smtClean="0"/>
              <a:t>集成方案 </a:t>
            </a:r>
            <a:r>
              <a:rPr lang="en-US" altLang="zh-CN" dirty="0" smtClean="0"/>
              <a:t>–</a:t>
            </a:r>
            <a:r>
              <a:rPr lang="zh-CN" altLang="en-US" dirty="0" smtClean="0"/>
              <a:t>用户信息同步</a:t>
            </a:r>
          </a:p>
        </p:txBody>
      </p:sp>
      <p:sp>
        <p:nvSpPr>
          <p:cNvPr id="38915" name="Rectangle 2"/>
          <p:cNvSpPr>
            <a:spLocks noChangeArrowheads="1"/>
          </p:cNvSpPr>
          <p:nvPr/>
        </p:nvSpPr>
        <p:spPr bwMode="auto">
          <a:xfrm>
            <a:off x="434975" y="2131115"/>
            <a:ext cx="8280400" cy="369191"/>
          </a:xfrm>
          <a:prstGeom prst="rect">
            <a:avLst/>
          </a:prstGeom>
          <a:gradFill rotWithShape="0">
            <a:gsLst>
              <a:gs pos="0">
                <a:srgbClr val="B5C4D3"/>
              </a:gs>
              <a:gs pos="100000">
                <a:srgbClr val="FFFFFF"/>
              </a:gs>
            </a:gsLst>
            <a:lin ang="2700000" scaled="1"/>
          </a:gradFill>
          <a:ln w="3175" algn="ctr">
            <a:solidFill>
              <a:schemeClr val="accent1"/>
            </a:solidFill>
            <a:miter lim="800000"/>
            <a:headEnd/>
            <a:tailEnd/>
          </a:ln>
        </p:spPr>
        <p:txBody>
          <a:bodyPr lIns="91296" tIns="45650" rIns="91296" bIns="45650" anchor="ctr">
            <a:spAutoFit/>
          </a:bodyPr>
          <a:lstStyle/>
          <a:p>
            <a:endParaRPr lang="zh-CN" altLang="zh-CN">
              <a:solidFill>
                <a:schemeClr val="tx2"/>
              </a:solidFill>
              <a:ea typeface="宋体" pitchFamily="2" charset="-122"/>
            </a:endParaRPr>
          </a:p>
        </p:txBody>
      </p:sp>
      <p:sp>
        <p:nvSpPr>
          <p:cNvPr id="38916" name="Rectangle 3"/>
          <p:cNvSpPr>
            <a:spLocks noChangeArrowheads="1"/>
          </p:cNvSpPr>
          <p:nvPr/>
        </p:nvSpPr>
        <p:spPr bwMode="auto">
          <a:xfrm>
            <a:off x="3857620" y="3786190"/>
            <a:ext cx="1568472" cy="1193271"/>
          </a:xfrm>
          <a:prstGeom prst="rect">
            <a:avLst/>
          </a:prstGeom>
          <a:noFill/>
          <a:ln w="9525" algn="ctr">
            <a:noFill/>
            <a:miter lim="800000"/>
            <a:headEnd/>
            <a:tailEnd/>
          </a:ln>
        </p:spPr>
        <p:txBody>
          <a:bodyPr lIns="91296" tIns="45650" rIns="91296" bIns="45650" anchor="ctr"/>
          <a:lstStyle/>
          <a:p>
            <a:pPr defTabSz="914280">
              <a:tabLst>
                <a:tab pos="2293800" algn="l"/>
              </a:tabLst>
            </a:pPr>
            <a:r>
              <a:rPr lang="en-US" altLang="zh-CN" sz="1400" dirty="0" smtClean="0">
                <a:solidFill>
                  <a:schemeClr val="tx2"/>
                </a:solidFill>
              </a:rPr>
              <a:t>CORDYS WS-AppServer</a:t>
            </a:r>
            <a:r>
              <a:rPr lang="zh-CN" altLang="en-US" sz="1400" dirty="0" smtClean="0">
                <a:solidFill>
                  <a:schemeClr val="tx2"/>
                </a:solidFill>
              </a:rPr>
              <a:t>连接器实现读取接口表写入</a:t>
            </a:r>
            <a:r>
              <a:rPr lang="en-US" altLang="zh-CN" sz="1400" dirty="0" smtClean="0">
                <a:solidFill>
                  <a:schemeClr val="tx2"/>
                </a:solidFill>
              </a:rPr>
              <a:t>LDAP</a:t>
            </a:r>
            <a:r>
              <a:rPr lang="zh-CN" altLang="en-US" sz="1400" dirty="0" smtClean="0">
                <a:solidFill>
                  <a:schemeClr val="tx2"/>
                </a:solidFill>
              </a:rPr>
              <a:t>的功能</a:t>
            </a:r>
            <a:endParaRPr lang="nl-NL" altLang="zh-CN" sz="1400" dirty="0">
              <a:solidFill>
                <a:schemeClr val="tx2"/>
              </a:solidFill>
            </a:endParaRPr>
          </a:p>
        </p:txBody>
      </p:sp>
      <p:pic>
        <p:nvPicPr>
          <p:cNvPr id="38917" name="Picture 4" descr="cpu"/>
          <p:cNvPicPr>
            <a:picLocks noGrp="1" noChangeAspect="1" noChangeArrowheads="1"/>
          </p:cNvPicPr>
          <p:nvPr>
            <p:ph sz="quarter" idx="1"/>
          </p:nvPr>
        </p:nvPicPr>
        <p:blipFill>
          <a:blip r:embed="rId4" cstate="print"/>
          <a:srcRect/>
          <a:stretch>
            <a:fillRect/>
          </a:stretch>
        </p:blipFill>
        <p:spPr>
          <a:xfrm>
            <a:off x="4429124" y="2857496"/>
            <a:ext cx="434458" cy="769518"/>
          </a:xfrm>
        </p:spPr>
      </p:pic>
      <p:sp>
        <p:nvSpPr>
          <p:cNvPr id="38919" name="Rectangle 7"/>
          <p:cNvSpPr>
            <a:spLocks noChangeArrowheads="1"/>
          </p:cNvSpPr>
          <p:nvPr/>
        </p:nvSpPr>
        <p:spPr bwMode="auto">
          <a:xfrm>
            <a:off x="7261220" y="3821908"/>
            <a:ext cx="1668498" cy="994833"/>
          </a:xfrm>
          <a:prstGeom prst="rect">
            <a:avLst/>
          </a:prstGeom>
          <a:noFill/>
          <a:ln w="9525" algn="ctr">
            <a:noFill/>
            <a:miter lim="800000"/>
            <a:headEnd/>
            <a:tailEnd/>
          </a:ln>
        </p:spPr>
        <p:txBody>
          <a:bodyPr wrap="none" lIns="91296" tIns="45650" rIns="91296" bIns="45650" anchor="ctr"/>
          <a:lstStyle/>
          <a:p>
            <a:pPr defTabSz="914280">
              <a:tabLst>
                <a:tab pos="2293800" algn="l"/>
              </a:tabLst>
            </a:pPr>
            <a:r>
              <a:rPr lang="en-US" altLang="zh-CN" sz="1500" dirty="0" smtClean="0">
                <a:solidFill>
                  <a:schemeClr val="tx2"/>
                </a:solidFill>
              </a:rPr>
              <a:t>EIP</a:t>
            </a:r>
            <a:r>
              <a:rPr lang="zh-CN" altLang="en-US" sz="1500" dirty="0" smtClean="0">
                <a:solidFill>
                  <a:schemeClr val="tx2"/>
                </a:solidFill>
              </a:rPr>
              <a:t>系统后端存储</a:t>
            </a:r>
            <a:endParaRPr lang="nl-NL" altLang="zh-CN" sz="1500" dirty="0">
              <a:solidFill>
                <a:schemeClr val="tx2"/>
              </a:solidFill>
            </a:endParaRPr>
          </a:p>
        </p:txBody>
      </p:sp>
      <p:sp>
        <p:nvSpPr>
          <p:cNvPr id="38925" name="Rectangle 21"/>
          <p:cNvSpPr>
            <a:spLocks noChangeArrowheads="1"/>
          </p:cNvSpPr>
          <p:nvPr/>
        </p:nvSpPr>
        <p:spPr bwMode="auto">
          <a:xfrm>
            <a:off x="500034" y="4000504"/>
            <a:ext cx="1143008" cy="631039"/>
          </a:xfrm>
          <a:prstGeom prst="rect">
            <a:avLst/>
          </a:prstGeom>
          <a:noFill/>
          <a:ln w="9525" algn="ctr">
            <a:noFill/>
            <a:miter lim="800000"/>
            <a:headEnd/>
            <a:tailEnd/>
          </a:ln>
        </p:spPr>
        <p:txBody>
          <a:bodyPr wrap="none" lIns="91296" tIns="45650" rIns="91296" bIns="45650" anchor="ctr"/>
          <a:lstStyle/>
          <a:p>
            <a:pPr defTabSz="914280">
              <a:tabLst>
                <a:tab pos="2293800" algn="l"/>
              </a:tabLst>
            </a:pPr>
            <a:r>
              <a:rPr lang="en-US" altLang="zh-CN" sz="1500" dirty="0" smtClean="0">
                <a:solidFill>
                  <a:schemeClr val="tx2"/>
                </a:solidFill>
              </a:rPr>
              <a:t>BOP</a:t>
            </a:r>
            <a:r>
              <a:rPr lang="zh-CN" altLang="en-US" sz="1500" dirty="0" smtClean="0">
                <a:solidFill>
                  <a:schemeClr val="tx2"/>
                </a:solidFill>
              </a:rPr>
              <a:t>系统调用</a:t>
            </a:r>
            <a:endParaRPr lang="nl-NL" altLang="zh-CN" sz="1500" dirty="0">
              <a:solidFill>
                <a:schemeClr val="tx2"/>
              </a:solidFill>
            </a:endParaRPr>
          </a:p>
        </p:txBody>
      </p:sp>
      <p:sp>
        <p:nvSpPr>
          <p:cNvPr id="38928" name="Text Box 25"/>
          <p:cNvSpPr txBox="1">
            <a:spLocks noChangeArrowheads="1"/>
          </p:cNvSpPr>
          <p:nvPr/>
        </p:nvSpPr>
        <p:spPr bwMode="auto">
          <a:xfrm>
            <a:off x="7321576" y="1726407"/>
            <a:ext cx="1179514" cy="323024"/>
          </a:xfrm>
          <a:prstGeom prst="rect">
            <a:avLst/>
          </a:prstGeom>
          <a:noFill/>
          <a:ln w="9525" algn="ctr">
            <a:noFill/>
            <a:miter lim="800000"/>
            <a:headEnd/>
            <a:tailEnd/>
          </a:ln>
        </p:spPr>
        <p:txBody>
          <a:bodyPr wrap="square" lIns="91296" tIns="45650" rIns="91296" bIns="45650">
            <a:spAutoFit/>
          </a:bodyPr>
          <a:lstStyle/>
          <a:p>
            <a:pPr defTabSz="914280">
              <a:tabLst>
                <a:tab pos="2293800" algn="l"/>
              </a:tabLst>
            </a:pPr>
            <a:r>
              <a:rPr lang="zh-CN" altLang="en-US" sz="1500" dirty="0" smtClean="0">
                <a:solidFill>
                  <a:schemeClr val="tx2"/>
                </a:solidFill>
              </a:rPr>
              <a:t>数据库连接</a:t>
            </a:r>
            <a:endParaRPr lang="nl-NL" altLang="zh-CN" sz="1500" dirty="0">
              <a:solidFill>
                <a:schemeClr val="tx2"/>
              </a:solidFill>
            </a:endParaRPr>
          </a:p>
        </p:txBody>
      </p:sp>
      <p:sp>
        <p:nvSpPr>
          <p:cNvPr id="38929" name="Text Box 26"/>
          <p:cNvSpPr txBox="1">
            <a:spLocks noChangeArrowheads="1"/>
          </p:cNvSpPr>
          <p:nvPr/>
        </p:nvSpPr>
        <p:spPr bwMode="auto">
          <a:xfrm>
            <a:off x="5715008" y="1714488"/>
            <a:ext cx="965200" cy="323024"/>
          </a:xfrm>
          <a:prstGeom prst="rect">
            <a:avLst/>
          </a:prstGeom>
          <a:noFill/>
          <a:ln w="9525" algn="ctr">
            <a:noFill/>
            <a:miter lim="800000"/>
            <a:headEnd/>
            <a:tailEnd/>
          </a:ln>
        </p:spPr>
        <p:txBody>
          <a:bodyPr lIns="91296" tIns="45650" rIns="91296" bIns="45650">
            <a:spAutoFit/>
          </a:bodyPr>
          <a:lstStyle/>
          <a:p>
            <a:pPr defTabSz="914280">
              <a:tabLst>
                <a:tab pos="2293800" algn="l"/>
              </a:tabLst>
            </a:pPr>
            <a:r>
              <a:rPr lang="zh-CN" altLang="en-US" sz="1500" dirty="0" smtClean="0">
                <a:solidFill>
                  <a:schemeClr val="tx2"/>
                </a:solidFill>
              </a:rPr>
              <a:t>接口表</a:t>
            </a:r>
            <a:endParaRPr lang="nl-NL" altLang="zh-CN" sz="1500" dirty="0">
              <a:solidFill>
                <a:schemeClr val="tx2"/>
              </a:solidFill>
            </a:endParaRPr>
          </a:p>
        </p:txBody>
      </p:sp>
      <p:sp>
        <p:nvSpPr>
          <p:cNvPr id="38930" name="Text Box 27"/>
          <p:cNvSpPr txBox="1">
            <a:spLocks noChangeArrowheads="1"/>
          </p:cNvSpPr>
          <p:nvPr/>
        </p:nvSpPr>
        <p:spPr bwMode="auto">
          <a:xfrm>
            <a:off x="3857620" y="1714488"/>
            <a:ext cx="1571636" cy="323024"/>
          </a:xfrm>
          <a:prstGeom prst="rect">
            <a:avLst/>
          </a:prstGeom>
          <a:noFill/>
          <a:ln w="9525" algn="ctr">
            <a:noFill/>
            <a:miter lim="800000"/>
            <a:headEnd/>
            <a:tailEnd/>
          </a:ln>
        </p:spPr>
        <p:txBody>
          <a:bodyPr wrap="square" lIns="91296" tIns="45650" rIns="91296" bIns="45650">
            <a:spAutoFit/>
          </a:bodyPr>
          <a:lstStyle/>
          <a:p>
            <a:pPr algn="ctr" defTabSz="914280">
              <a:tabLst>
                <a:tab pos="2293800" algn="l"/>
              </a:tabLst>
            </a:pPr>
            <a:r>
              <a:rPr lang="en-US" altLang="zh-CN" sz="1500" dirty="0" smtClean="0">
                <a:solidFill>
                  <a:schemeClr val="tx2"/>
                </a:solidFill>
              </a:rPr>
              <a:t>Java</a:t>
            </a:r>
            <a:endParaRPr lang="nl-NL" altLang="zh-CN" sz="1500" dirty="0">
              <a:solidFill>
                <a:schemeClr val="tx2"/>
              </a:solidFill>
            </a:endParaRPr>
          </a:p>
        </p:txBody>
      </p:sp>
      <p:sp>
        <p:nvSpPr>
          <p:cNvPr id="38932" name="Line 29"/>
          <p:cNvSpPr>
            <a:spLocks noChangeShapeType="1"/>
          </p:cNvSpPr>
          <p:nvPr/>
        </p:nvSpPr>
        <p:spPr bwMode="auto">
          <a:xfrm>
            <a:off x="1958975" y="1408907"/>
            <a:ext cx="0" cy="4191000"/>
          </a:xfrm>
          <a:prstGeom prst="line">
            <a:avLst/>
          </a:prstGeom>
          <a:noFill/>
          <a:ln w="3175">
            <a:solidFill>
              <a:schemeClr val="bg2"/>
            </a:solidFill>
            <a:prstDash val="sysDot"/>
            <a:round/>
            <a:headEnd/>
            <a:tailEnd/>
          </a:ln>
        </p:spPr>
        <p:txBody>
          <a:bodyPr wrap="none" lIns="91296" tIns="45650" rIns="91296" bIns="45650" anchor="ctr">
            <a:spAutoFit/>
          </a:bodyPr>
          <a:lstStyle/>
          <a:p>
            <a:endParaRPr lang="en-US">
              <a:solidFill>
                <a:schemeClr val="tx2"/>
              </a:solidFill>
            </a:endParaRPr>
          </a:p>
        </p:txBody>
      </p:sp>
      <p:sp>
        <p:nvSpPr>
          <p:cNvPr id="38933" name="Line 30"/>
          <p:cNvSpPr>
            <a:spLocks noChangeShapeType="1"/>
          </p:cNvSpPr>
          <p:nvPr/>
        </p:nvSpPr>
        <p:spPr bwMode="auto">
          <a:xfrm>
            <a:off x="3857620" y="1408907"/>
            <a:ext cx="0" cy="4191000"/>
          </a:xfrm>
          <a:prstGeom prst="line">
            <a:avLst/>
          </a:prstGeom>
          <a:noFill/>
          <a:ln w="3175">
            <a:solidFill>
              <a:schemeClr val="bg2"/>
            </a:solidFill>
            <a:prstDash val="sysDot"/>
            <a:round/>
            <a:headEnd/>
            <a:tailEnd/>
          </a:ln>
        </p:spPr>
        <p:txBody>
          <a:bodyPr wrap="none" lIns="91296" tIns="45650" rIns="91296" bIns="45650" anchor="ctr">
            <a:spAutoFit/>
          </a:bodyPr>
          <a:lstStyle/>
          <a:p>
            <a:endParaRPr lang="en-US">
              <a:solidFill>
                <a:schemeClr val="tx2"/>
              </a:solidFill>
            </a:endParaRPr>
          </a:p>
        </p:txBody>
      </p:sp>
      <p:sp>
        <p:nvSpPr>
          <p:cNvPr id="38934" name="Line 31"/>
          <p:cNvSpPr>
            <a:spLocks noChangeShapeType="1"/>
          </p:cNvSpPr>
          <p:nvPr/>
        </p:nvSpPr>
        <p:spPr bwMode="auto">
          <a:xfrm>
            <a:off x="5572132" y="1408907"/>
            <a:ext cx="0" cy="4191000"/>
          </a:xfrm>
          <a:prstGeom prst="line">
            <a:avLst/>
          </a:prstGeom>
          <a:noFill/>
          <a:ln w="3175">
            <a:solidFill>
              <a:schemeClr val="bg2"/>
            </a:solidFill>
            <a:prstDash val="sysDot"/>
            <a:round/>
            <a:headEnd/>
            <a:tailEnd/>
          </a:ln>
        </p:spPr>
        <p:txBody>
          <a:bodyPr wrap="none" lIns="91296" tIns="45650" rIns="91296" bIns="45650" anchor="ctr">
            <a:spAutoFit/>
          </a:bodyPr>
          <a:lstStyle/>
          <a:p>
            <a:endParaRPr lang="en-US">
              <a:solidFill>
                <a:schemeClr val="tx2"/>
              </a:solidFill>
            </a:endParaRPr>
          </a:p>
        </p:txBody>
      </p:sp>
      <p:sp>
        <p:nvSpPr>
          <p:cNvPr id="38935" name="Line 32"/>
          <p:cNvSpPr>
            <a:spLocks noChangeShapeType="1"/>
          </p:cNvSpPr>
          <p:nvPr/>
        </p:nvSpPr>
        <p:spPr bwMode="auto">
          <a:xfrm>
            <a:off x="7108820" y="1408907"/>
            <a:ext cx="0" cy="4191000"/>
          </a:xfrm>
          <a:prstGeom prst="line">
            <a:avLst/>
          </a:prstGeom>
          <a:noFill/>
          <a:ln w="3175">
            <a:solidFill>
              <a:schemeClr val="bg2"/>
            </a:solidFill>
            <a:prstDash val="sysDot"/>
            <a:round/>
            <a:headEnd/>
            <a:tailEnd/>
          </a:ln>
        </p:spPr>
        <p:txBody>
          <a:bodyPr wrap="none" lIns="91296" tIns="45650" rIns="91296" bIns="45650" anchor="ctr">
            <a:spAutoFit/>
          </a:bodyPr>
          <a:lstStyle/>
          <a:p>
            <a:endParaRPr lang="en-US">
              <a:solidFill>
                <a:schemeClr val="tx2"/>
              </a:solidFill>
            </a:endParaRPr>
          </a:p>
        </p:txBody>
      </p:sp>
      <p:sp>
        <p:nvSpPr>
          <p:cNvPr id="38936" name="Text Box 33"/>
          <p:cNvSpPr txBox="1">
            <a:spLocks noChangeArrowheads="1"/>
          </p:cNvSpPr>
          <p:nvPr/>
        </p:nvSpPr>
        <p:spPr bwMode="auto">
          <a:xfrm>
            <a:off x="790575" y="1726407"/>
            <a:ext cx="660400" cy="323024"/>
          </a:xfrm>
          <a:prstGeom prst="rect">
            <a:avLst/>
          </a:prstGeom>
          <a:noFill/>
          <a:ln w="9525" algn="ctr">
            <a:noFill/>
            <a:miter lim="800000"/>
            <a:headEnd/>
            <a:tailEnd/>
          </a:ln>
        </p:spPr>
        <p:txBody>
          <a:bodyPr lIns="91296" tIns="45650" rIns="91296" bIns="45650">
            <a:spAutoFit/>
          </a:bodyPr>
          <a:lstStyle/>
          <a:p>
            <a:pPr defTabSz="914280">
              <a:tabLst>
                <a:tab pos="2293800" algn="l"/>
              </a:tabLst>
            </a:pPr>
            <a:r>
              <a:rPr lang="en-US" altLang="zh-CN" sz="1500" dirty="0" smtClean="0">
                <a:solidFill>
                  <a:schemeClr val="tx2"/>
                </a:solidFill>
              </a:rPr>
              <a:t>XML</a:t>
            </a:r>
            <a:endParaRPr lang="nl-NL" altLang="zh-CN" sz="1500" dirty="0">
              <a:solidFill>
                <a:schemeClr val="tx2"/>
              </a:solidFill>
            </a:endParaRPr>
          </a:p>
        </p:txBody>
      </p:sp>
      <p:sp>
        <p:nvSpPr>
          <p:cNvPr id="38937" name="Rectangle 34"/>
          <p:cNvSpPr>
            <a:spLocks noChangeArrowheads="1"/>
          </p:cNvSpPr>
          <p:nvPr/>
        </p:nvSpPr>
        <p:spPr bwMode="auto">
          <a:xfrm>
            <a:off x="5715008" y="4000504"/>
            <a:ext cx="1016000" cy="635000"/>
          </a:xfrm>
          <a:prstGeom prst="rect">
            <a:avLst/>
          </a:prstGeom>
          <a:noFill/>
          <a:ln w="9525" algn="ctr">
            <a:noFill/>
            <a:miter lim="800000"/>
            <a:headEnd/>
            <a:tailEnd/>
          </a:ln>
        </p:spPr>
        <p:txBody>
          <a:bodyPr wrap="none" lIns="91296" tIns="45650" rIns="91296" bIns="45650" anchor="ctr"/>
          <a:lstStyle/>
          <a:p>
            <a:pPr algn="ctr" defTabSz="914280">
              <a:tabLst>
                <a:tab pos="2293800" algn="l"/>
              </a:tabLst>
            </a:pPr>
            <a:r>
              <a:rPr lang="en-US" altLang="zh-CN" sz="1500" dirty="0" smtClean="0">
                <a:solidFill>
                  <a:schemeClr val="tx2"/>
                </a:solidFill>
              </a:rPr>
              <a:t>T-BPM</a:t>
            </a:r>
            <a:r>
              <a:rPr lang="zh-CN" altLang="en-US" sz="1500" dirty="0" smtClean="0">
                <a:solidFill>
                  <a:schemeClr val="tx2"/>
                </a:solidFill>
              </a:rPr>
              <a:t>数据库</a:t>
            </a:r>
            <a:endParaRPr lang="nl-NL" altLang="zh-CN" sz="1500" dirty="0">
              <a:solidFill>
                <a:schemeClr val="tx2"/>
              </a:solidFill>
            </a:endParaRPr>
          </a:p>
        </p:txBody>
      </p:sp>
      <p:sp>
        <p:nvSpPr>
          <p:cNvPr id="38938" name="Line 35"/>
          <p:cNvSpPr>
            <a:spLocks noChangeShapeType="1"/>
          </p:cNvSpPr>
          <p:nvPr/>
        </p:nvSpPr>
        <p:spPr bwMode="auto">
          <a:xfrm>
            <a:off x="1755775" y="3186907"/>
            <a:ext cx="254000" cy="0"/>
          </a:xfrm>
          <a:prstGeom prst="line">
            <a:avLst/>
          </a:prstGeom>
          <a:noFill/>
          <a:ln w="9525">
            <a:noFill/>
            <a:round/>
            <a:headEnd/>
            <a:tailEnd type="triangle" w="med" len="med"/>
          </a:ln>
        </p:spPr>
        <p:txBody>
          <a:bodyPr wrap="none" lIns="91296" tIns="45650" rIns="91296" bIns="45650" anchor="ctr">
            <a:spAutoFit/>
          </a:bodyPr>
          <a:lstStyle/>
          <a:p>
            <a:endParaRPr lang="en-US">
              <a:solidFill>
                <a:schemeClr val="tx2"/>
              </a:solidFill>
            </a:endParaRPr>
          </a:p>
        </p:txBody>
      </p:sp>
      <p:sp>
        <p:nvSpPr>
          <p:cNvPr id="39" name="Rectangle 2"/>
          <p:cNvSpPr>
            <a:spLocks noChangeArrowheads="1"/>
          </p:cNvSpPr>
          <p:nvPr/>
        </p:nvSpPr>
        <p:spPr bwMode="auto">
          <a:xfrm>
            <a:off x="428596" y="1214422"/>
            <a:ext cx="8280400" cy="369191"/>
          </a:xfrm>
          <a:prstGeom prst="rect">
            <a:avLst/>
          </a:prstGeom>
          <a:gradFill rotWithShape="0">
            <a:gsLst>
              <a:gs pos="0">
                <a:srgbClr val="B5C4D3"/>
              </a:gs>
              <a:gs pos="100000">
                <a:srgbClr val="FFFFFF"/>
              </a:gs>
            </a:gsLst>
            <a:lin ang="2700000" scaled="1"/>
          </a:gradFill>
          <a:ln w="3175" algn="ctr">
            <a:solidFill>
              <a:schemeClr val="accent1"/>
            </a:solidFill>
            <a:miter lim="800000"/>
            <a:headEnd/>
            <a:tailEnd/>
          </a:ln>
        </p:spPr>
        <p:txBody>
          <a:bodyPr lIns="91296" tIns="45650" rIns="91296" bIns="45650" anchor="ctr">
            <a:spAutoFit/>
          </a:bodyPr>
          <a:lstStyle/>
          <a:p>
            <a:endParaRPr lang="zh-CN" altLang="zh-CN">
              <a:solidFill>
                <a:schemeClr val="tx2"/>
              </a:solidFill>
              <a:ea typeface="宋体" pitchFamily="2" charset="-122"/>
            </a:endParaRPr>
          </a:p>
        </p:txBody>
      </p:sp>
      <p:sp>
        <p:nvSpPr>
          <p:cNvPr id="37" name="Right Arrow 36"/>
          <p:cNvSpPr/>
          <p:nvPr/>
        </p:nvSpPr>
        <p:spPr bwMode="auto">
          <a:xfrm>
            <a:off x="966762" y="4857760"/>
            <a:ext cx="1676412" cy="500066"/>
          </a:xfrm>
          <a:prstGeom prst="rightArrow">
            <a:avLst/>
          </a:prstGeom>
          <a:solidFill>
            <a:schemeClr val="bg2">
              <a:lumMod val="40000"/>
              <a:lumOff val="60000"/>
            </a:schemeClr>
          </a:solidFill>
          <a:ln w="9525">
            <a:solidFill>
              <a:schemeClr val="tx1"/>
            </a:solidFill>
            <a:round/>
            <a:headEnd/>
            <a:tailEnd/>
          </a:ln>
        </p:spPr>
        <p:txBody>
          <a:bodyPr wrap="none" rtlCol="0" anchor="ctr"/>
          <a:lstStyle/>
          <a:p>
            <a:pPr algn="ctr"/>
            <a:r>
              <a:rPr kumimoji="1" lang="zh-CN" altLang="en-US" sz="1200" b="1" dirty="0" smtClean="0">
                <a:solidFill>
                  <a:schemeClr val="tx2"/>
                </a:solidFill>
                <a:latin typeface="Times New Roman" pitchFamily="18" charset="0"/>
                <a:ea typeface="宋体" pitchFamily="2" charset="-122"/>
              </a:rPr>
              <a:t>实时调用</a:t>
            </a:r>
          </a:p>
        </p:txBody>
      </p:sp>
      <p:pic>
        <p:nvPicPr>
          <p:cNvPr id="41" name="Picture 36" descr="office"/>
          <p:cNvPicPr>
            <a:picLocks noChangeAspect="1" noChangeArrowheads="1"/>
          </p:cNvPicPr>
          <p:nvPr/>
        </p:nvPicPr>
        <p:blipFill>
          <a:blip r:embed="rId5" cstate="print"/>
          <a:srcRect/>
          <a:stretch>
            <a:fillRect/>
          </a:stretch>
        </p:blipFill>
        <p:spPr bwMode="auto">
          <a:xfrm>
            <a:off x="8286776" y="3338512"/>
            <a:ext cx="332486" cy="466919"/>
          </a:xfrm>
          <a:prstGeom prst="rect">
            <a:avLst/>
          </a:prstGeom>
          <a:noFill/>
          <a:ln w="9525">
            <a:noFill/>
            <a:miter lim="800000"/>
            <a:headEnd/>
            <a:tailEnd/>
          </a:ln>
        </p:spPr>
      </p:pic>
      <p:grpSp>
        <p:nvGrpSpPr>
          <p:cNvPr id="3" name="Group 28"/>
          <p:cNvGrpSpPr/>
          <p:nvPr/>
        </p:nvGrpSpPr>
        <p:grpSpPr>
          <a:xfrm>
            <a:off x="500034" y="2714620"/>
            <a:ext cx="857256" cy="442082"/>
            <a:chOff x="571472" y="2986918"/>
            <a:chExt cx="1212373" cy="730794"/>
          </a:xfrm>
        </p:grpSpPr>
        <p:pic>
          <p:nvPicPr>
            <p:cNvPr id="44" name="Picture 44" descr="client-1"/>
            <p:cNvPicPr>
              <a:picLocks noChangeAspect="1" noChangeArrowheads="1"/>
            </p:cNvPicPr>
            <p:nvPr/>
          </p:nvPicPr>
          <p:blipFill>
            <a:blip r:embed="rId6" cstate="print"/>
            <a:srcRect/>
            <a:stretch>
              <a:fillRect/>
            </a:stretch>
          </p:blipFill>
          <p:spPr bwMode="auto">
            <a:xfrm>
              <a:off x="1155514" y="2986918"/>
              <a:ext cx="628331" cy="730794"/>
            </a:xfrm>
            <a:prstGeom prst="rect">
              <a:avLst/>
            </a:prstGeom>
            <a:noFill/>
          </p:spPr>
        </p:pic>
        <p:pic>
          <p:nvPicPr>
            <p:cNvPr id="45" name="Picture 45" descr="user"/>
            <p:cNvPicPr>
              <a:picLocks noChangeAspect="1" noChangeArrowheads="1"/>
            </p:cNvPicPr>
            <p:nvPr/>
          </p:nvPicPr>
          <p:blipFill>
            <a:blip r:embed="rId7" cstate="print"/>
            <a:srcRect/>
            <a:stretch>
              <a:fillRect/>
            </a:stretch>
          </p:blipFill>
          <p:spPr bwMode="auto">
            <a:xfrm flipH="1">
              <a:off x="571472" y="3000372"/>
              <a:ext cx="655479" cy="625688"/>
            </a:xfrm>
            <a:prstGeom prst="rect">
              <a:avLst/>
            </a:prstGeom>
            <a:noFill/>
          </p:spPr>
        </p:pic>
      </p:grpSp>
      <p:pic>
        <p:nvPicPr>
          <p:cNvPr id="46" name="Picture 6" descr="bpm"/>
          <p:cNvPicPr>
            <a:picLocks noChangeAspect="1" noChangeArrowheads="1"/>
          </p:cNvPicPr>
          <p:nvPr/>
        </p:nvPicPr>
        <p:blipFill>
          <a:blip r:embed="rId8" cstate="print"/>
          <a:srcRect/>
          <a:stretch>
            <a:fillRect/>
          </a:stretch>
        </p:blipFill>
        <p:spPr bwMode="auto">
          <a:xfrm>
            <a:off x="785786" y="3214686"/>
            <a:ext cx="1011228" cy="538427"/>
          </a:xfrm>
          <a:prstGeom prst="rect">
            <a:avLst/>
          </a:prstGeom>
          <a:noFill/>
          <a:ln w="9525">
            <a:noFill/>
            <a:miter lim="800000"/>
            <a:headEnd/>
            <a:tailEnd/>
          </a:ln>
        </p:spPr>
      </p:pic>
      <p:sp>
        <p:nvSpPr>
          <p:cNvPr id="47" name="Rectangle 8"/>
          <p:cNvSpPr>
            <a:spLocks noChangeArrowheads="1"/>
          </p:cNvSpPr>
          <p:nvPr/>
        </p:nvSpPr>
        <p:spPr bwMode="auto">
          <a:xfrm>
            <a:off x="2544754" y="3981454"/>
            <a:ext cx="812800" cy="698500"/>
          </a:xfrm>
          <a:prstGeom prst="rect">
            <a:avLst/>
          </a:prstGeom>
          <a:noFill/>
          <a:ln w="9525" algn="ctr">
            <a:noFill/>
            <a:miter lim="800000"/>
            <a:headEnd/>
            <a:tailEnd/>
          </a:ln>
        </p:spPr>
        <p:txBody>
          <a:bodyPr wrap="none" lIns="91296" tIns="45650" rIns="91296" bIns="45650" anchor="ctr"/>
          <a:lstStyle/>
          <a:p>
            <a:pPr defTabSz="914280">
              <a:tabLst>
                <a:tab pos="2293800" algn="l"/>
              </a:tabLst>
            </a:pPr>
            <a:r>
              <a:rPr lang="en-US" altLang="zh-CN" sz="1500" dirty="0" smtClean="0">
                <a:solidFill>
                  <a:schemeClr val="tx2"/>
                </a:solidFill>
              </a:rPr>
              <a:t>CARS</a:t>
            </a:r>
            <a:endParaRPr lang="nl-NL" altLang="zh-CN" sz="1500" dirty="0">
              <a:solidFill>
                <a:schemeClr val="tx2"/>
              </a:solidFill>
            </a:endParaRPr>
          </a:p>
        </p:txBody>
      </p:sp>
      <p:sp>
        <p:nvSpPr>
          <p:cNvPr id="48" name="Text Box 28"/>
          <p:cNvSpPr txBox="1">
            <a:spLocks noChangeArrowheads="1"/>
          </p:cNvSpPr>
          <p:nvPr/>
        </p:nvSpPr>
        <p:spPr bwMode="auto">
          <a:xfrm>
            <a:off x="2554278" y="1726407"/>
            <a:ext cx="874714" cy="323024"/>
          </a:xfrm>
          <a:prstGeom prst="rect">
            <a:avLst/>
          </a:prstGeom>
          <a:noFill/>
          <a:ln w="9525" algn="ctr">
            <a:noFill/>
            <a:miter lim="800000"/>
            <a:headEnd/>
            <a:tailEnd/>
          </a:ln>
        </p:spPr>
        <p:txBody>
          <a:bodyPr wrap="square" lIns="91296" tIns="45650" rIns="91296" bIns="45650">
            <a:spAutoFit/>
          </a:bodyPr>
          <a:lstStyle/>
          <a:p>
            <a:pPr algn="ctr" defTabSz="914280">
              <a:tabLst>
                <a:tab pos="2293800" algn="l"/>
              </a:tabLst>
            </a:pPr>
            <a:r>
              <a:rPr lang="nl-NL" altLang="zh-CN" sz="1500" dirty="0" smtClean="0">
                <a:solidFill>
                  <a:schemeClr val="tx2"/>
                </a:solidFill>
              </a:rPr>
              <a:t>LDAP</a:t>
            </a:r>
            <a:endParaRPr lang="nl-NL" altLang="zh-CN" sz="1500" dirty="0">
              <a:solidFill>
                <a:schemeClr val="tx2"/>
              </a:solidFill>
            </a:endParaRPr>
          </a:p>
        </p:txBody>
      </p:sp>
      <p:sp>
        <p:nvSpPr>
          <p:cNvPr id="28" name="Flowchart: Magnetic Disk 27"/>
          <p:cNvSpPr/>
          <p:nvPr/>
        </p:nvSpPr>
        <p:spPr bwMode="auto">
          <a:xfrm>
            <a:off x="5857884" y="2857496"/>
            <a:ext cx="785818" cy="928694"/>
          </a:xfrm>
          <a:prstGeom prst="flowChartMagneticDisk">
            <a:avLst/>
          </a:prstGeom>
          <a:solidFill>
            <a:schemeClr val="bg2">
              <a:lumMod val="40000"/>
              <a:lumOff val="60000"/>
            </a:schemeClr>
          </a:solidFill>
          <a:ln w="9525">
            <a:solidFill>
              <a:schemeClr val="tx1"/>
            </a:solidFill>
            <a:round/>
            <a:headEnd/>
            <a:tailEnd/>
          </a:ln>
        </p:spPr>
        <p:txBody>
          <a:bodyPr wrap="none" rtlCol="0" anchor="ctr"/>
          <a:lstStyle/>
          <a:p>
            <a:pPr algn="ctr"/>
            <a:endParaRPr kumimoji="1" lang="en-US" sz="1200" dirty="0">
              <a:latin typeface="Times New Roman" pitchFamily="18" charset="0"/>
              <a:ea typeface="宋体" pitchFamily="2" charset="-122"/>
            </a:endParaRPr>
          </a:p>
        </p:txBody>
      </p:sp>
      <p:grpSp>
        <p:nvGrpSpPr>
          <p:cNvPr id="4" name="Group 120"/>
          <p:cNvGrpSpPr/>
          <p:nvPr/>
        </p:nvGrpSpPr>
        <p:grpSpPr>
          <a:xfrm>
            <a:off x="2214546" y="2786058"/>
            <a:ext cx="1428760" cy="1143008"/>
            <a:chOff x="24231520" y="9692640"/>
            <a:chExt cx="2564370" cy="1464091"/>
          </a:xfrm>
        </p:grpSpPr>
        <p:grpSp>
          <p:nvGrpSpPr>
            <p:cNvPr id="5" name="Group 18"/>
            <p:cNvGrpSpPr>
              <a:grpSpLocks/>
            </p:cNvGrpSpPr>
            <p:nvPr/>
          </p:nvGrpSpPr>
          <p:grpSpPr bwMode="auto">
            <a:xfrm>
              <a:off x="24231520" y="9692640"/>
              <a:ext cx="2564370" cy="1464091"/>
              <a:chOff x="3768" y="2048"/>
              <a:chExt cx="720" cy="569"/>
            </a:xfrm>
          </p:grpSpPr>
          <p:sp>
            <p:nvSpPr>
              <p:cNvPr id="43" name="Oval 19"/>
              <p:cNvSpPr>
                <a:spLocks noChangeArrowheads="1"/>
              </p:cNvSpPr>
              <p:nvPr/>
            </p:nvSpPr>
            <p:spPr bwMode="auto">
              <a:xfrm>
                <a:off x="3768" y="2224"/>
                <a:ext cx="720" cy="393"/>
              </a:xfrm>
              <a:prstGeom prst="ellipse">
                <a:avLst/>
              </a:prstGeom>
              <a:gradFill rotWithShape="1">
                <a:gsLst>
                  <a:gs pos="0">
                    <a:srgbClr val="969696">
                      <a:alpha val="71001"/>
                    </a:srgbClr>
                  </a:gs>
                  <a:gs pos="100000">
                    <a:srgbClr val="969696">
                      <a:gamma/>
                      <a:shade val="46275"/>
                      <a:invGamma/>
                      <a:alpha val="20000"/>
                    </a:srgbClr>
                  </a:gs>
                </a:gsLst>
                <a:lin ang="2700000" scaled="1"/>
              </a:gradFill>
              <a:ln w="9525" algn="ctr">
                <a:noFill/>
                <a:round/>
                <a:headEnd/>
                <a:tailEnd/>
              </a:ln>
              <a:effectLst/>
            </p:spPr>
            <p:txBody>
              <a:bodyPr wrap="none" anchor="ctr"/>
              <a:lstStyle/>
              <a:p>
                <a:endParaRPr lang="en-US" sz="1300" dirty="0"/>
              </a:p>
            </p:txBody>
          </p:sp>
          <p:pic>
            <p:nvPicPr>
              <p:cNvPr id="49" name="Picture 20" descr="database"/>
              <p:cNvPicPr>
                <a:picLocks noChangeAspect="1" noChangeArrowheads="1"/>
              </p:cNvPicPr>
              <p:nvPr/>
            </p:nvPicPr>
            <p:blipFill>
              <a:blip r:embed="rId9" cstate="print"/>
              <a:srcRect/>
              <a:stretch>
                <a:fillRect/>
              </a:stretch>
            </p:blipFill>
            <p:spPr bwMode="auto">
              <a:xfrm>
                <a:off x="3936" y="2048"/>
                <a:ext cx="480" cy="467"/>
              </a:xfrm>
              <a:prstGeom prst="rect">
                <a:avLst/>
              </a:prstGeom>
              <a:noFill/>
            </p:spPr>
          </p:pic>
        </p:grpSp>
        <p:sp>
          <p:nvSpPr>
            <p:cNvPr id="32" name="Rectangle 22"/>
            <p:cNvSpPr>
              <a:spLocks noChangeArrowheads="1"/>
            </p:cNvSpPr>
            <p:nvPr/>
          </p:nvSpPr>
          <p:spPr bwMode="auto">
            <a:xfrm>
              <a:off x="25282051" y="9804480"/>
              <a:ext cx="404050" cy="134717"/>
            </a:xfrm>
            <a:prstGeom prst="rect">
              <a:avLst/>
            </a:prstGeom>
            <a:solidFill>
              <a:srgbClr val="336699"/>
            </a:solidFill>
            <a:ln w="9525" algn="ctr">
              <a:solidFill>
                <a:schemeClr val="tx1"/>
              </a:solidFill>
              <a:miter lim="800000"/>
              <a:headEnd/>
              <a:tailEnd/>
            </a:ln>
            <a:effectLst/>
          </p:spPr>
          <p:txBody>
            <a:bodyPr wrap="none" lIns="228564" tIns="118853" rIns="228564" bIns="118853" anchor="ctr"/>
            <a:lstStyle/>
            <a:p>
              <a:endParaRPr lang="en-US" sz="1300" dirty="0"/>
            </a:p>
          </p:txBody>
        </p:sp>
        <p:sp>
          <p:nvSpPr>
            <p:cNvPr id="33" name="Line 23"/>
            <p:cNvSpPr>
              <a:spLocks noChangeShapeType="1"/>
            </p:cNvSpPr>
            <p:nvPr/>
          </p:nvSpPr>
          <p:spPr bwMode="auto">
            <a:xfrm flipH="1">
              <a:off x="25451751" y="9941739"/>
              <a:ext cx="10774" cy="676125"/>
            </a:xfrm>
            <a:prstGeom prst="line">
              <a:avLst/>
            </a:prstGeom>
            <a:noFill/>
            <a:ln w="9525">
              <a:solidFill>
                <a:srgbClr val="336699"/>
              </a:solidFill>
              <a:round/>
              <a:headEnd/>
              <a:tailEnd/>
            </a:ln>
            <a:effectLst/>
          </p:spPr>
          <p:txBody>
            <a:bodyPr lIns="228564" tIns="118853" rIns="228564" bIns="118853" anchor="ctr"/>
            <a:lstStyle/>
            <a:p>
              <a:endParaRPr lang="en-US" sz="1300" dirty="0"/>
            </a:p>
          </p:txBody>
        </p:sp>
        <p:sp>
          <p:nvSpPr>
            <p:cNvPr id="34" name="Line 24"/>
            <p:cNvSpPr>
              <a:spLocks noChangeShapeType="1"/>
            </p:cNvSpPr>
            <p:nvPr/>
          </p:nvSpPr>
          <p:spPr bwMode="auto">
            <a:xfrm>
              <a:off x="25470608" y="10620407"/>
              <a:ext cx="185862" cy="0"/>
            </a:xfrm>
            <a:prstGeom prst="line">
              <a:avLst/>
            </a:prstGeom>
            <a:noFill/>
            <a:ln w="9525">
              <a:solidFill>
                <a:srgbClr val="336699"/>
              </a:solidFill>
              <a:round/>
              <a:headEnd/>
              <a:tailEnd/>
            </a:ln>
            <a:effectLst/>
          </p:spPr>
          <p:txBody>
            <a:bodyPr lIns="228564" tIns="118853" rIns="228564" bIns="118853" anchor="ctr"/>
            <a:lstStyle/>
            <a:p>
              <a:endParaRPr lang="en-US" sz="1300" dirty="0"/>
            </a:p>
          </p:txBody>
        </p:sp>
        <p:sp>
          <p:nvSpPr>
            <p:cNvPr id="35" name="Line 25"/>
            <p:cNvSpPr>
              <a:spLocks noChangeShapeType="1"/>
            </p:cNvSpPr>
            <p:nvPr/>
          </p:nvSpPr>
          <p:spPr bwMode="auto">
            <a:xfrm>
              <a:off x="25462525" y="10384016"/>
              <a:ext cx="185864" cy="2543"/>
            </a:xfrm>
            <a:prstGeom prst="line">
              <a:avLst/>
            </a:prstGeom>
            <a:noFill/>
            <a:ln w="9525">
              <a:solidFill>
                <a:srgbClr val="336699"/>
              </a:solidFill>
              <a:round/>
              <a:headEnd/>
              <a:tailEnd/>
            </a:ln>
            <a:effectLst/>
          </p:spPr>
          <p:txBody>
            <a:bodyPr lIns="228564" tIns="118853" rIns="228564" bIns="118853" anchor="ctr"/>
            <a:lstStyle/>
            <a:p>
              <a:endParaRPr lang="en-US" sz="1300" dirty="0"/>
            </a:p>
          </p:txBody>
        </p:sp>
        <p:sp>
          <p:nvSpPr>
            <p:cNvPr id="36" name="Line 26"/>
            <p:cNvSpPr>
              <a:spLocks noChangeShapeType="1"/>
            </p:cNvSpPr>
            <p:nvPr/>
          </p:nvSpPr>
          <p:spPr bwMode="auto">
            <a:xfrm>
              <a:off x="25470608" y="10162878"/>
              <a:ext cx="185862" cy="0"/>
            </a:xfrm>
            <a:prstGeom prst="line">
              <a:avLst/>
            </a:prstGeom>
            <a:noFill/>
            <a:ln w="9525">
              <a:solidFill>
                <a:srgbClr val="336699"/>
              </a:solidFill>
              <a:round/>
              <a:headEnd/>
              <a:tailEnd/>
            </a:ln>
            <a:effectLst/>
          </p:spPr>
          <p:txBody>
            <a:bodyPr lIns="228564" tIns="118853" rIns="228564" bIns="118853" anchor="ctr"/>
            <a:lstStyle/>
            <a:p>
              <a:endParaRPr lang="en-US" sz="1300" dirty="0"/>
            </a:p>
          </p:txBody>
        </p:sp>
        <p:sp>
          <p:nvSpPr>
            <p:cNvPr id="38" name="Rectangle 27"/>
            <p:cNvSpPr>
              <a:spLocks noChangeArrowheads="1"/>
            </p:cNvSpPr>
            <p:nvPr/>
          </p:nvSpPr>
          <p:spPr bwMode="auto">
            <a:xfrm>
              <a:off x="25624145" y="10091708"/>
              <a:ext cx="304385" cy="134716"/>
            </a:xfrm>
            <a:prstGeom prst="rect">
              <a:avLst/>
            </a:prstGeom>
            <a:solidFill>
              <a:srgbClr val="336699"/>
            </a:solidFill>
            <a:ln w="9525" algn="ctr">
              <a:solidFill>
                <a:schemeClr val="tx1"/>
              </a:solidFill>
              <a:miter lim="800000"/>
              <a:headEnd/>
              <a:tailEnd/>
            </a:ln>
            <a:effectLst/>
          </p:spPr>
          <p:txBody>
            <a:bodyPr wrap="none" lIns="228564" tIns="118853" rIns="228564" bIns="118853" anchor="ctr"/>
            <a:lstStyle/>
            <a:p>
              <a:endParaRPr lang="en-US" sz="1300" dirty="0"/>
            </a:p>
          </p:txBody>
        </p:sp>
        <p:sp>
          <p:nvSpPr>
            <p:cNvPr id="40" name="Rectangle 28"/>
            <p:cNvSpPr>
              <a:spLocks noChangeArrowheads="1"/>
            </p:cNvSpPr>
            <p:nvPr/>
          </p:nvSpPr>
          <p:spPr bwMode="auto">
            <a:xfrm>
              <a:off x="25624145" y="10328096"/>
              <a:ext cx="304385" cy="132175"/>
            </a:xfrm>
            <a:prstGeom prst="rect">
              <a:avLst/>
            </a:prstGeom>
            <a:solidFill>
              <a:srgbClr val="336699"/>
            </a:solidFill>
            <a:ln w="9525" algn="ctr">
              <a:solidFill>
                <a:schemeClr val="tx1"/>
              </a:solidFill>
              <a:miter lim="800000"/>
              <a:headEnd/>
              <a:tailEnd/>
            </a:ln>
            <a:effectLst/>
          </p:spPr>
          <p:txBody>
            <a:bodyPr wrap="none" lIns="228564" tIns="118853" rIns="228564" bIns="118853" anchor="ctr"/>
            <a:lstStyle/>
            <a:p>
              <a:endParaRPr lang="en-US" sz="1300" dirty="0"/>
            </a:p>
          </p:txBody>
        </p:sp>
        <p:sp>
          <p:nvSpPr>
            <p:cNvPr id="42" name="Rectangle 29"/>
            <p:cNvSpPr>
              <a:spLocks noChangeArrowheads="1"/>
            </p:cNvSpPr>
            <p:nvPr/>
          </p:nvSpPr>
          <p:spPr bwMode="auto">
            <a:xfrm>
              <a:off x="25624145" y="10564487"/>
              <a:ext cx="304385" cy="134716"/>
            </a:xfrm>
            <a:prstGeom prst="rect">
              <a:avLst/>
            </a:prstGeom>
            <a:solidFill>
              <a:srgbClr val="336699"/>
            </a:solidFill>
            <a:ln w="9525" algn="ctr">
              <a:solidFill>
                <a:schemeClr val="tx1"/>
              </a:solidFill>
              <a:miter lim="800000"/>
              <a:headEnd/>
              <a:tailEnd/>
            </a:ln>
            <a:effectLst/>
          </p:spPr>
          <p:txBody>
            <a:bodyPr wrap="none" lIns="228564" tIns="118853" rIns="228564" bIns="118853" anchor="ctr"/>
            <a:lstStyle/>
            <a:p>
              <a:endParaRPr lang="en-US" sz="1300" dirty="0"/>
            </a:p>
          </p:txBody>
        </p:sp>
      </p:grpSp>
      <p:sp>
        <p:nvSpPr>
          <p:cNvPr id="50" name="Left-Right Arrow 49"/>
          <p:cNvSpPr/>
          <p:nvPr/>
        </p:nvSpPr>
        <p:spPr bwMode="auto">
          <a:xfrm>
            <a:off x="2928926" y="4857760"/>
            <a:ext cx="3286148" cy="500066"/>
          </a:xfrm>
          <a:prstGeom prst="leftRightArrow">
            <a:avLst/>
          </a:prstGeom>
          <a:solidFill>
            <a:schemeClr val="bg2">
              <a:lumMod val="40000"/>
              <a:lumOff val="60000"/>
            </a:schemeClr>
          </a:solidFill>
          <a:ln w="9525">
            <a:solidFill>
              <a:schemeClr val="tx1"/>
            </a:solidFill>
            <a:round/>
            <a:headEnd/>
            <a:tailEnd/>
          </a:ln>
        </p:spPr>
        <p:txBody>
          <a:bodyPr wrap="none" rtlCol="0" anchor="ctr"/>
          <a:lstStyle/>
          <a:p>
            <a:pPr algn="ctr"/>
            <a:r>
              <a:rPr kumimoji="1" lang="zh-CN" altLang="en-US" sz="1200" b="1" dirty="0" smtClean="0">
                <a:solidFill>
                  <a:schemeClr val="tx2"/>
                </a:solidFill>
                <a:latin typeface="Times New Roman" pitchFamily="18" charset="0"/>
                <a:ea typeface="宋体" pitchFamily="2" charset="-122"/>
              </a:rPr>
              <a:t>定时调用  同步机制</a:t>
            </a:r>
            <a:endParaRPr kumimoji="1" lang="en-US" altLang="en-US" sz="1200" b="1" dirty="0">
              <a:solidFill>
                <a:schemeClr val="tx2"/>
              </a:solidFill>
              <a:latin typeface="Times New Roman" pitchFamily="18" charset="0"/>
              <a:ea typeface="宋体" pitchFamily="2" charset="-122"/>
            </a:endParaRPr>
          </a:p>
        </p:txBody>
      </p:sp>
      <p:sp>
        <p:nvSpPr>
          <p:cNvPr id="51" name="Left Arrow 50"/>
          <p:cNvSpPr/>
          <p:nvPr/>
        </p:nvSpPr>
        <p:spPr bwMode="auto">
          <a:xfrm>
            <a:off x="6429388" y="4857760"/>
            <a:ext cx="2000264" cy="500066"/>
          </a:xfrm>
          <a:prstGeom prst="leftArrow">
            <a:avLst/>
          </a:prstGeom>
          <a:solidFill>
            <a:schemeClr val="bg2">
              <a:lumMod val="40000"/>
              <a:lumOff val="60000"/>
            </a:schemeClr>
          </a:solidFill>
          <a:ln w="9525">
            <a:solidFill>
              <a:schemeClr val="tx1"/>
            </a:solidFill>
            <a:round/>
            <a:headEnd/>
            <a:tailEnd/>
          </a:ln>
        </p:spPr>
        <p:txBody>
          <a:bodyPr wrap="none" rtlCol="0" anchor="ctr"/>
          <a:lstStyle/>
          <a:p>
            <a:pPr algn="ctr"/>
            <a:r>
              <a:rPr kumimoji="1" lang="zh-CN" altLang="en-US" sz="1200" b="1" dirty="0" smtClean="0">
                <a:solidFill>
                  <a:schemeClr val="tx2"/>
                </a:solidFill>
                <a:latin typeface="Times New Roman" pitchFamily="18" charset="0"/>
                <a:ea typeface="宋体" pitchFamily="2" charset="-122"/>
              </a:rPr>
              <a:t>定时调用  增量数据</a:t>
            </a:r>
            <a:endParaRPr kumimoji="1" lang="en-US" sz="1200" b="1" dirty="0">
              <a:solidFill>
                <a:schemeClr val="tx2"/>
              </a:solidFill>
              <a:latin typeface="Times New Roman" pitchFamily="18" charset="0"/>
              <a:ea typeface="宋体" pitchFamily="2" charset="-122"/>
            </a:endParaRPr>
          </a:p>
        </p:txBody>
      </p:sp>
    </p:spTree>
  </p:cSld>
  <p:clrMapOvr>
    <a:masterClrMapping/>
  </p:clrMapOvr>
  <p:transition>
    <p:pull dir="r"/>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3" descr="C:\Users\King\AppData\Local\Temp\目标门店情况调查表 (2).png"/>
          <p:cNvPicPr>
            <a:picLocks noChangeAspect="1" noChangeArrowheads="1"/>
          </p:cNvPicPr>
          <p:nvPr/>
        </p:nvPicPr>
        <p:blipFill>
          <a:blip r:embed="rId3" cstate="print"/>
          <a:srcRect/>
          <a:stretch>
            <a:fillRect/>
          </a:stretch>
        </p:blipFill>
        <p:spPr bwMode="auto">
          <a:xfrm>
            <a:off x="500034" y="1928802"/>
            <a:ext cx="2286016" cy="2669246"/>
          </a:xfrm>
          <a:prstGeom prst="rect">
            <a:avLst/>
          </a:prstGeom>
          <a:noFill/>
        </p:spPr>
      </p:pic>
      <p:sp>
        <p:nvSpPr>
          <p:cNvPr id="96" name="Rounded Rectangle 433"/>
          <p:cNvSpPr/>
          <p:nvPr/>
        </p:nvSpPr>
        <p:spPr bwMode="auto">
          <a:xfrm>
            <a:off x="3071802" y="1984372"/>
            <a:ext cx="4857785" cy="3802082"/>
          </a:xfrm>
          <a:prstGeom prst="roundRect">
            <a:avLst/>
          </a:prstGeom>
          <a:gradFill flip="none" rotWithShape="1">
            <a:gsLst>
              <a:gs pos="0">
                <a:srgbClr val="FFEFD1"/>
              </a:gs>
              <a:gs pos="64999">
                <a:srgbClr val="F0EBD5"/>
              </a:gs>
              <a:gs pos="100000">
                <a:srgbClr val="D1C39F"/>
              </a:gs>
            </a:gsLst>
            <a:path path="circle">
              <a:fillToRect l="100000" t="100000"/>
            </a:path>
            <a:tileRect r="-100000" b="-100000"/>
          </a:gradFill>
          <a:ln w="9525" cap="flat" cmpd="sng" algn="ctr">
            <a:solidFill>
              <a:srgbClr val="91C4F7"/>
            </a:solidFill>
            <a:prstDash val="solid"/>
            <a:round/>
            <a:headEnd type="none" w="med" len="med"/>
            <a:tailEnd type="none" w="med" len="med"/>
          </a:ln>
          <a:effectLst/>
        </p:spPr>
        <p:txBody>
          <a:bodyPr vert="horz" wrap="square" lIns="66669" tIns="33334" rIns="66669" bIns="33334" numCol="1" rtlCol="0" anchor="t" anchorCtr="0" compatLnSpc="1">
            <a:prstTxWarp prst="textNoShape">
              <a:avLst/>
            </a:prstTxWarp>
          </a:bodyPr>
          <a:lstStyle/>
          <a:p>
            <a:pPr marL="210655" indent="-210655" algn="ctr" defTabSz="914383">
              <a:lnSpc>
                <a:spcPct val="130000"/>
              </a:lnSpc>
              <a:spcBef>
                <a:spcPct val="20000"/>
              </a:spcBef>
              <a:buClr>
                <a:srgbClr val="003399"/>
              </a:buClr>
            </a:pPr>
            <a:endParaRPr lang="en-US" b="1" dirty="0" smtClean="0">
              <a:solidFill>
                <a:srgbClr val="004386"/>
              </a:solidFill>
              <a:latin typeface="微软雅黑" pitchFamily="34" charset="-122"/>
              <a:ea typeface="微软雅黑" pitchFamily="34" charset="-122"/>
            </a:endParaRPr>
          </a:p>
        </p:txBody>
      </p:sp>
      <p:sp>
        <p:nvSpPr>
          <p:cNvPr id="38914" name="标题 1"/>
          <p:cNvSpPr>
            <a:spLocks noGrp="1"/>
          </p:cNvSpPr>
          <p:nvPr>
            <p:ph type="title"/>
          </p:nvPr>
        </p:nvSpPr>
        <p:spPr/>
        <p:txBody>
          <a:bodyPr/>
          <a:lstStyle/>
          <a:p>
            <a:r>
              <a:rPr lang="zh-CN" altLang="en-US" dirty="0" smtClean="0"/>
              <a:t>复合对象框架</a:t>
            </a:r>
          </a:p>
        </p:txBody>
      </p:sp>
      <p:grpSp>
        <p:nvGrpSpPr>
          <p:cNvPr id="2" name="Group 96"/>
          <p:cNvGrpSpPr/>
          <p:nvPr/>
        </p:nvGrpSpPr>
        <p:grpSpPr>
          <a:xfrm>
            <a:off x="3143241" y="3714752"/>
            <a:ext cx="4713495" cy="571504"/>
            <a:chOff x="1285852" y="3357562"/>
            <a:chExt cx="6929484" cy="1357322"/>
          </a:xfrm>
        </p:grpSpPr>
        <p:sp>
          <p:nvSpPr>
            <p:cNvPr id="98" name="Flowchart: Alternate Process 97"/>
            <p:cNvSpPr/>
            <p:nvPr/>
          </p:nvSpPr>
          <p:spPr bwMode="auto">
            <a:xfrm>
              <a:off x="1285852" y="3357562"/>
              <a:ext cx="6929484" cy="1357322"/>
            </a:xfrm>
            <a:prstGeom prst="flowChartAlternateProcess">
              <a:avLst/>
            </a:prstGeom>
            <a:blipFill dpi="0" rotWithShape="1">
              <a:blip r:embed="rId4">
                <a:alphaModFix amt="27000"/>
              </a:blip>
              <a:srcRect/>
              <a:tile tx="0" ty="0" sx="100000" sy="100000" flip="none" algn="tl"/>
            </a:blipFill>
            <a:ln w="9525">
              <a:solidFill>
                <a:schemeClr val="tx1"/>
              </a:solidFill>
              <a:round/>
              <a:headEnd/>
              <a:tailEnd/>
            </a:ln>
          </p:spPr>
          <p:txBody>
            <a:bodyPr wrap="none" rtlCol="0" anchor="ctr"/>
            <a:lstStyle/>
            <a:p>
              <a:pPr algn="ctr"/>
              <a:endParaRPr kumimoji="1" lang="en-US" sz="1200" dirty="0">
                <a:latin typeface="Times New Roman" pitchFamily="18" charset="0"/>
                <a:ea typeface="宋体" pitchFamily="2" charset="-122"/>
              </a:endParaRPr>
            </a:p>
          </p:txBody>
        </p:sp>
        <p:sp>
          <p:nvSpPr>
            <p:cNvPr id="99" name="TextBox 98"/>
            <p:cNvSpPr txBox="1"/>
            <p:nvPr/>
          </p:nvSpPr>
          <p:spPr>
            <a:xfrm>
              <a:off x="4331538" y="3696892"/>
              <a:ext cx="1571089" cy="657873"/>
            </a:xfrm>
            <a:prstGeom prst="rect">
              <a:avLst/>
            </a:prstGeom>
            <a:noFill/>
          </p:spPr>
          <p:txBody>
            <a:bodyPr wrap="square" rtlCol="0">
              <a:spAutoFit/>
            </a:bodyPr>
            <a:lstStyle/>
            <a:p>
              <a:r>
                <a:rPr lang="en-US" sz="1200" b="1" dirty="0" smtClean="0"/>
                <a:t>SOA</a:t>
              </a:r>
              <a:r>
                <a:rPr lang="zh-CN" altLang="en-US" sz="1200" b="1" dirty="0" smtClean="0"/>
                <a:t>网格</a:t>
              </a:r>
              <a:endParaRPr lang="en-US" sz="1200" b="1" dirty="0"/>
            </a:p>
          </p:txBody>
        </p:sp>
      </p:grpSp>
      <p:grpSp>
        <p:nvGrpSpPr>
          <p:cNvPr id="3" name="Group 120"/>
          <p:cNvGrpSpPr/>
          <p:nvPr/>
        </p:nvGrpSpPr>
        <p:grpSpPr>
          <a:xfrm>
            <a:off x="8143868" y="3571876"/>
            <a:ext cx="1000132" cy="706439"/>
            <a:chOff x="7143768" y="1142984"/>
            <a:chExt cx="1000132" cy="706439"/>
          </a:xfrm>
        </p:grpSpPr>
        <p:pic>
          <p:nvPicPr>
            <p:cNvPr id="50" name="Picture 21"/>
            <p:cNvPicPr>
              <a:picLocks noChangeAspect="1" noChangeArrowheads="1"/>
            </p:cNvPicPr>
            <p:nvPr/>
          </p:nvPicPr>
          <p:blipFill>
            <a:blip r:embed="rId5" cstate="print"/>
            <a:srcRect/>
            <a:stretch>
              <a:fillRect/>
            </a:stretch>
          </p:blipFill>
          <p:spPr bwMode="auto">
            <a:xfrm>
              <a:off x="7143768" y="1142984"/>
              <a:ext cx="1000132" cy="706439"/>
            </a:xfrm>
            <a:prstGeom prst="rect">
              <a:avLst/>
            </a:prstGeom>
            <a:noFill/>
            <a:ln w="9525">
              <a:noFill/>
              <a:round/>
              <a:headEnd/>
              <a:tailEnd/>
            </a:ln>
          </p:spPr>
        </p:pic>
        <p:sp>
          <p:nvSpPr>
            <p:cNvPr id="64" name="Text Box 36"/>
            <p:cNvSpPr txBox="1">
              <a:spLocks noChangeArrowheads="1"/>
            </p:cNvSpPr>
            <p:nvPr/>
          </p:nvSpPr>
          <p:spPr bwMode="auto">
            <a:xfrm>
              <a:off x="7143768" y="1214422"/>
              <a:ext cx="879520" cy="295781"/>
            </a:xfrm>
            <a:prstGeom prst="rect">
              <a:avLst/>
            </a:prstGeom>
            <a:noFill/>
            <a:ln w="9525">
              <a:noFill/>
              <a:round/>
              <a:headEnd/>
              <a:tailEnd/>
            </a:ln>
          </p:spPr>
          <p:txBody>
            <a:bodyPr wrap="square" lIns="125496" tIns="62640" rIns="125496" bIns="62640">
              <a:spAutoFit/>
            </a:bodyPr>
            <a:lstStyle/>
            <a:p>
              <a:pPr algn="l" defTabSz="274638">
                <a:lnSpc>
                  <a:spcPct val="100000"/>
                </a:lnSpc>
                <a:spcBef>
                  <a:spcPct val="0"/>
                </a:spcBef>
                <a:buClr>
                  <a:srgbClr val="000000"/>
                </a:buClr>
                <a:buSzPct val="100000"/>
                <a:tabLst>
                  <a:tab pos="0" algn="l"/>
                  <a:tab pos="549271" algn="l"/>
                  <a:tab pos="1096955" algn="l"/>
                  <a:tab pos="1646226" algn="l"/>
                  <a:tab pos="2193907" algn="l"/>
                  <a:tab pos="2743178" algn="l"/>
                  <a:tab pos="3292449" algn="l"/>
                  <a:tab pos="3840131" algn="l"/>
                  <a:tab pos="4389402" algn="l"/>
                  <a:tab pos="4937085" algn="l"/>
                  <a:tab pos="5486356" algn="l"/>
                  <a:tab pos="6035627" algn="l"/>
                </a:tabLst>
              </a:pPr>
              <a:r>
                <a:rPr lang="zh-CN" altLang="en-US" sz="1100" b="1" dirty="0" smtClean="0">
                  <a:solidFill>
                    <a:srgbClr val="000000"/>
                  </a:solidFill>
                  <a:latin typeface="+mj-lt"/>
                  <a:cs typeface="Arial" charset="0"/>
                </a:rPr>
                <a:t>后端系统</a:t>
              </a:r>
              <a:endParaRPr lang="en-GB" sz="1100" b="1" dirty="0">
                <a:solidFill>
                  <a:srgbClr val="000000"/>
                </a:solidFill>
                <a:latin typeface="+mj-lt"/>
                <a:cs typeface="Arial" charset="0"/>
              </a:endParaRPr>
            </a:p>
          </p:txBody>
        </p:sp>
      </p:grpSp>
      <p:grpSp>
        <p:nvGrpSpPr>
          <p:cNvPr id="4" name="Group 106"/>
          <p:cNvGrpSpPr/>
          <p:nvPr/>
        </p:nvGrpSpPr>
        <p:grpSpPr>
          <a:xfrm>
            <a:off x="3971921" y="2500306"/>
            <a:ext cx="1285884" cy="893686"/>
            <a:chOff x="5153171" y="4714883"/>
            <a:chExt cx="1285884" cy="893686"/>
          </a:xfrm>
        </p:grpSpPr>
        <p:sp>
          <p:nvSpPr>
            <p:cNvPr id="30" name="AutoShape 4"/>
            <p:cNvSpPr>
              <a:spLocks noChangeArrowheads="1"/>
            </p:cNvSpPr>
            <p:nvPr/>
          </p:nvSpPr>
          <p:spPr bwMode="auto">
            <a:xfrm>
              <a:off x="5278414" y="4714883"/>
              <a:ext cx="1019175" cy="888991"/>
            </a:xfrm>
            <a:prstGeom prst="flowChartAlternateProcess">
              <a:avLst/>
            </a:prstGeom>
            <a:gradFill rotWithShape="0">
              <a:gsLst>
                <a:gs pos="0">
                  <a:srgbClr val="DDDDDD"/>
                </a:gs>
                <a:gs pos="100000">
                  <a:srgbClr val="FFFFFF"/>
                </a:gs>
              </a:gsLst>
              <a:lin ang="5400000" scaled="1"/>
            </a:gradFill>
            <a:ln w="9360">
              <a:solidFill>
                <a:srgbClr val="B2B2B2"/>
              </a:solidFill>
              <a:miter lim="800000"/>
              <a:headEnd/>
              <a:tailEnd/>
            </a:ln>
          </p:spPr>
          <p:txBody>
            <a:bodyPr wrap="none" lIns="91440" tIns="45720" rIns="91440" bIns="45720" anchor="ctr"/>
            <a:lstStyle/>
            <a:p>
              <a:endParaRPr lang="en-US"/>
            </a:p>
          </p:txBody>
        </p:sp>
        <p:grpSp>
          <p:nvGrpSpPr>
            <p:cNvPr id="5" name="Group 11"/>
            <p:cNvGrpSpPr>
              <a:grpSpLocks/>
            </p:cNvGrpSpPr>
            <p:nvPr/>
          </p:nvGrpSpPr>
          <p:grpSpPr bwMode="auto">
            <a:xfrm>
              <a:off x="5518126" y="4870465"/>
              <a:ext cx="623888" cy="630237"/>
              <a:chOff x="9203" y="5464"/>
              <a:chExt cx="1031" cy="988"/>
            </a:xfrm>
          </p:grpSpPr>
          <p:pic>
            <p:nvPicPr>
              <p:cNvPr id="36" name="Picture 12"/>
              <p:cNvPicPr>
                <a:picLocks noChangeAspect="1" noChangeArrowheads="1"/>
              </p:cNvPicPr>
              <p:nvPr/>
            </p:nvPicPr>
            <p:blipFill>
              <a:blip r:embed="rId6" cstate="print"/>
              <a:srcRect/>
              <a:stretch>
                <a:fillRect/>
              </a:stretch>
            </p:blipFill>
            <p:spPr bwMode="auto">
              <a:xfrm>
                <a:off x="9203" y="5464"/>
                <a:ext cx="599" cy="630"/>
              </a:xfrm>
              <a:prstGeom prst="rect">
                <a:avLst/>
              </a:prstGeom>
              <a:noFill/>
              <a:ln w="9525">
                <a:noFill/>
                <a:round/>
                <a:headEnd/>
                <a:tailEnd/>
              </a:ln>
            </p:spPr>
          </p:pic>
          <p:pic>
            <p:nvPicPr>
              <p:cNvPr id="38" name="Picture 13"/>
              <p:cNvPicPr>
                <a:picLocks noChangeAspect="1" noChangeArrowheads="1"/>
              </p:cNvPicPr>
              <p:nvPr/>
            </p:nvPicPr>
            <p:blipFill>
              <a:blip r:embed="rId7" cstate="print"/>
              <a:srcRect/>
              <a:stretch>
                <a:fillRect/>
              </a:stretch>
            </p:blipFill>
            <p:spPr bwMode="auto">
              <a:xfrm>
                <a:off x="9331" y="5794"/>
                <a:ext cx="903" cy="658"/>
              </a:xfrm>
              <a:prstGeom prst="rect">
                <a:avLst/>
              </a:prstGeom>
              <a:noFill/>
              <a:ln w="9525">
                <a:noFill/>
                <a:round/>
                <a:headEnd/>
                <a:tailEnd/>
              </a:ln>
            </p:spPr>
          </p:pic>
        </p:grpSp>
        <p:sp>
          <p:nvSpPr>
            <p:cNvPr id="68" name="Text Box 43"/>
            <p:cNvSpPr txBox="1">
              <a:spLocks noChangeArrowheads="1"/>
            </p:cNvSpPr>
            <p:nvPr/>
          </p:nvSpPr>
          <p:spPr bwMode="auto">
            <a:xfrm>
              <a:off x="5153171" y="5143511"/>
              <a:ext cx="1285884" cy="465058"/>
            </a:xfrm>
            <a:prstGeom prst="rect">
              <a:avLst/>
            </a:prstGeom>
            <a:noFill/>
            <a:ln w="9525">
              <a:noFill/>
              <a:round/>
              <a:headEnd/>
              <a:tailEnd/>
            </a:ln>
          </p:spPr>
          <p:txBody>
            <a:bodyPr wrap="square" lIns="125496" tIns="62640" rIns="125496" bIns="62640">
              <a:spAutoFit/>
            </a:bodyPr>
            <a:lstStyle/>
            <a:p>
              <a:pPr algn="ctr" defTabSz="274638">
                <a:lnSpc>
                  <a:spcPct val="100000"/>
                </a:lnSpc>
                <a:spcBef>
                  <a:spcPct val="0"/>
                </a:spcBef>
                <a:buClr>
                  <a:srgbClr val="000000"/>
                </a:buClr>
                <a:buSzPct val="100000"/>
                <a:tabLst>
                  <a:tab pos="0" algn="l"/>
                  <a:tab pos="549271" algn="l"/>
                  <a:tab pos="1096955" algn="l"/>
                  <a:tab pos="1646226" algn="l"/>
                  <a:tab pos="2193907" algn="l"/>
                  <a:tab pos="2743178" algn="l"/>
                  <a:tab pos="3292449" algn="l"/>
                  <a:tab pos="3840131" algn="l"/>
                  <a:tab pos="4389402" algn="l"/>
                  <a:tab pos="4937085" algn="l"/>
                  <a:tab pos="5486356" algn="l"/>
                  <a:tab pos="6035627" algn="l"/>
                </a:tabLst>
              </a:pPr>
              <a:r>
                <a:rPr lang="en-GB" sz="1100" b="1" dirty="0" smtClean="0">
                  <a:solidFill>
                    <a:srgbClr val="000000"/>
                  </a:solidFill>
                  <a:latin typeface="+mj-lt"/>
                  <a:cs typeface="Arial" charset="0"/>
                </a:rPr>
                <a:t>WS-AppServer</a:t>
              </a:r>
            </a:p>
            <a:p>
              <a:pPr algn="ctr" defTabSz="274638">
                <a:lnSpc>
                  <a:spcPct val="100000"/>
                </a:lnSpc>
                <a:spcBef>
                  <a:spcPct val="0"/>
                </a:spcBef>
                <a:buClr>
                  <a:srgbClr val="000000"/>
                </a:buClr>
                <a:buSzPct val="100000"/>
                <a:tabLst>
                  <a:tab pos="0" algn="l"/>
                  <a:tab pos="549271" algn="l"/>
                  <a:tab pos="1096955" algn="l"/>
                  <a:tab pos="1646226" algn="l"/>
                  <a:tab pos="2193907" algn="l"/>
                  <a:tab pos="2743178" algn="l"/>
                  <a:tab pos="3292449" algn="l"/>
                  <a:tab pos="3840131" algn="l"/>
                  <a:tab pos="4389402" algn="l"/>
                  <a:tab pos="4937085" algn="l"/>
                  <a:tab pos="5486356" algn="l"/>
                  <a:tab pos="6035627" algn="l"/>
                </a:tabLst>
              </a:pPr>
              <a:r>
                <a:rPr lang="zh-CN" altLang="en-US" sz="1100" b="1" dirty="0" smtClean="0">
                  <a:solidFill>
                    <a:srgbClr val="000000"/>
                  </a:solidFill>
                  <a:latin typeface="+mj-lt"/>
                  <a:cs typeface="Arial" charset="0"/>
                </a:rPr>
                <a:t>服务容器</a:t>
              </a:r>
              <a:endParaRPr lang="en-GB" sz="1100" b="1" dirty="0">
                <a:solidFill>
                  <a:srgbClr val="000000"/>
                </a:solidFill>
                <a:latin typeface="+mj-lt"/>
                <a:cs typeface="Arial" charset="0"/>
              </a:endParaRPr>
            </a:p>
          </p:txBody>
        </p:sp>
      </p:grpSp>
      <p:sp>
        <p:nvSpPr>
          <p:cNvPr id="69" name="Line 49"/>
          <p:cNvSpPr>
            <a:spLocks noChangeShapeType="1"/>
          </p:cNvSpPr>
          <p:nvPr/>
        </p:nvSpPr>
        <p:spPr bwMode="auto">
          <a:xfrm flipH="1">
            <a:off x="5888010" y="3235329"/>
            <a:ext cx="0" cy="90487"/>
          </a:xfrm>
          <a:prstGeom prst="line">
            <a:avLst/>
          </a:prstGeom>
          <a:noFill/>
          <a:ln w="57150">
            <a:solidFill>
              <a:schemeClr val="bg1"/>
            </a:solidFill>
            <a:round/>
            <a:headEnd/>
            <a:tailEnd/>
          </a:ln>
        </p:spPr>
        <p:txBody>
          <a:bodyPr lIns="91440" tIns="45720" rIns="91440" bIns="45720" anchor="ctr">
            <a:spAutoFit/>
          </a:bodyPr>
          <a:lstStyle/>
          <a:p>
            <a:endParaRPr lang="en-US"/>
          </a:p>
        </p:txBody>
      </p:sp>
      <p:grpSp>
        <p:nvGrpSpPr>
          <p:cNvPr id="6" name="Group 107"/>
          <p:cNvGrpSpPr/>
          <p:nvPr/>
        </p:nvGrpSpPr>
        <p:grpSpPr>
          <a:xfrm>
            <a:off x="6000760" y="2500306"/>
            <a:ext cx="1176204" cy="888991"/>
            <a:chOff x="5214942" y="4714883"/>
            <a:chExt cx="1176204" cy="888991"/>
          </a:xfrm>
        </p:grpSpPr>
        <p:sp>
          <p:nvSpPr>
            <p:cNvPr id="109" name="AutoShape 4"/>
            <p:cNvSpPr>
              <a:spLocks noChangeArrowheads="1"/>
            </p:cNvSpPr>
            <p:nvPr/>
          </p:nvSpPr>
          <p:spPr bwMode="auto">
            <a:xfrm>
              <a:off x="5278414" y="4714883"/>
              <a:ext cx="1019175" cy="888991"/>
            </a:xfrm>
            <a:prstGeom prst="flowChartAlternateProcess">
              <a:avLst/>
            </a:prstGeom>
            <a:gradFill rotWithShape="0">
              <a:gsLst>
                <a:gs pos="0">
                  <a:srgbClr val="DDDDDD"/>
                </a:gs>
                <a:gs pos="100000">
                  <a:srgbClr val="FFFFFF"/>
                </a:gs>
              </a:gsLst>
              <a:lin ang="5400000" scaled="1"/>
            </a:gradFill>
            <a:ln w="9360">
              <a:solidFill>
                <a:srgbClr val="B2B2B2"/>
              </a:solidFill>
              <a:miter lim="800000"/>
              <a:headEnd/>
              <a:tailEnd/>
            </a:ln>
          </p:spPr>
          <p:txBody>
            <a:bodyPr wrap="none" lIns="91440" tIns="45720" rIns="91440" bIns="45720" anchor="ctr"/>
            <a:lstStyle/>
            <a:p>
              <a:endParaRPr lang="en-US"/>
            </a:p>
          </p:txBody>
        </p:sp>
        <p:grpSp>
          <p:nvGrpSpPr>
            <p:cNvPr id="7" name="Group 11"/>
            <p:cNvGrpSpPr>
              <a:grpSpLocks/>
            </p:cNvGrpSpPr>
            <p:nvPr/>
          </p:nvGrpSpPr>
          <p:grpSpPr bwMode="auto">
            <a:xfrm>
              <a:off x="5518126" y="4870465"/>
              <a:ext cx="623888" cy="630237"/>
              <a:chOff x="9203" y="5464"/>
              <a:chExt cx="1031" cy="988"/>
            </a:xfrm>
          </p:grpSpPr>
          <p:pic>
            <p:nvPicPr>
              <p:cNvPr id="112" name="Picture 12"/>
              <p:cNvPicPr>
                <a:picLocks noChangeAspect="1" noChangeArrowheads="1"/>
              </p:cNvPicPr>
              <p:nvPr/>
            </p:nvPicPr>
            <p:blipFill>
              <a:blip r:embed="rId6" cstate="print"/>
              <a:srcRect/>
              <a:stretch>
                <a:fillRect/>
              </a:stretch>
            </p:blipFill>
            <p:spPr bwMode="auto">
              <a:xfrm>
                <a:off x="9203" y="5464"/>
                <a:ext cx="599" cy="630"/>
              </a:xfrm>
              <a:prstGeom prst="rect">
                <a:avLst/>
              </a:prstGeom>
              <a:noFill/>
              <a:ln w="9525">
                <a:noFill/>
                <a:round/>
                <a:headEnd/>
                <a:tailEnd/>
              </a:ln>
            </p:spPr>
          </p:pic>
          <p:pic>
            <p:nvPicPr>
              <p:cNvPr id="113" name="Picture 13"/>
              <p:cNvPicPr>
                <a:picLocks noChangeAspect="1" noChangeArrowheads="1"/>
              </p:cNvPicPr>
              <p:nvPr/>
            </p:nvPicPr>
            <p:blipFill>
              <a:blip r:embed="rId7" cstate="print"/>
              <a:srcRect/>
              <a:stretch>
                <a:fillRect/>
              </a:stretch>
            </p:blipFill>
            <p:spPr bwMode="auto">
              <a:xfrm>
                <a:off x="9331" y="5794"/>
                <a:ext cx="903" cy="658"/>
              </a:xfrm>
              <a:prstGeom prst="rect">
                <a:avLst/>
              </a:prstGeom>
              <a:noFill/>
              <a:ln w="9525">
                <a:noFill/>
                <a:round/>
                <a:headEnd/>
                <a:tailEnd/>
              </a:ln>
            </p:spPr>
          </p:pic>
        </p:grpSp>
        <p:sp>
          <p:nvSpPr>
            <p:cNvPr id="111" name="Text Box 43"/>
            <p:cNvSpPr txBox="1">
              <a:spLocks noChangeArrowheads="1"/>
            </p:cNvSpPr>
            <p:nvPr/>
          </p:nvSpPr>
          <p:spPr bwMode="auto">
            <a:xfrm>
              <a:off x="5214942" y="5286387"/>
              <a:ext cx="1176204" cy="295781"/>
            </a:xfrm>
            <a:prstGeom prst="rect">
              <a:avLst/>
            </a:prstGeom>
            <a:noFill/>
            <a:ln w="9525">
              <a:noFill/>
              <a:round/>
              <a:headEnd/>
              <a:tailEnd/>
            </a:ln>
          </p:spPr>
          <p:txBody>
            <a:bodyPr wrap="square" lIns="125496" tIns="62640" rIns="125496" bIns="62640">
              <a:spAutoFit/>
            </a:bodyPr>
            <a:lstStyle/>
            <a:p>
              <a:pPr algn="ctr" defTabSz="274638">
                <a:lnSpc>
                  <a:spcPct val="100000"/>
                </a:lnSpc>
                <a:spcBef>
                  <a:spcPct val="0"/>
                </a:spcBef>
                <a:buClr>
                  <a:srgbClr val="000000"/>
                </a:buClr>
                <a:buSzPct val="100000"/>
                <a:tabLst>
                  <a:tab pos="0" algn="l"/>
                  <a:tab pos="549271" algn="l"/>
                  <a:tab pos="1096955" algn="l"/>
                  <a:tab pos="1646226" algn="l"/>
                  <a:tab pos="2193907" algn="l"/>
                  <a:tab pos="2743178" algn="l"/>
                  <a:tab pos="3292449" algn="l"/>
                  <a:tab pos="3840131" algn="l"/>
                  <a:tab pos="4389402" algn="l"/>
                  <a:tab pos="4937085" algn="l"/>
                  <a:tab pos="5486356" algn="l"/>
                  <a:tab pos="6035627" algn="l"/>
                </a:tabLst>
              </a:pPr>
              <a:r>
                <a:rPr lang="zh-CN" altLang="en-US" sz="1100" b="1" dirty="0" smtClean="0">
                  <a:solidFill>
                    <a:srgbClr val="000000"/>
                  </a:solidFill>
                  <a:latin typeface="+mj-lt"/>
                  <a:cs typeface="Arial" charset="0"/>
                </a:rPr>
                <a:t>服务容器</a:t>
              </a:r>
              <a:endParaRPr lang="en-GB" sz="1100" b="1" dirty="0">
                <a:solidFill>
                  <a:srgbClr val="000000"/>
                </a:solidFill>
                <a:latin typeface="+mj-lt"/>
                <a:cs typeface="Arial" charset="0"/>
              </a:endParaRPr>
            </a:p>
          </p:txBody>
        </p:sp>
      </p:grpSp>
      <p:sp>
        <p:nvSpPr>
          <p:cNvPr id="114" name="Line 30"/>
          <p:cNvSpPr>
            <a:spLocks noChangeShapeType="1"/>
          </p:cNvSpPr>
          <p:nvPr/>
        </p:nvSpPr>
        <p:spPr bwMode="auto">
          <a:xfrm flipH="1">
            <a:off x="6429388" y="3286124"/>
            <a:ext cx="71438" cy="428628"/>
          </a:xfrm>
          <a:prstGeom prst="line">
            <a:avLst/>
          </a:prstGeom>
          <a:noFill/>
          <a:ln w="25400">
            <a:solidFill>
              <a:schemeClr val="accent2"/>
            </a:solidFill>
            <a:prstDash val="sysDot"/>
            <a:miter lim="800000"/>
            <a:headEnd type="triangle" w="med" len="med"/>
            <a:tailEnd type="triangle" w="med" len="med"/>
          </a:ln>
        </p:spPr>
        <p:txBody>
          <a:bodyPr lIns="91440" tIns="45720" rIns="91440" bIns="45720"/>
          <a:lstStyle/>
          <a:p>
            <a:endParaRPr lang="en-US"/>
          </a:p>
        </p:txBody>
      </p:sp>
      <p:grpSp>
        <p:nvGrpSpPr>
          <p:cNvPr id="8" name="Group 114"/>
          <p:cNvGrpSpPr/>
          <p:nvPr/>
        </p:nvGrpSpPr>
        <p:grpSpPr>
          <a:xfrm>
            <a:off x="6215074" y="4714884"/>
            <a:ext cx="1176204" cy="888991"/>
            <a:chOff x="5253184" y="4714883"/>
            <a:chExt cx="1176204" cy="888991"/>
          </a:xfrm>
        </p:grpSpPr>
        <p:sp>
          <p:nvSpPr>
            <p:cNvPr id="116" name="AutoShape 4"/>
            <p:cNvSpPr>
              <a:spLocks noChangeArrowheads="1"/>
            </p:cNvSpPr>
            <p:nvPr/>
          </p:nvSpPr>
          <p:spPr bwMode="auto">
            <a:xfrm>
              <a:off x="5278414" y="4714883"/>
              <a:ext cx="1019175" cy="888991"/>
            </a:xfrm>
            <a:prstGeom prst="flowChartAlternateProcess">
              <a:avLst/>
            </a:prstGeom>
            <a:gradFill rotWithShape="0">
              <a:gsLst>
                <a:gs pos="0">
                  <a:srgbClr val="DDDDDD"/>
                </a:gs>
                <a:gs pos="100000">
                  <a:srgbClr val="FFFFFF"/>
                </a:gs>
              </a:gsLst>
              <a:lin ang="5400000" scaled="1"/>
            </a:gradFill>
            <a:ln w="9360">
              <a:solidFill>
                <a:srgbClr val="B2B2B2"/>
              </a:solidFill>
              <a:miter lim="800000"/>
              <a:headEnd/>
              <a:tailEnd/>
            </a:ln>
          </p:spPr>
          <p:txBody>
            <a:bodyPr wrap="none" lIns="91440" tIns="45720" rIns="91440" bIns="45720" anchor="ctr"/>
            <a:lstStyle/>
            <a:p>
              <a:endParaRPr lang="en-US"/>
            </a:p>
          </p:txBody>
        </p:sp>
        <p:grpSp>
          <p:nvGrpSpPr>
            <p:cNvPr id="9" name="Group 11"/>
            <p:cNvGrpSpPr>
              <a:grpSpLocks/>
            </p:cNvGrpSpPr>
            <p:nvPr/>
          </p:nvGrpSpPr>
          <p:grpSpPr bwMode="auto">
            <a:xfrm>
              <a:off x="5518126" y="4870465"/>
              <a:ext cx="623888" cy="630237"/>
              <a:chOff x="9203" y="5464"/>
              <a:chExt cx="1031" cy="988"/>
            </a:xfrm>
          </p:grpSpPr>
          <p:pic>
            <p:nvPicPr>
              <p:cNvPr id="119" name="Picture 12"/>
              <p:cNvPicPr>
                <a:picLocks noChangeAspect="1" noChangeArrowheads="1"/>
              </p:cNvPicPr>
              <p:nvPr/>
            </p:nvPicPr>
            <p:blipFill>
              <a:blip r:embed="rId6" cstate="print"/>
              <a:srcRect/>
              <a:stretch>
                <a:fillRect/>
              </a:stretch>
            </p:blipFill>
            <p:spPr bwMode="auto">
              <a:xfrm>
                <a:off x="9203" y="5464"/>
                <a:ext cx="599" cy="630"/>
              </a:xfrm>
              <a:prstGeom prst="rect">
                <a:avLst/>
              </a:prstGeom>
              <a:noFill/>
              <a:ln w="9525">
                <a:noFill/>
                <a:round/>
                <a:headEnd/>
                <a:tailEnd/>
              </a:ln>
            </p:spPr>
          </p:pic>
          <p:pic>
            <p:nvPicPr>
              <p:cNvPr id="120" name="Picture 13"/>
              <p:cNvPicPr>
                <a:picLocks noChangeAspect="1" noChangeArrowheads="1"/>
              </p:cNvPicPr>
              <p:nvPr/>
            </p:nvPicPr>
            <p:blipFill>
              <a:blip r:embed="rId7" cstate="print"/>
              <a:srcRect/>
              <a:stretch>
                <a:fillRect/>
              </a:stretch>
            </p:blipFill>
            <p:spPr bwMode="auto">
              <a:xfrm>
                <a:off x="9331" y="5794"/>
                <a:ext cx="903" cy="658"/>
              </a:xfrm>
              <a:prstGeom prst="rect">
                <a:avLst/>
              </a:prstGeom>
              <a:noFill/>
              <a:ln w="9525">
                <a:noFill/>
                <a:round/>
                <a:headEnd/>
                <a:tailEnd/>
              </a:ln>
            </p:spPr>
          </p:pic>
        </p:grpSp>
        <p:sp>
          <p:nvSpPr>
            <p:cNvPr id="118" name="Text Box 43"/>
            <p:cNvSpPr txBox="1">
              <a:spLocks noChangeArrowheads="1"/>
            </p:cNvSpPr>
            <p:nvPr/>
          </p:nvSpPr>
          <p:spPr bwMode="auto">
            <a:xfrm>
              <a:off x="5253184" y="5286387"/>
              <a:ext cx="1176204" cy="295781"/>
            </a:xfrm>
            <a:prstGeom prst="rect">
              <a:avLst/>
            </a:prstGeom>
            <a:noFill/>
            <a:ln w="9525">
              <a:noFill/>
              <a:round/>
              <a:headEnd/>
              <a:tailEnd/>
            </a:ln>
          </p:spPr>
          <p:txBody>
            <a:bodyPr wrap="square" lIns="125496" tIns="62640" rIns="125496" bIns="62640">
              <a:spAutoFit/>
            </a:bodyPr>
            <a:lstStyle/>
            <a:p>
              <a:pPr algn="ctr" defTabSz="274638">
                <a:lnSpc>
                  <a:spcPct val="100000"/>
                </a:lnSpc>
                <a:spcBef>
                  <a:spcPct val="0"/>
                </a:spcBef>
                <a:buClr>
                  <a:srgbClr val="000000"/>
                </a:buClr>
                <a:buSzPct val="100000"/>
                <a:tabLst>
                  <a:tab pos="0" algn="l"/>
                  <a:tab pos="549271" algn="l"/>
                  <a:tab pos="1096955" algn="l"/>
                  <a:tab pos="1646226" algn="l"/>
                  <a:tab pos="2193907" algn="l"/>
                  <a:tab pos="2743178" algn="l"/>
                  <a:tab pos="3292449" algn="l"/>
                  <a:tab pos="3840131" algn="l"/>
                  <a:tab pos="4389402" algn="l"/>
                  <a:tab pos="4937085" algn="l"/>
                  <a:tab pos="5486356" algn="l"/>
                  <a:tab pos="6035627" algn="l"/>
                </a:tabLst>
              </a:pPr>
              <a:r>
                <a:rPr lang="zh-CN" altLang="en-US" sz="1100" b="1" dirty="0" smtClean="0">
                  <a:solidFill>
                    <a:srgbClr val="000000"/>
                  </a:solidFill>
                  <a:latin typeface="+mj-lt"/>
                  <a:cs typeface="Arial" charset="0"/>
                </a:rPr>
                <a:t>服务容器</a:t>
              </a:r>
              <a:endParaRPr lang="en-GB" sz="1100" b="1" dirty="0">
                <a:solidFill>
                  <a:srgbClr val="000000"/>
                </a:solidFill>
                <a:latin typeface="+mj-lt"/>
                <a:cs typeface="Arial" charset="0"/>
              </a:endParaRPr>
            </a:p>
          </p:txBody>
        </p:sp>
      </p:grpSp>
      <p:sp>
        <p:nvSpPr>
          <p:cNvPr id="58" name="Line 30"/>
          <p:cNvSpPr>
            <a:spLocks noChangeShapeType="1"/>
          </p:cNvSpPr>
          <p:nvPr/>
        </p:nvSpPr>
        <p:spPr bwMode="auto">
          <a:xfrm flipH="1">
            <a:off x="6572264" y="4286256"/>
            <a:ext cx="142876" cy="571504"/>
          </a:xfrm>
          <a:prstGeom prst="line">
            <a:avLst/>
          </a:prstGeom>
          <a:noFill/>
          <a:ln w="25400">
            <a:solidFill>
              <a:schemeClr val="accent2"/>
            </a:solidFill>
            <a:prstDash val="sysDot"/>
            <a:miter lim="800000"/>
            <a:headEnd type="triangle" w="med" len="med"/>
            <a:tailEnd type="triangle" w="med" len="med"/>
          </a:ln>
        </p:spPr>
        <p:txBody>
          <a:bodyPr lIns="91440" tIns="45720" rIns="91440" bIns="45720"/>
          <a:lstStyle/>
          <a:p>
            <a:endParaRPr lang="en-US"/>
          </a:p>
        </p:txBody>
      </p:sp>
      <p:sp>
        <p:nvSpPr>
          <p:cNvPr id="59" name="Line 31"/>
          <p:cNvSpPr>
            <a:spLocks noChangeShapeType="1"/>
          </p:cNvSpPr>
          <p:nvPr/>
        </p:nvSpPr>
        <p:spPr bwMode="auto">
          <a:xfrm flipH="1" flipV="1">
            <a:off x="7072330" y="3071810"/>
            <a:ext cx="1071569" cy="785818"/>
          </a:xfrm>
          <a:prstGeom prst="line">
            <a:avLst/>
          </a:prstGeom>
          <a:noFill/>
          <a:ln w="25400">
            <a:solidFill>
              <a:schemeClr val="accent2"/>
            </a:solidFill>
            <a:prstDash val="sysDot"/>
            <a:miter lim="800000"/>
            <a:headEnd type="triangle" w="med" len="med"/>
            <a:tailEnd type="triangle" w="med" len="med"/>
          </a:ln>
        </p:spPr>
        <p:txBody>
          <a:bodyPr lIns="91440" tIns="45720" rIns="91440" bIns="45720"/>
          <a:lstStyle/>
          <a:p>
            <a:endParaRPr lang="en-US"/>
          </a:p>
        </p:txBody>
      </p:sp>
      <p:sp>
        <p:nvSpPr>
          <p:cNvPr id="78" name="Rectangular Callout 77"/>
          <p:cNvSpPr/>
          <p:nvPr/>
        </p:nvSpPr>
        <p:spPr bwMode="auto">
          <a:xfrm>
            <a:off x="2214546" y="1142984"/>
            <a:ext cx="1500198" cy="642942"/>
          </a:xfrm>
          <a:prstGeom prst="wedgeRectCallout">
            <a:avLst>
              <a:gd name="adj1" fmla="val 7088"/>
              <a:gd name="adj2" fmla="val 111536"/>
            </a:avLst>
          </a:prstGeom>
          <a:solidFill>
            <a:schemeClr val="bg2">
              <a:lumMod val="60000"/>
              <a:lumOff val="40000"/>
            </a:schemeClr>
          </a:solidFill>
          <a:ln w="9525">
            <a:solidFill>
              <a:schemeClr val="tx1"/>
            </a:solidFill>
            <a:round/>
            <a:headEnd/>
            <a:tailEnd/>
          </a:ln>
        </p:spPr>
        <p:txBody>
          <a:bodyPr wrap="none" rtlCol="0" anchor="ctr"/>
          <a:lstStyle/>
          <a:p>
            <a:r>
              <a:rPr lang="zh-CN" altLang="en-US" sz="1200" b="1" dirty="0" smtClean="0">
                <a:solidFill>
                  <a:schemeClr val="tx2"/>
                </a:solidFill>
                <a:latin typeface="+mj-lt"/>
                <a:cs typeface="Arial" charset="0"/>
              </a:rPr>
              <a:t>一次请求获得 </a:t>
            </a:r>
            <a:r>
              <a:rPr lang="en-US" altLang="zh-CN" sz="1200" b="1" dirty="0" smtClean="0">
                <a:solidFill>
                  <a:schemeClr val="tx2"/>
                </a:solidFill>
                <a:latin typeface="+mj-lt"/>
                <a:cs typeface="Arial" charset="0"/>
              </a:rPr>
              <a:t>/ </a:t>
            </a:r>
          </a:p>
          <a:p>
            <a:r>
              <a:rPr lang="zh-CN" altLang="en-US" sz="1200" b="1" dirty="0" smtClean="0">
                <a:solidFill>
                  <a:schemeClr val="tx2"/>
                </a:solidFill>
                <a:latin typeface="+mj-lt"/>
                <a:cs typeface="Arial" charset="0"/>
              </a:rPr>
              <a:t>提交完整对象信息</a:t>
            </a:r>
          </a:p>
        </p:txBody>
      </p:sp>
      <p:grpSp>
        <p:nvGrpSpPr>
          <p:cNvPr id="10" name="Group 106"/>
          <p:cNvGrpSpPr/>
          <p:nvPr/>
        </p:nvGrpSpPr>
        <p:grpSpPr>
          <a:xfrm>
            <a:off x="4500562" y="4714884"/>
            <a:ext cx="1176204" cy="888991"/>
            <a:chOff x="5181746" y="4714883"/>
            <a:chExt cx="1176204" cy="888991"/>
          </a:xfrm>
        </p:grpSpPr>
        <p:sp>
          <p:nvSpPr>
            <p:cNvPr id="73" name="AutoShape 4"/>
            <p:cNvSpPr>
              <a:spLocks noChangeArrowheads="1"/>
            </p:cNvSpPr>
            <p:nvPr/>
          </p:nvSpPr>
          <p:spPr bwMode="auto">
            <a:xfrm>
              <a:off x="5278414" y="4714883"/>
              <a:ext cx="1019175" cy="888991"/>
            </a:xfrm>
            <a:prstGeom prst="flowChartAlternateProcess">
              <a:avLst/>
            </a:prstGeom>
            <a:gradFill rotWithShape="0">
              <a:gsLst>
                <a:gs pos="0">
                  <a:srgbClr val="DDDDDD"/>
                </a:gs>
                <a:gs pos="100000">
                  <a:srgbClr val="FFFFFF"/>
                </a:gs>
              </a:gsLst>
              <a:lin ang="5400000" scaled="1"/>
            </a:gradFill>
            <a:ln w="9360">
              <a:solidFill>
                <a:srgbClr val="B2B2B2"/>
              </a:solidFill>
              <a:miter lim="800000"/>
              <a:headEnd/>
              <a:tailEnd/>
            </a:ln>
          </p:spPr>
          <p:txBody>
            <a:bodyPr wrap="none" lIns="91440" tIns="45720" rIns="91440" bIns="45720" anchor="ctr"/>
            <a:lstStyle/>
            <a:p>
              <a:endParaRPr lang="en-US"/>
            </a:p>
          </p:txBody>
        </p:sp>
        <p:grpSp>
          <p:nvGrpSpPr>
            <p:cNvPr id="11" name="Group 11"/>
            <p:cNvGrpSpPr>
              <a:grpSpLocks/>
            </p:cNvGrpSpPr>
            <p:nvPr/>
          </p:nvGrpSpPr>
          <p:grpSpPr bwMode="auto">
            <a:xfrm>
              <a:off x="5518126" y="4870465"/>
              <a:ext cx="623888" cy="630237"/>
              <a:chOff x="9203" y="5464"/>
              <a:chExt cx="1031" cy="988"/>
            </a:xfrm>
          </p:grpSpPr>
          <p:pic>
            <p:nvPicPr>
              <p:cNvPr id="80" name="Picture 12"/>
              <p:cNvPicPr>
                <a:picLocks noChangeAspect="1" noChangeArrowheads="1"/>
              </p:cNvPicPr>
              <p:nvPr/>
            </p:nvPicPr>
            <p:blipFill>
              <a:blip r:embed="rId6" cstate="print"/>
              <a:srcRect/>
              <a:stretch>
                <a:fillRect/>
              </a:stretch>
            </p:blipFill>
            <p:spPr bwMode="auto">
              <a:xfrm>
                <a:off x="9203" y="5464"/>
                <a:ext cx="599" cy="630"/>
              </a:xfrm>
              <a:prstGeom prst="rect">
                <a:avLst/>
              </a:prstGeom>
              <a:noFill/>
              <a:ln w="9525">
                <a:noFill/>
                <a:round/>
                <a:headEnd/>
                <a:tailEnd/>
              </a:ln>
            </p:spPr>
          </p:pic>
          <p:pic>
            <p:nvPicPr>
              <p:cNvPr id="81" name="Picture 13"/>
              <p:cNvPicPr>
                <a:picLocks noChangeAspect="1" noChangeArrowheads="1"/>
              </p:cNvPicPr>
              <p:nvPr/>
            </p:nvPicPr>
            <p:blipFill>
              <a:blip r:embed="rId7" cstate="print"/>
              <a:srcRect/>
              <a:stretch>
                <a:fillRect/>
              </a:stretch>
            </p:blipFill>
            <p:spPr bwMode="auto">
              <a:xfrm>
                <a:off x="9331" y="5794"/>
                <a:ext cx="903" cy="658"/>
              </a:xfrm>
              <a:prstGeom prst="rect">
                <a:avLst/>
              </a:prstGeom>
              <a:noFill/>
              <a:ln w="9525">
                <a:noFill/>
                <a:round/>
                <a:headEnd/>
                <a:tailEnd/>
              </a:ln>
            </p:spPr>
          </p:pic>
        </p:grpSp>
        <p:sp>
          <p:nvSpPr>
            <p:cNvPr id="79" name="Text Box 43"/>
            <p:cNvSpPr txBox="1">
              <a:spLocks noChangeArrowheads="1"/>
            </p:cNvSpPr>
            <p:nvPr/>
          </p:nvSpPr>
          <p:spPr bwMode="auto">
            <a:xfrm>
              <a:off x="5181746" y="5286387"/>
              <a:ext cx="1176204" cy="295781"/>
            </a:xfrm>
            <a:prstGeom prst="rect">
              <a:avLst/>
            </a:prstGeom>
            <a:noFill/>
            <a:ln w="9525">
              <a:noFill/>
              <a:round/>
              <a:headEnd/>
              <a:tailEnd/>
            </a:ln>
          </p:spPr>
          <p:txBody>
            <a:bodyPr wrap="square" lIns="125496" tIns="62640" rIns="125496" bIns="62640">
              <a:spAutoFit/>
            </a:bodyPr>
            <a:lstStyle/>
            <a:p>
              <a:pPr algn="ctr" defTabSz="274638">
                <a:lnSpc>
                  <a:spcPct val="100000"/>
                </a:lnSpc>
                <a:spcBef>
                  <a:spcPct val="0"/>
                </a:spcBef>
                <a:buClr>
                  <a:srgbClr val="000000"/>
                </a:buClr>
                <a:buSzPct val="100000"/>
                <a:tabLst>
                  <a:tab pos="0" algn="l"/>
                  <a:tab pos="549271" algn="l"/>
                  <a:tab pos="1096955" algn="l"/>
                  <a:tab pos="1646226" algn="l"/>
                  <a:tab pos="2193907" algn="l"/>
                  <a:tab pos="2743178" algn="l"/>
                  <a:tab pos="3292449" algn="l"/>
                  <a:tab pos="3840131" algn="l"/>
                  <a:tab pos="4389402" algn="l"/>
                  <a:tab pos="4937085" algn="l"/>
                  <a:tab pos="5486356" algn="l"/>
                  <a:tab pos="6035627" algn="l"/>
                </a:tabLst>
              </a:pPr>
              <a:r>
                <a:rPr lang="zh-CN" altLang="en-US" sz="1100" b="1" dirty="0" smtClean="0">
                  <a:solidFill>
                    <a:srgbClr val="000000"/>
                  </a:solidFill>
                  <a:latin typeface="+mj-lt"/>
                  <a:cs typeface="Arial" charset="0"/>
                </a:rPr>
                <a:t>服务容器</a:t>
              </a:r>
              <a:endParaRPr lang="en-GB" sz="1100" b="1" dirty="0">
                <a:solidFill>
                  <a:srgbClr val="000000"/>
                </a:solidFill>
                <a:latin typeface="+mj-lt"/>
                <a:cs typeface="Arial" charset="0"/>
              </a:endParaRPr>
            </a:p>
          </p:txBody>
        </p:sp>
      </p:grpSp>
      <p:sp>
        <p:nvSpPr>
          <p:cNvPr id="83" name="Text Box 43"/>
          <p:cNvSpPr txBox="1">
            <a:spLocks noChangeArrowheads="1"/>
          </p:cNvSpPr>
          <p:nvPr/>
        </p:nvSpPr>
        <p:spPr bwMode="auto">
          <a:xfrm>
            <a:off x="3643306" y="1714488"/>
            <a:ext cx="1285884" cy="295781"/>
          </a:xfrm>
          <a:prstGeom prst="rect">
            <a:avLst/>
          </a:prstGeom>
          <a:noFill/>
          <a:ln w="9525">
            <a:noFill/>
            <a:round/>
            <a:headEnd/>
            <a:tailEnd/>
          </a:ln>
        </p:spPr>
        <p:txBody>
          <a:bodyPr wrap="square" lIns="125496" tIns="62640" rIns="125496" bIns="62640">
            <a:spAutoFit/>
          </a:bodyPr>
          <a:lstStyle/>
          <a:p>
            <a:pPr algn="ctr" defTabSz="274638">
              <a:lnSpc>
                <a:spcPct val="100000"/>
              </a:lnSpc>
              <a:spcBef>
                <a:spcPct val="0"/>
              </a:spcBef>
              <a:buClr>
                <a:srgbClr val="000000"/>
              </a:buClr>
              <a:buSzPct val="100000"/>
              <a:tabLst>
                <a:tab pos="0" algn="l"/>
                <a:tab pos="549271" algn="l"/>
                <a:tab pos="1096955" algn="l"/>
                <a:tab pos="1646226" algn="l"/>
                <a:tab pos="2193907" algn="l"/>
                <a:tab pos="2743178" algn="l"/>
                <a:tab pos="3292449" algn="l"/>
                <a:tab pos="3840131" algn="l"/>
                <a:tab pos="4389402" algn="l"/>
                <a:tab pos="4937085" algn="l"/>
                <a:tab pos="5486356" algn="l"/>
                <a:tab pos="6035627" algn="l"/>
              </a:tabLst>
            </a:pPr>
            <a:r>
              <a:rPr lang="zh-CN" altLang="en-US" sz="1100" b="1" dirty="0" smtClean="0">
                <a:solidFill>
                  <a:srgbClr val="000000"/>
                </a:solidFill>
                <a:latin typeface="+mj-lt"/>
                <a:cs typeface="Arial" charset="0"/>
              </a:rPr>
              <a:t>复合对象</a:t>
            </a:r>
            <a:endParaRPr lang="en-GB" sz="1100" b="1" dirty="0">
              <a:solidFill>
                <a:srgbClr val="000000"/>
              </a:solidFill>
              <a:latin typeface="+mj-lt"/>
              <a:cs typeface="Arial" charset="0"/>
            </a:endParaRPr>
          </a:p>
        </p:txBody>
      </p:sp>
      <p:sp>
        <p:nvSpPr>
          <p:cNvPr id="84" name="Line 30"/>
          <p:cNvSpPr>
            <a:spLocks noChangeShapeType="1"/>
          </p:cNvSpPr>
          <p:nvPr/>
        </p:nvSpPr>
        <p:spPr bwMode="auto">
          <a:xfrm>
            <a:off x="4786314" y="3286124"/>
            <a:ext cx="142876" cy="428628"/>
          </a:xfrm>
          <a:prstGeom prst="line">
            <a:avLst/>
          </a:prstGeom>
          <a:noFill/>
          <a:ln w="25400">
            <a:solidFill>
              <a:schemeClr val="accent2"/>
            </a:solidFill>
            <a:prstDash val="sysDot"/>
            <a:miter lim="800000"/>
            <a:headEnd type="triangle" w="med" len="med"/>
            <a:tailEnd type="triangle" w="med" len="med"/>
          </a:ln>
        </p:spPr>
        <p:txBody>
          <a:bodyPr lIns="91440" tIns="45720" rIns="91440" bIns="45720"/>
          <a:lstStyle/>
          <a:p>
            <a:endParaRPr lang="en-US"/>
          </a:p>
        </p:txBody>
      </p:sp>
      <p:sp>
        <p:nvSpPr>
          <p:cNvPr id="57" name="Line 28"/>
          <p:cNvSpPr>
            <a:spLocks noChangeShapeType="1"/>
          </p:cNvSpPr>
          <p:nvPr/>
        </p:nvSpPr>
        <p:spPr bwMode="auto">
          <a:xfrm>
            <a:off x="5143504" y="4286256"/>
            <a:ext cx="142876" cy="571504"/>
          </a:xfrm>
          <a:prstGeom prst="line">
            <a:avLst/>
          </a:prstGeom>
          <a:noFill/>
          <a:ln w="25400">
            <a:solidFill>
              <a:schemeClr val="accent2"/>
            </a:solidFill>
            <a:prstDash val="sysDot"/>
            <a:miter lim="800000"/>
            <a:headEnd type="triangle" w="med" len="med"/>
            <a:tailEnd type="triangle" w="med" len="med"/>
          </a:ln>
        </p:spPr>
        <p:txBody>
          <a:bodyPr lIns="91440" tIns="45720" rIns="91440" bIns="45720"/>
          <a:lstStyle/>
          <a:p>
            <a:endParaRPr lang="en-US"/>
          </a:p>
        </p:txBody>
      </p:sp>
      <p:sp>
        <p:nvSpPr>
          <p:cNvPr id="124" name="Line 31"/>
          <p:cNvSpPr>
            <a:spLocks noChangeShapeType="1"/>
          </p:cNvSpPr>
          <p:nvPr/>
        </p:nvSpPr>
        <p:spPr bwMode="auto">
          <a:xfrm flipH="1" flipV="1">
            <a:off x="1428728" y="1785926"/>
            <a:ext cx="2428892" cy="642942"/>
          </a:xfrm>
          <a:prstGeom prst="line">
            <a:avLst/>
          </a:prstGeom>
          <a:noFill/>
          <a:ln w="25400">
            <a:solidFill>
              <a:schemeClr val="accent2"/>
            </a:solidFill>
            <a:prstDash val="sysDot"/>
            <a:miter lim="800000"/>
            <a:headEnd type="triangle" w="med" len="med"/>
            <a:tailEnd type="triangle" w="med" len="med"/>
          </a:ln>
        </p:spPr>
        <p:txBody>
          <a:bodyPr lIns="91440" tIns="45720" rIns="91440" bIns="45720"/>
          <a:lstStyle/>
          <a:p>
            <a:endParaRPr lang="en-US"/>
          </a:p>
        </p:txBody>
      </p:sp>
      <p:sp>
        <p:nvSpPr>
          <p:cNvPr id="102" name="Line 30"/>
          <p:cNvSpPr>
            <a:spLocks noChangeShapeType="1"/>
          </p:cNvSpPr>
          <p:nvPr/>
        </p:nvSpPr>
        <p:spPr bwMode="auto">
          <a:xfrm flipH="1">
            <a:off x="7286644" y="4286256"/>
            <a:ext cx="1071570" cy="785818"/>
          </a:xfrm>
          <a:prstGeom prst="line">
            <a:avLst/>
          </a:prstGeom>
          <a:noFill/>
          <a:ln w="25400">
            <a:solidFill>
              <a:schemeClr val="accent2"/>
            </a:solidFill>
            <a:prstDash val="sysDot"/>
            <a:miter lim="800000"/>
            <a:headEnd type="triangle" w="med" len="med"/>
            <a:tailEnd type="triangle" w="med" len="med"/>
          </a:ln>
        </p:spPr>
        <p:txBody>
          <a:bodyPr lIns="91440" tIns="45720" rIns="91440" bIns="45720"/>
          <a:lstStyle/>
          <a:p>
            <a:endParaRPr lang="en-US"/>
          </a:p>
        </p:txBody>
      </p:sp>
      <p:sp>
        <p:nvSpPr>
          <p:cNvPr id="103" name="Rectangular Callout 102"/>
          <p:cNvSpPr/>
          <p:nvPr/>
        </p:nvSpPr>
        <p:spPr bwMode="auto">
          <a:xfrm>
            <a:off x="5786446" y="1214422"/>
            <a:ext cx="1500198" cy="642942"/>
          </a:xfrm>
          <a:prstGeom prst="wedgeRectCallout">
            <a:avLst>
              <a:gd name="adj1" fmla="val -105928"/>
              <a:gd name="adj2" fmla="val 320423"/>
            </a:avLst>
          </a:prstGeom>
          <a:solidFill>
            <a:schemeClr val="bg2">
              <a:lumMod val="60000"/>
              <a:lumOff val="40000"/>
            </a:schemeClr>
          </a:solidFill>
          <a:ln w="9525">
            <a:solidFill>
              <a:schemeClr val="tx1"/>
            </a:solidFill>
            <a:round/>
            <a:headEnd/>
            <a:tailEnd/>
          </a:ln>
        </p:spPr>
        <p:txBody>
          <a:bodyPr wrap="none" rtlCol="0" anchor="ctr"/>
          <a:lstStyle/>
          <a:p>
            <a:r>
              <a:rPr lang="zh-CN" altLang="en-US" sz="1200" b="1" dirty="0" smtClean="0">
                <a:solidFill>
                  <a:schemeClr val="tx2"/>
                </a:solidFill>
                <a:latin typeface="+mj-lt"/>
                <a:cs typeface="Arial" charset="0"/>
              </a:rPr>
              <a:t>基本服务混搭调用</a:t>
            </a:r>
            <a:endParaRPr lang="en-US" altLang="zh-CN" sz="1200" b="1" dirty="0" smtClean="0">
              <a:solidFill>
                <a:schemeClr val="tx2"/>
              </a:solidFill>
              <a:latin typeface="+mj-lt"/>
              <a:cs typeface="Arial" charset="0"/>
            </a:endParaRPr>
          </a:p>
          <a:p>
            <a:r>
              <a:rPr lang="zh-CN" altLang="en-US" sz="1200" b="1" dirty="0" smtClean="0">
                <a:solidFill>
                  <a:schemeClr val="tx2"/>
                </a:solidFill>
                <a:latin typeface="+mj-lt"/>
                <a:cs typeface="Arial" charset="0"/>
              </a:rPr>
              <a:t>构建复合业务服务</a:t>
            </a:r>
          </a:p>
        </p:txBody>
      </p:sp>
      <p:grpSp>
        <p:nvGrpSpPr>
          <p:cNvPr id="12" name="Group 89"/>
          <p:cNvGrpSpPr/>
          <p:nvPr/>
        </p:nvGrpSpPr>
        <p:grpSpPr>
          <a:xfrm>
            <a:off x="357158" y="1142984"/>
            <a:ext cx="1285884" cy="1357322"/>
            <a:chOff x="3714744" y="1714488"/>
            <a:chExt cx="1285884" cy="1357322"/>
          </a:xfrm>
        </p:grpSpPr>
        <p:pic>
          <p:nvPicPr>
            <p:cNvPr id="91" name="Picture 28" descr="gateway"/>
            <p:cNvPicPr>
              <a:picLocks noChangeAspect="1" noChangeArrowheads="1"/>
            </p:cNvPicPr>
            <p:nvPr/>
          </p:nvPicPr>
          <p:blipFill>
            <a:blip r:embed="rId8" cstate="print"/>
            <a:srcRect/>
            <a:stretch>
              <a:fillRect/>
            </a:stretch>
          </p:blipFill>
          <p:spPr bwMode="auto">
            <a:xfrm>
              <a:off x="4000496" y="2000240"/>
              <a:ext cx="758536" cy="1071570"/>
            </a:xfrm>
            <a:prstGeom prst="rect">
              <a:avLst/>
            </a:prstGeom>
            <a:noFill/>
            <a:ln w="9525">
              <a:noFill/>
              <a:miter lim="800000"/>
              <a:headEnd/>
              <a:tailEnd/>
            </a:ln>
          </p:spPr>
        </p:pic>
        <p:sp>
          <p:nvSpPr>
            <p:cNvPr id="92" name="Text Box 43"/>
            <p:cNvSpPr txBox="1">
              <a:spLocks noChangeArrowheads="1"/>
            </p:cNvSpPr>
            <p:nvPr/>
          </p:nvSpPr>
          <p:spPr bwMode="auto">
            <a:xfrm>
              <a:off x="3714744" y="1714488"/>
              <a:ext cx="1285884" cy="295781"/>
            </a:xfrm>
            <a:prstGeom prst="rect">
              <a:avLst/>
            </a:prstGeom>
            <a:noFill/>
            <a:ln w="9525">
              <a:noFill/>
              <a:round/>
              <a:headEnd/>
              <a:tailEnd/>
            </a:ln>
          </p:spPr>
          <p:txBody>
            <a:bodyPr wrap="square" lIns="125496" tIns="62640" rIns="125496" bIns="62640">
              <a:spAutoFit/>
            </a:bodyPr>
            <a:lstStyle/>
            <a:p>
              <a:pPr algn="ctr" defTabSz="274638">
                <a:lnSpc>
                  <a:spcPct val="100000"/>
                </a:lnSpc>
                <a:spcBef>
                  <a:spcPct val="0"/>
                </a:spcBef>
                <a:buClr>
                  <a:srgbClr val="000000"/>
                </a:buClr>
                <a:buSzPct val="100000"/>
                <a:tabLst>
                  <a:tab pos="0" algn="l"/>
                  <a:tab pos="549271" algn="l"/>
                  <a:tab pos="1096955" algn="l"/>
                  <a:tab pos="1646226" algn="l"/>
                  <a:tab pos="2193907" algn="l"/>
                  <a:tab pos="2743178" algn="l"/>
                  <a:tab pos="3292449" algn="l"/>
                  <a:tab pos="3840131" algn="l"/>
                  <a:tab pos="4389402" algn="l"/>
                  <a:tab pos="4937085" algn="l"/>
                  <a:tab pos="5486356" algn="l"/>
                  <a:tab pos="6035627" algn="l"/>
                </a:tabLst>
              </a:pPr>
              <a:r>
                <a:rPr lang="zh-CN" altLang="en-US" sz="1100" b="1" dirty="0" smtClean="0">
                  <a:solidFill>
                    <a:srgbClr val="000000"/>
                  </a:solidFill>
                  <a:latin typeface="+mj-lt"/>
                  <a:cs typeface="Arial" charset="0"/>
                </a:rPr>
                <a:t>复合对象</a:t>
              </a:r>
              <a:endParaRPr lang="en-GB" sz="1100" b="1" dirty="0">
                <a:solidFill>
                  <a:srgbClr val="000000"/>
                </a:solidFill>
                <a:latin typeface="+mj-lt"/>
                <a:cs typeface="Arial" charset="0"/>
              </a:endParaRPr>
            </a:p>
          </p:txBody>
        </p:sp>
      </p:grpSp>
      <p:sp>
        <p:nvSpPr>
          <p:cNvPr id="56" name="Up-Down Arrow 55"/>
          <p:cNvSpPr/>
          <p:nvPr/>
        </p:nvSpPr>
        <p:spPr bwMode="auto">
          <a:xfrm>
            <a:off x="714348" y="2500306"/>
            <a:ext cx="214314" cy="428628"/>
          </a:xfrm>
          <a:prstGeom prst="upDownArrow">
            <a:avLst/>
          </a:prstGeom>
          <a:solidFill>
            <a:schemeClr val="bg2">
              <a:lumMod val="60000"/>
              <a:lumOff val="40000"/>
            </a:schemeClr>
          </a:solidFill>
          <a:ln w="9525">
            <a:solidFill>
              <a:schemeClr val="tx1"/>
            </a:solidFill>
            <a:round/>
            <a:headEnd/>
            <a:tailEnd/>
          </a:ln>
        </p:spPr>
        <p:txBody>
          <a:bodyPr wrap="none" rtlCol="0" anchor="ctr"/>
          <a:lstStyle/>
          <a:p>
            <a:pPr algn="ctr"/>
            <a:endParaRPr kumimoji="1" lang="en-US" sz="1200" dirty="0">
              <a:latin typeface="Times New Roman" pitchFamily="18" charset="0"/>
              <a:ea typeface="宋体" pitchFamily="2" charset="-122"/>
            </a:endParaRPr>
          </a:p>
        </p:txBody>
      </p:sp>
      <p:sp>
        <p:nvSpPr>
          <p:cNvPr id="60" name="Up-Down Arrow 59"/>
          <p:cNvSpPr/>
          <p:nvPr/>
        </p:nvSpPr>
        <p:spPr bwMode="auto">
          <a:xfrm>
            <a:off x="1214414" y="2357430"/>
            <a:ext cx="214314" cy="928694"/>
          </a:xfrm>
          <a:prstGeom prst="upDownArrow">
            <a:avLst/>
          </a:prstGeom>
          <a:solidFill>
            <a:schemeClr val="bg2">
              <a:lumMod val="60000"/>
              <a:lumOff val="40000"/>
            </a:schemeClr>
          </a:solidFill>
          <a:ln w="9525">
            <a:solidFill>
              <a:schemeClr val="tx1"/>
            </a:solidFill>
            <a:round/>
            <a:headEnd/>
            <a:tailEnd/>
          </a:ln>
          <a:scene3d>
            <a:camera prst="orthographicFront">
              <a:rot lat="0" lon="0" rev="2100000"/>
            </a:camera>
            <a:lightRig rig="threePt" dir="t"/>
          </a:scene3d>
        </p:spPr>
        <p:txBody>
          <a:bodyPr wrap="none" rtlCol="0" anchor="ctr"/>
          <a:lstStyle/>
          <a:p>
            <a:pPr algn="ctr"/>
            <a:endParaRPr kumimoji="1" lang="en-US" sz="1200" dirty="0">
              <a:latin typeface="Times New Roman" pitchFamily="18" charset="0"/>
              <a:ea typeface="宋体" pitchFamily="2" charset="-122"/>
            </a:endParaRPr>
          </a:p>
        </p:txBody>
      </p:sp>
      <p:sp>
        <p:nvSpPr>
          <p:cNvPr id="61" name="Up-Down Arrow 60"/>
          <p:cNvSpPr/>
          <p:nvPr/>
        </p:nvSpPr>
        <p:spPr bwMode="auto">
          <a:xfrm>
            <a:off x="1857356" y="2000240"/>
            <a:ext cx="214314" cy="1500198"/>
          </a:xfrm>
          <a:prstGeom prst="upDownArrow">
            <a:avLst/>
          </a:prstGeom>
          <a:solidFill>
            <a:schemeClr val="bg2">
              <a:lumMod val="60000"/>
              <a:lumOff val="40000"/>
            </a:schemeClr>
          </a:solidFill>
          <a:ln w="9525">
            <a:solidFill>
              <a:schemeClr val="tx1"/>
            </a:solidFill>
            <a:round/>
            <a:headEnd/>
            <a:tailEnd/>
          </a:ln>
          <a:scene3d>
            <a:camera prst="orthographicFront">
              <a:rot lat="0" lon="0" rev="3000000"/>
            </a:camera>
            <a:lightRig rig="threePt" dir="t"/>
          </a:scene3d>
        </p:spPr>
        <p:txBody>
          <a:bodyPr wrap="none" rtlCol="0" anchor="ctr"/>
          <a:lstStyle/>
          <a:p>
            <a:pPr algn="ctr"/>
            <a:endParaRPr kumimoji="1" lang="en-US" sz="1200" dirty="0">
              <a:latin typeface="Times New Roman" pitchFamily="18" charset="0"/>
              <a:ea typeface="宋体" pitchFamily="2" charset="-122"/>
            </a:endParaRPr>
          </a:p>
        </p:txBody>
      </p:sp>
      <p:pic>
        <p:nvPicPr>
          <p:cNvPr id="62" name="Picture 28" descr="gateway"/>
          <p:cNvPicPr>
            <a:picLocks noChangeAspect="1" noChangeArrowheads="1"/>
          </p:cNvPicPr>
          <p:nvPr/>
        </p:nvPicPr>
        <p:blipFill>
          <a:blip r:embed="rId9" cstate="print"/>
          <a:srcRect/>
          <a:stretch>
            <a:fillRect/>
          </a:stretch>
        </p:blipFill>
        <p:spPr bwMode="auto">
          <a:xfrm>
            <a:off x="571472" y="2928934"/>
            <a:ext cx="428628" cy="605515"/>
          </a:xfrm>
          <a:prstGeom prst="rect">
            <a:avLst/>
          </a:prstGeom>
          <a:noFill/>
          <a:ln w="9525">
            <a:noFill/>
            <a:miter lim="800000"/>
            <a:headEnd/>
            <a:tailEnd/>
          </a:ln>
        </p:spPr>
      </p:pic>
      <p:pic>
        <p:nvPicPr>
          <p:cNvPr id="63" name="Picture 28" descr="gateway"/>
          <p:cNvPicPr>
            <a:picLocks noChangeAspect="1" noChangeArrowheads="1"/>
          </p:cNvPicPr>
          <p:nvPr/>
        </p:nvPicPr>
        <p:blipFill>
          <a:blip r:embed="rId8" cstate="print"/>
          <a:srcRect/>
          <a:stretch>
            <a:fillRect/>
          </a:stretch>
        </p:blipFill>
        <p:spPr bwMode="auto">
          <a:xfrm>
            <a:off x="3929058" y="1928802"/>
            <a:ext cx="758536" cy="1071570"/>
          </a:xfrm>
          <a:prstGeom prst="rect">
            <a:avLst/>
          </a:prstGeom>
          <a:noFill/>
          <a:ln w="9525">
            <a:noFill/>
            <a:miter lim="800000"/>
            <a:headEnd/>
            <a:tailEnd/>
          </a:ln>
        </p:spPr>
      </p:pic>
      <p:pic>
        <p:nvPicPr>
          <p:cNvPr id="71" name="Picture 28" descr="gateway"/>
          <p:cNvPicPr>
            <a:picLocks noChangeAspect="1" noChangeArrowheads="1"/>
          </p:cNvPicPr>
          <p:nvPr/>
        </p:nvPicPr>
        <p:blipFill>
          <a:blip r:embed="rId9" cstate="print"/>
          <a:srcRect/>
          <a:stretch>
            <a:fillRect/>
          </a:stretch>
        </p:blipFill>
        <p:spPr bwMode="auto">
          <a:xfrm>
            <a:off x="1428728" y="3214686"/>
            <a:ext cx="428628" cy="605515"/>
          </a:xfrm>
          <a:prstGeom prst="rect">
            <a:avLst/>
          </a:prstGeom>
          <a:noFill/>
          <a:ln w="9525">
            <a:noFill/>
            <a:miter lim="800000"/>
            <a:headEnd/>
            <a:tailEnd/>
          </a:ln>
        </p:spPr>
      </p:pic>
      <p:pic>
        <p:nvPicPr>
          <p:cNvPr id="75" name="Picture 28" descr="gateway"/>
          <p:cNvPicPr>
            <a:picLocks noChangeAspect="1" noChangeArrowheads="1"/>
          </p:cNvPicPr>
          <p:nvPr/>
        </p:nvPicPr>
        <p:blipFill>
          <a:blip r:embed="rId9" cstate="print"/>
          <a:srcRect/>
          <a:stretch>
            <a:fillRect/>
          </a:stretch>
        </p:blipFill>
        <p:spPr bwMode="auto">
          <a:xfrm>
            <a:off x="2285984" y="3286124"/>
            <a:ext cx="428628" cy="605515"/>
          </a:xfrm>
          <a:prstGeom prst="rect">
            <a:avLst/>
          </a:prstGeom>
          <a:noFill/>
          <a:ln w="9525">
            <a:noFill/>
            <a:miter lim="800000"/>
            <a:headEnd/>
            <a:tailEnd/>
          </a:ln>
        </p:spPr>
      </p:pic>
      <p:pic>
        <p:nvPicPr>
          <p:cNvPr id="76" name="Picture 28" descr="gateway"/>
          <p:cNvPicPr>
            <a:picLocks noChangeAspect="1" noChangeArrowheads="1"/>
          </p:cNvPicPr>
          <p:nvPr/>
        </p:nvPicPr>
        <p:blipFill>
          <a:blip r:embed="rId9" cstate="print"/>
          <a:srcRect/>
          <a:stretch>
            <a:fillRect/>
          </a:stretch>
        </p:blipFill>
        <p:spPr bwMode="auto">
          <a:xfrm>
            <a:off x="6000760" y="2214554"/>
            <a:ext cx="428628" cy="605515"/>
          </a:xfrm>
          <a:prstGeom prst="rect">
            <a:avLst/>
          </a:prstGeom>
          <a:noFill/>
          <a:ln w="9525">
            <a:noFill/>
            <a:miter lim="800000"/>
            <a:headEnd/>
            <a:tailEnd/>
          </a:ln>
        </p:spPr>
      </p:pic>
      <p:pic>
        <p:nvPicPr>
          <p:cNvPr id="77" name="Picture 28" descr="gateway"/>
          <p:cNvPicPr>
            <a:picLocks noChangeAspect="1" noChangeArrowheads="1"/>
          </p:cNvPicPr>
          <p:nvPr/>
        </p:nvPicPr>
        <p:blipFill>
          <a:blip r:embed="rId9" cstate="print"/>
          <a:srcRect/>
          <a:stretch>
            <a:fillRect/>
          </a:stretch>
        </p:blipFill>
        <p:spPr bwMode="auto">
          <a:xfrm>
            <a:off x="4429124" y="4500570"/>
            <a:ext cx="428628" cy="605515"/>
          </a:xfrm>
          <a:prstGeom prst="rect">
            <a:avLst/>
          </a:prstGeom>
          <a:noFill/>
          <a:ln w="9525">
            <a:noFill/>
            <a:miter lim="800000"/>
            <a:headEnd/>
            <a:tailEnd/>
          </a:ln>
        </p:spPr>
      </p:pic>
      <p:pic>
        <p:nvPicPr>
          <p:cNvPr id="86" name="Picture 28" descr="gateway"/>
          <p:cNvPicPr>
            <a:picLocks noChangeAspect="1" noChangeArrowheads="1"/>
          </p:cNvPicPr>
          <p:nvPr/>
        </p:nvPicPr>
        <p:blipFill>
          <a:blip r:embed="rId9" cstate="print"/>
          <a:srcRect/>
          <a:stretch>
            <a:fillRect/>
          </a:stretch>
        </p:blipFill>
        <p:spPr bwMode="auto">
          <a:xfrm>
            <a:off x="6072198" y="4500570"/>
            <a:ext cx="428628" cy="605515"/>
          </a:xfrm>
          <a:prstGeom prst="rect">
            <a:avLst/>
          </a:prstGeom>
          <a:noFill/>
          <a:ln w="9525">
            <a:noFill/>
            <a:miter lim="800000"/>
            <a:headEnd/>
            <a:tailEnd/>
          </a:ln>
        </p:spPr>
      </p:pic>
      <p:sp>
        <p:nvSpPr>
          <p:cNvPr id="93" name="Left Brace 92"/>
          <p:cNvSpPr/>
          <p:nvPr/>
        </p:nvSpPr>
        <p:spPr>
          <a:xfrm>
            <a:off x="1428728" y="3500438"/>
            <a:ext cx="285752" cy="1214446"/>
          </a:xfrm>
          <a:prstGeom prst="leftBrace">
            <a:avLst>
              <a:gd name="adj1" fmla="val 106250"/>
              <a:gd name="adj2" fmla="val 50000"/>
            </a:avLst>
          </a:prstGeom>
          <a:ln>
            <a:solidFill>
              <a:schemeClr val="tx2"/>
            </a:solidFill>
          </a:ln>
          <a:scene3d>
            <a:camera prst="orthographicFront">
              <a:rot lat="0" lon="0" rev="54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4" name="Rectangular Callout 93"/>
          <p:cNvSpPr/>
          <p:nvPr/>
        </p:nvSpPr>
        <p:spPr bwMode="auto">
          <a:xfrm>
            <a:off x="642910" y="4857760"/>
            <a:ext cx="1857388" cy="642942"/>
          </a:xfrm>
          <a:prstGeom prst="wedgeRectCallout">
            <a:avLst>
              <a:gd name="adj1" fmla="val -2192"/>
              <a:gd name="adj2" fmla="val -135870"/>
            </a:avLst>
          </a:prstGeom>
          <a:solidFill>
            <a:schemeClr val="bg2">
              <a:lumMod val="60000"/>
              <a:lumOff val="40000"/>
            </a:schemeClr>
          </a:solidFill>
          <a:ln w="9525">
            <a:solidFill>
              <a:schemeClr val="tx1"/>
            </a:solidFill>
            <a:round/>
            <a:headEnd/>
            <a:tailEnd/>
          </a:ln>
        </p:spPr>
        <p:txBody>
          <a:bodyPr wrap="none" rtlCol="0" anchor="ctr"/>
          <a:lstStyle/>
          <a:p>
            <a:r>
              <a:rPr lang="zh-CN" altLang="en-US" sz="1200" b="1" dirty="0" smtClean="0">
                <a:solidFill>
                  <a:schemeClr val="tx2"/>
                </a:solidFill>
                <a:latin typeface="+mj-lt"/>
                <a:cs typeface="Arial" charset="0"/>
              </a:rPr>
              <a:t>基础对象动态绑定</a:t>
            </a:r>
            <a:r>
              <a:rPr lang="en-US" altLang="zh-CN" sz="1200" b="1" dirty="0" smtClean="0">
                <a:solidFill>
                  <a:schemeClr val="tx2"/>
                </a:solidFill>
                <a:latin typeface="+mj-lt"/>
                <a:cs typeface="Arial" charset="0"/>
              </a:rPr>
              <a:t>UI</a:t>
            </a:r>
            <a:r>
              <a:rPr lang="zh-CN" altLang="en-US" sz="1200" b="1" dirty="0" smtClean="0">
                <a:solidFill>
                  <a:schemeClr val="tx2"/>
                </a:solidFill>
                <a:latin typeface="+mj-lt"/>
                <a:cs typeface="Arial" charset="0"/>
              </a:rPr>
              <a:t>组件</a:t>
            </a:r>
          </a:p>
        </p:txBody>
      </p:sp>
      <p:sp>
        <p:nvSpPr>
          <p:cNvPr id="95" name="Text Box 43"/>
          <p:cNvSpPr txBox="1">
            <a:spLocks noChangeArrowheads="1"/>
          </p:cNvSpPr>
          <p:nvPr/>
        </p:nvSpPr>
        <p:spPr bwMode="auto">
          <a:xfrm>
            <a:off x="357158" y="3434360"/>
            <a:ext cx="785818" cy="280392"/>
          </a:xfrm>
          <a:prstGeom prst="rect">
            <a:avLst/>
          </a:prstGeom>
          <a:noFill/>
          <a:ln w="9525">
            <a:noFill/>
            <a:round/>
            <a:headEnd/>
            <a:tailEnd/>
          </a:ln>
        </p:spPr>
        <p:txBody>
          <a:bodyPr wrap="square" lIns="125496" tIns="62640" rIns="125496" bIns="62640">
            <a:spAutoFit/>
          </a:bodyPr>
          <a:lstStyle/>
          <a:p>
            <a:pPr algn="ctr" defTabSz="274638">
              <a:lnSpc>
                <a:spcPct val="100000"/>
              </a:lnSpc>
              <a:spcBef>
                <a:spcPct val="0"/>
              </a:spcBef>
              <a:buClr>
                <a:srgbClr val="000000"/>
              </a:buClr>
              <a:buSzPct val="100000"/>
              <a:tabLst>
                <a:tab pos="0" algn="l"/>
                <a:tab pos="549271" algn="l"/>
                <a:tab pos="1096955" algn="l"/>
                <a:tab pos="1646226" algn="l"/>
                <a:tab pos="2193907" algn="l"/>
                <a:tab pos="2743178" algn="l"/>
                <a:tab pos="3292449" algn="l"/>
                <a:tab pos="3840131" algn="l"/>
                <a:tab pos="4389402" algn="l"/>
                <a:tab pos="4937085" algn="l"/>
                <a:tab pos="5486356" algn="l"/>
                <a:tab pos="6035627" algn="l"/>
              </a:tabLst>
            </a:pPr>
            <a:r>
              <a:rPr lang="zh-CN" altLang="en-US" sz="1000" b="1" dirty="0" smtClean="0">
                <a:solidFill>
                  <a:srgbClr val="000000"/>
                </a:solidFill>
                <a:latin typeface="+mj-lt"/>
                <a:cs typeface="Arial" charset="0"/>
              </a:rPr>
              <a:t>基础对象</a:t>
            </a:r>
            <a:endParaRPr lang="en-GB" sz="1000" b="1" dirty="0">
              <a:solidFill>
                <a:srgbClr val="000000"/>
              </a:solidFill>
              <a:latin typeface="+mj-lt"/>
              <a:cs typeface="Arial" charset="0"/>
            </a:endParaRPr>
          </a:p>
        </p:txBody>
      </p:sp>
      <p:sp>
        <p:nvSpPr>
          <p:cNvPr id="97" name="Text Box 43"/>
          <p:cNvSpPr txBox="1">
            <a:spLocks noChangeArrowheads="1"/>
          </p:cNvSpPr>
          <p:nvPr/>
        </p:nvSpPr>
        <p:spPr bwMode="auto">
          <a:xfrm>
            <a:off x="1285852" y="3720112"/>
            <a:ext cx="785818" cy="280392"/>
          </a:xfrm>
          <a:prstGeom prst="rect">
            <a:avLst/>
          </a:prstGeom>
          <a:noFill/>
          <a:ln w="9525">
            <a:noFill/>
            <a:round/>
            <a:headEnd/>
            <a:tailEnd/>
          </a:ln>
        </p:spPr>
        <p:txBody>
          <a:bodyPr wrap="square" lIns="125496" tIns="62640" rIns="125496" bIns="62640">
            <a:spAutoFit/>
          </a:bodyPr>
          <a:lstStyle/>
          <a:p>
            <a:pPr algn="ctr" defTabSz="274638">
              <a:lnSpc>
                <a:spcPct val="100000"/>
              </a:lnSpc>
              <a:spcBef>
                <a:spcPct val="0"/>
              </a:spcBef>
              <a:buClr>
                <a:srgbClr val="000000"/>
              </a:buClr>
              <a:buSzPct val="100000"/>
              <a:tabLst>
                <a:tab pos="0" algn="l"/>
                <a:tab pos="549271" algn="l"/>
                <a:tab pos="1096955" algn="l"/>
                <a:tab pos="1646226" algn="l"/>
                <a:tab pos="2193907" algn="l"/>
                <a:tab pos="2743178" algn="l"/>
                <a:tab pos="3292449" algn="l"/>
                <a:tab pos="3840131" algn="l"/>
                <a:tab pos="4389402" algn="l"/>
                <a:tab pos="4937085" algn="l"/>
                <a:tab pos="5486356" algn="l"/>
                <a:tab pos="6035627" algn="l"/>
              </a:tabLst>
            </a:pPr>
            <a:r>
              <a:rPr lang="zh-CN" altLang="en-US" sz="1000" b="1" dirty="0" smtClean="0">
                <a:solidFill>
                  <a:srgbClr val="000000"/>
                </a:solidFill>
                <a:latin typeface="+mj-lt"/>
                <a:cs typeface="Arial" charset="0"/>
              </a:rPr>
              <a:t>基础对象</a:t>
            </a:r>
            <a:endParaRPr lang="en-GB" sz="1000" b="1" dirty="0">
              <a:solidFill>
                <a:srgbClr val="000000"/>
              </a:solidFill>
              <a:latin typeface="+mj-lt"/>
              <a:cs typeface="Arial" charset="0"/>
            </a:endParaRPr>
          </a:p>
        </p:txBody>
      </p:sp>
      <p:sp>
        <p:nvSpPr>
          <p:cNvPr id="100" name="Text Box 43"/>
          <p:cNvSpPr txBox="1">
            <a:spLocks noChangeArrowheads="1"/>
          </p:cNvSpPr>
          <p:nvPr/>
        </p:nvSpPr>
        <p:spPr bwMode="auto">
          <a:xfrm>
            <a:off x="2143108" y="3791550"/>
            <a:ext cx="785818" cy="280392"/>
          </a:xfrm>
          <a:prstGeom prst="rect">
            <a:avLst/>
          </a:prstGeom>
          <a:noFill/>
          <a:ln w="9525">
            <a:noFill/>
            <a:round/>
            <a:headEnd/>
            <a:tailEnd/>
          </a:ln>
        </p:spPr>
        <p:txBody>
          <a:bodyPr wrap="square" lIns="125496" tIns="62640" rIns="125496" bIns="62640">
            <a:spAutoFit/>
          </a:bodyPr>
          <a:lstStyle/>
          <a:p>
            <a:pPr algn="ctr" defTabSz="274638">
              <a:lnSpc>
                <a:spcPct val="100000"/>
              </a:lnSpc>
              <a:spcBef>
                <a:spcPct val="0"/>
              </a:spcBef>
              <a:buClr>
                <a:srgbClr val="000000"/>
              </a:buClr>
              <a:buSzPct val="100000"/>
              <a:tabLst>
                <a:tab pos="0" algn="l"/>
                <a:tab pos="549271" algn="l"/>
                <a:tab pos="1096955" algn="l"/>
                <a:tab pos="1646226" algn="l"/>
                <a:tab pos="2193907" algn="l"/>
                <a:tab pos="2743178" algn="l"/>
                <a:tab pos="3292449" algn="l"/>
                <a:tab pos="3840131" algn="l"/>
                <a:tab pos="4389402" algn="l"/>
                <a:tab pos="4937085" algn="l"/>
                <a:tab pos="5486356" algn="l"/>
                <a:tab pos="6035627" algn="l"/>
              </a:tabLst>
            </a:pPr>
            <a:r>
              <a:rPr lang="zh-CN" altLang="en-US" sz="1000" b="1" dirty="0" smtClean="0">
                <a:solidFill>
                  <a:srgbClr val="000000"/>
                </a:solidFill>
                <a:latin typeface="+mj-lt"/>
                <a:cs typeface="Arial" charset="0"/>
              </a:rPr>
              <a:t>基础对象</a:t>
            </a:r>
            <a:endParaRPr lang="en-GB" sz="1000" b="1" dirty="0">
              <a:solidFill>
                <a:srgbClr val="000000"/>
              </a:solidFill>
              <a:latin typeface="+mj-lt"/>
              <a:cs typeface="Arial"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checkerboard(across)">
                                      <p:cBhvr>
                                        <p:cTn id="7" dur="500"/>
                                        <p:tgtEl>
                                          <p:spTgt spid="124"/>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checkerboard(across)">
                                      <p:cBhvr>
                                        <p:cTn id="10" dur="500"/>
                                        <p:tgtEl>
                                          <p:spTgt spid="78"/>
                                        </p:tgtEl>
                                      </p:cBhvr>
                                    </p:animEffect>
                                  </p:childTnLst>
                                </p:cTn>
                              </p:par>
                              <p:par>
                                <p:cTn id="11" presetID="5" presetClass="entr" presetSubtype="1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checkerboard(across)">
                                      <p:cBhvr>
                                        <p:cTn id="13" dur="500"/>
                                        <p:tgtEl>
                                          <p:spTgt spid="63"/>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84"/>
                                        </p:tgtEl>
                                        <p:attrNameLst>
                                          <p:attrName>style.visibility</p:attrName>
                                        </p:attrNameLst>
                                      </p:cBhvr>
                                      <p:to>
                                        <p:strVal val="visible"/>
                                      </p:to>
                                    </p:set>
                                    <p:animEffect transition="in" filter="checkerboard(across)">
                                      <p:cBhvr>
                                        <p:cTn id="18" dur="500"/>
                                        <p:tgtEl>
                                          <p:spTgt spid="84"/>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checkerboard(across)">
                                      <p:cBhvr>
                                        <p:cTn id="21" dur="500"/>
                                        <p:tgtEl>
                                          <p:spTgt spid="57"/>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114"/>
                                        </p:tgtEl>
                                        <p:attrNameLst>
                                          <p:attrName>style.visibility</p:attrName>
                                        </p:attrNameLst>
                                      </p:cBhvr>
                                      <p:to>
                                        <p:strVal val="visible"/>
                                      </p:to>
                                    </p:set>
                                    <p:animEffect transition="in" filter="checkerboard(across)">
                                      <p:cBhvr>
                                        <p:cTn id="24" dur="500"/>
                                        <p:tgtEl>
                                          <p:spTgt spid="114"/>
                                        </p:tgtEl>
                                      </p:cBhvr>
                                    </p:animEffect>
                                  </p:childTnLst>
                                </p:cTn>
                              </p:par>
                              <p:par>
                                <p:cTn id="25" presetID="5" presetClass="entr" presetSubtype="10"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checkerboard(across)">
                                      <p:cBhvr>
                                        <p:cTn id="27" dur="500"/>
                                        <p:tgtEl>
                                          <p:spTgt spid="58"/>
                                        </p:tgtEl>
                                      </p:cBhvr>
                                    </p:animEffect>
                                  </p:childTnLst>
                                </p:cTn>
                              </p:par>
                            </p:childTnLst>
                          </p:cTn>
                        </p:par>
                      </p:childTnLst>
                    </p:cTn>
                  </p:par>
                  <p:par>
                    <p:cTn id="28" fill="hold">
                      <p:stCondLst>
                        <p:cond delay="indefinite"/>
                      </p:stCondLst>
                      <p:childTnLst>
                        <p:par>
                          <p:cTn id="29" fill="hold">
                            <p:stCondLst>
                              <p:cond delay="0"/>
                            </p:stCondLst>
                            <p:childTnLst>
                              <p:par>
                                <p:cTn id="30" presetID="56" presetClass="path" presetSubtype="0" accel="50000" decel="50000" fill="hold" nodeType="clickEffect">
                                  <p:stCondLst>
                                    <p:cond delay="0"/>
                                  </p:stCondLst>
                                  <p:childTnLst>
                                    <p:animMotion origin="layout" path="M -2.5E-6 -1.48148E-6 L 0.09462 -0.12662 " pathEditMode="relative" rAng="0" ptsTypes="AA">
                                      <p:cBhvr>
                                        <p:cTn id="31" dur="500" fill="hold"/>
                                        <p:tgtEl>
                                          <p:spTgt spid="77"/>
                                        </p:tgtEl>
                                        <p:attrNameLst>
                                          <p:attrName>ppt_x</p:attrName>
                                          <p:attrName>ppt_y</p:attrName>
                                        </p:attrNameLst>
                                      </p:cBhvr>
                                      <p:rCtr x="47" y="-63"/>
                                    </p:animMotion>
                                  </p:childTnLst>
                                </p:cTn>
                              </p:par>
                              <p:par>
                                <p:cTn id="32" presetID="56" presetClass="path" presetSubtype="0" accel="50000" decel="50000" fill="hold" nodeType="withEffect">
                                  <p:stCondLst>
                                    <p:cond delay="0"/>
                                  </p:stCondLst>
                                  <p:childTnLst>
                                    <p:animMotion origin="layout" path="M 2.5E-6 0.01759 L -0.07726 0.21366 " pathEditMode="relative" rAng="0" ptsTypes="AA">
                                      <p:cBhvr>
                                        <p:cTn id="33" dur="500" fill="hold"/>
                                        <p:tgtEl>
                                          <p:spTgt spid="76"/>
                                        </p:tgtEl>
                                        <p:attrNameLst>
                                          <p:attrName>ppt_x</p:attrName>
                                          <p:attrName>ppt_y</p:attrName>
                                        </p:attrNameLst>
                                      </p:cBhvr>
                                      <p:rCtr x="-39" y="98"/>
                                    </p:animMotion>
                                  </p:childTnLst>
                                </p:cTn>
                              </p:par>
                              <p:par>
                                <p:cTn id="34" presetID="0" presetClass="path" presetSubtype="0" accel="50000" decel="50000" fill="hold" nodeType="withEffect">
                                  <p:stCondLst>
                                    <p:cond delay="0"/>
                                  </p:stCondLst>
                                  <p:childTnLst>
                                    <p:animMotion origin="layout" path="M 1.11022E-16 -1.48148E-6 L -0.08507 -0.12662 " pathEditMode="relative" rAng="0" ptsTypes="AA">
                                      <p:cBhvr>
                                        <p:cTn id="35" dur="500" fill="hold"/>
                                        <p:tgtEl>
                                          <p:spTgt spid="86"/>
                                        </p:tgtEl>
                                        <p:attrNameLst>
                                          <p:attrName>ppt_x</p:attrName>
                                          <p:attrName>ppt_y</p:attrName>
                                        </p:attrNameLst>
                                      </p:cBhvr>
                                      <p:rCtr x="-43" y="-63"/>
                                    </p:animMotion>
                                  </p:childTnLst>
                                </p:cTn>
                              </p:par>
                            </p:childTnLst>
                          </p:cTn>
                        </p:par>
                      </p:childTnLst>
                    </p:cTn>
                  </p:par>
                  <p:par>
                    <p:cTn id="36" fill="hold">
                      <p:stCondLst>
                        <p:cond delay="indefinite"/>
                      </p:stCondLst>
                      <p:childTnLst>
                        <p:par>
                          <p:cTn id="37" fill="hold">
                            <p:stCondLst>
                              <p:cond delay="0"/>
                            </p:stCondLst>
                            <p:childTnLst>
                              <p:par>
                                <p:cTn id="38" presetID="0" presetClass="path" presetSubtype="0" accel="50000" decel="50000" fill="hold" nodeType="clickEffect">
                                  <p:stCondLst>
                                    <p:cond delay="0"/>
                                  </p:stCondLst>
                                  <p:childTnLst>
                                    <p:animMotion origin="layout" path="M 0.09462 -0.12662 L -0.02361 -0.31574 " pathEditMode="relative" rAng="0" ptsTypes="AA">
                                      <p:cBhvr>
                                        <p:cTn id="39" dur="500" fill="hold"/>
                                        <p:tgtEl>
                                          <p:spTgt spid="77"/>
                                        </p:tgtEl>
                                        <p:attrNameLst>
                                          <p:attrName>ppt_x</p:attrName>
                                          <p:attrName>ppt_y</p:attrName>
                                        </p:attrNameLst>
                                      </p:cBhvr>
                                      <p:rCtr x="-59" y="-95"/>
                                    </p:animMotion>
                                  </p:childTnLst>
                                </p:cTn>
                              </p:par>
                              <p:par>
                                <p:cTn id="40" presetID="0" presetClass="path" presetSubtype="0" accel="50000" decel="50000" fill="hold" nodeType="withEffect">
                                  <p:stCondLst>
                                    <p:cond delay="0"/>
                                  </p:stCondLst>
                                  <p:childTnLst>
                                    <p:animMotion origin="layout" path="M -0.07725 0.20672 L -0.19548 0.0176 " pathEditMode="relative" rAng="0" ptsTypes="AA">
                                      <p:cBhvr>
                                        <p:cTn id="41" dur="500" fill="hold"/>
                                        <p:tgtEl>
                                          <p:spTgt spid="76"/>
                                        </p:tgtEl>
                                        <p:attrNameLst>
                                          <p:attrName>ppt_x</p:attrName>
                                          <p:attrName>ppt_y</p:attrName>
                                        </p:attrNameLst>
                                      </p:cBhvr>
                                      <p:rCtr x="-59" y="-95"/>
                                    </p:animMotion>
                                  </p:childTnLst>
                                </p:cTn>
                              </p:par>
                              <p:par>
                                <p:cTn id="42" presetID="0" presetClass="path" presetSubtype="0" accel="50000" decel="50000" fill="hold" nodeType="withEffect">
                                  <p:stCondLst>
                                    <p:cond delay="0"/>
                                  </p:stCondLst>
                                  <p:childTnLst>
                                    <p:animMotion origin="layout" path="M -0.08506 -0.12662 L -0.2033 -0.31574 " pathEditMode="relative" rAng="0" ptsTypes="AA">
                                      <p:cBhvr>
                                        <p:cTn id="43" dur="500" fill="hold"/>
                                        <p:tgtEl>
                                          <p:spTgt spid="86"/>
                                        </p:tgtEl>
                                        <p:attrNameLst>
                                          <p:attrName>ppt_x</p:attrName>
                                          <p:attrName>ppt_y</p:attrName>
                                        </p:attrNameLst>
                                      </p:cBhvr>
                                      <p:rCtr x="-59" y="-95"/>
                                    </p:animMotion>
                                  </p:childTnLst>
                                </p:cTn>
                              </p:par>
                              <p:par>
                                <p:cTn id="44" presetID="5" presetClass="entr" presetSubtype="10" fill="hold" grpId="0" nodeType="withEffect">
                                  <p:stCondLst>
                                    <p:cond delay="0"/>
                                  </p:stCondLst>
                                  <p:childTnLst>
                                    <p:set>
                                      <p:cBhvr>
                                        <p:cTn id="45" dur="1" fill="hold">
                                          <p:stCondLst>
                                            <p:cond delay="0"/>
                                          </p:stCondLst>
                                        </p:cTn>
                                        <p:tgtEl>
                                          <p:spTgt spid="103"/>
                                        </p:tgtEl>
                                        <p:attrNameLst>
                                          <p:attrName>style.visibility</p:attrName>
                                        </p:attrNameLst>
                                      </p:cBhvr>
                                      <p:to>
                                        <p:strVal val="visible"/>
                                      </p:to>
                                    </p:set>
                                    <p:animEffect transition="in" filter="checkerboard(across)">
                                      <p:cBhvr>
                                        <p:cTn id="46" dur="500"/>
                                        <p:tgtEl>
                                          <p:spTgt spid="103"/>
                                        </p:tgtEl>
                                      </p:cBhvr>
                                    </p:animEffect>
                                  </p:childTnLst>
                                </p:cTn>
                              </p:par>
                            </p:childTnLst>
                          </p:cTn>
                        </p:par>
                      </p:childTnLst>
                    </p:cTn>
                  </p:par>
                  <p:par>
                    <p:cTn id="47" fill="hold">
                      <p:stCondLst>
                        <p:cond delay="indefinite"/>
                      </p:stCondLst>
                      <p:childTnLst>
                        <p:par>
                          <p:cTn id="48" fill="hold">
                            <p:stCondLst>
                              <p:cond delay="0"/>
                            </p:stCondLst>
                            <p:childTnLst>
                              <p:par>
                                <p:cTn id="49" presetID="5" presetClass="entr" presetSubtype="10" fill="hold" grpId="0" nodeType="click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checkerboard(across)">
                                      <p:cBhvr>
                                        <p:cTn id="51" dur="500"/>
                                        <p:tgtEl>
                                          <p:spTgt spid="56"/>
                                        </p:tgtEl>
                                      </p:cBhvr>
                                    </p:animEffect>
                                  </p:childTnLst>
                                </p:cTn>
                              </p:par>
                              <p:par>
                                <p:cTn id="52" presetID="5" presetClass="entr" presetSubtype="10" fill="hold" nodeType="with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checkerboard(across)">
                                      <p:cBhvr>
                                        <p:cTn id="54" dur="500"/>
                                        <p:tgtEl>
                                          <p:spTgt spid="62"/>
                                        </p:tgtEl>
                                      </p:cBhvr>
                                    </p:animEffect>
                                  </p:childTnLst>
                                </p:cTn>
                              </p:par>
                              <p:par>
                                <p:cTn id="55" presetID="5" presetClass="entr" presetSubtype="10" fill="hold" grpId="0"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checkerboard(across)">
                                      <p:cBhvr>
                                        <p:cTn id="57" dur="500"/>
                                        <p:tgtEl>
                                          <p:spTgt spid="60"/>
                                        </p:tgtEl>
                                      </p:cBhvr>
                                    </p:animEffect>
                                  </p:childTnLst>
                                </p:cTn>
                              </p:par>
                              <p:par>
                                <p:cTn id="58" presetID="5" presetClass="entr" presetSubtype="10" fill="hold" nodeType="withEffect">
                                  <p:stCondLst>
                                    <p:cond delay="0"/>
                                  </p:stCondLst>
                                  <p:childTnLst>
                                    <p:set>
                                      <p:cBhvr>
                                        <p:cTn id="59" dur="1" fill="hold">
                                          <p:stCondLst>
                                            <p:cond delay="0"/>
                                          </p:stCondLst>
                                        </p:cTn>
                                        <p:tgtEl>
                                          <p:spTgt spid="71"/>
                                        </p:tgtEl>
                                        <p:attrNameLst>
                                          <p:attrName>style.visibility</p:attrName>
                                        </p:attrNameLst>
                                      </p:cBhvr>
                                      <p:to>
                                        <p:strVal val="visible"/>
                                      </p:to>
                                    </p:set>
                                    <p:animEffect transition="in" filter="checkerboard(across)">
                                      <p:cBhvr>
                                        <p:cTn id="60" dur="500"/>
                                        <p:tgtEl>
                                          <p:spTgt spid="71"/>
                                        </p:tgtEl>
                                      </p:cBhvr>
                                    </p:animEffect>
                                  </p:childTnLst>
                                </p:cTn>
                              </p:par>
                              <p:par>
                                <p:cTn id="61" presetID="5" presetClass="entr" presetSubtype="10" fill="hold" grpId="0" nodeType="withEffect">
                                  <p:stCondLst>
                                    <p:cond delay="0"/>
                                  </p:stCondLst>
                                  <p:childTnLst>
                                    <p:set>
                                      <p:cBhvr>
                                        <p:cTn id="62" dur="1" fill="hold">
                                          <p:stCondLst>
                                            <p:cond delay="0"/>
                                          </p:stCondLst>
                                        </p:cTn>
                                        <p:tgtEl>
                                          <p:spTgt spid="61"/>
                                        </p:tgtEl>
                                        <p:attrNameLst>
                                          <p:attrName>style.visibility</p:attrName>
                                        </p:attrNameLst>
                                      </p:cBhvr>
                                      <p:to>
                                        <p:strVal val="visible"/>
                                      </p:to>
                                    </p:set>
                                    <p:animEffect transition="in" filter="checkerboard(across)">
                                      <p:cBhvr>
                                        <p:cTn id="63" dur="500"/>
                                        <p:tgtEl>
                                          <p:spTgt spid="61"/>
                                        </p:tgtEl>
                                      </p:cBhvr>
                                    </p:animEffect>
                                  </p:childTnLst>
                                </p:cTn>
                              </p:par>
                              <p:par>
                                <p:cTn id="64" presetID="5" presetClass="entr" presetSubtype="10" fill="hold" nodeType="withEffect">
                                  <p:stCondLst>
                                    <p:cond delay="0"/>
                                  </p:stCondLst>
                                  <p:childTnLst>
                                    <p:set>
                                      <p:cBhvr>
                                        <p:cTn id="65" dur="1" fill="hold">
                                          <p:stCondLst>
                                            <p:cond delay="0"/>
                                          </p:stCondLst>
                                        </p:cTn>
                                        <p:tgtEl>
                                          <p:spTgt spid="75"/>
                                        </p:tgtEl>
                                        <p:attrNameLst>
                                          <p:attrName>style.visibility</p:attrName>
                                        </p:attrNameLst>
                                      </p:cBhvr>
                                      <p:to>
                                        <p:strVal val="visible"/>
                                      </p:to>
                                    </p:set>
                                    <p:animEffect transition="in" filter="checkerboard(across)">
                                      <p:cBhvr>
                                        <p:cTn id="66" dur="500"/>
                                        <p:tgtEl>
                                          <p:spTgt spid="75"/>
                                        </p:tgtEl>
                                      </p:cBhvr>
                                    </p:animEffect>
                                  </p:childTnLst>
                                </p:cTn>
                              </p:par>
                            </p:childTnLst>
                          </p:cTn>
                        </p:par>
                      </p:childTnLst>
                    </p:cTn>
                  </p:par>
                  <p:par>
                    <p:cTn id="67" fill="hold">
                      <p:stCondLst>
                        <p:cond delay="indefinite"/>
                      </p:stCondLst>
                      <p:childTnLst>
                        <p:par>
                          <p:cTn id="68" fill="hold">
                            <p:stCondLst>
                              <p:cond delay="0"/>
                            </p:stCondLst>
                            <p:childTnLst>
                              <p:par>
                                <p:cTn id="69" presetID="5" presetClass="entr" presetSubtype="10" fill="hold" grpId="0" nodeType="click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checkerboard(across)">
                                      <p:cBhvr>
                                        <p:cTn id="71" dur="500"/>
                                        <p:tgtEl>
                                          <p:spTgt spid="93"/>
                                        </p:tgtEl>
                                      </p:cBhvr>
                                    </p:animEffect>
                                  </p:childTnLst>
                                </p:cTn>
                              </p:par>
                              <p:par>
                                <p:cTn id="72" presetID="5" presetClass="entr" presetSubtype="10" fill="hold" grpId="0" nodeType="withEffect">
                                  <p:stCondLst>
                                    <p:cond delay="0"/>
                                  </p:stCondLst>
                                  <p:childTnLst>
                                    <p:set>
                                      <p:cBhvr>
                                        <p:cTn id="73" dur="1" fill="hold">
                                          <p:stCondLst>
                                            <p:cond delay="0"/>
                                          </p:stCondLst>
                                        </p:cTn>
                                        <p:tgtEl>
                                          <p:spTgt spid="94"/>
                                        </p:tgtEl>
                                        <p:attrNameLst>
                                          <p:attrName>style.visibility</p:attrName>
                                        </p:attrNameLst>
                                      </p:cBhvr>
                                      <p:to>
                                        <p:strVal val="visible"/>
                                      </p:to>
                                    </p:set>
                                    <p:animEffect transition="in" filter="checkerboard(across)">
                                      <p:cBhvr>
                                        <p:cTn id="74"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58" grpId="0" animBg="1"/>
      <p:bldP spid="78" grpId="0" animBg="1"/>
      <p:bldP spid="84" grpId="0" animBg="1"/>
      <p:bldP spid="57" grpId="0" animBg="1"/>
      <p:bldP spid="124" grpId="0" animBg="1"/>
      <p:bldP spid="103" grpId="0" animBg="1"/>
      <p:bldP spid="56" grpId="0" animBg="1"/>
      <p:bldP spid="60" grpId="0" animBg="1"/>
      <p:bldP spid="61" grpId="0" animBg="1"/>
      <p:bldP spid="93" grpId="0" animBg="1"/>
      <p:bldP spid="94"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2"/>
          <p:cNvSpPr>
            <a:spLocks noGrp="1" noChangeArrowheads="1"/>
          </p:cNvSpPr>
          <p:nvPr>
            <p:ph type="title" sz="quarter"/>
          </p:nvPr>
        </p:nvSpPr>
        <p:spPr>
          <a:xfrm>
            <a:off x="762002" y="225680"/>
            <a:ext cx="7060142" cy="605896"/>
          </a:xfrm>
        </p:spPr>
        <p:txBody>
          <a:bodyPr/>
          <a:lstStyle/>
          <a:p>
            <a:pPr defTabSz="1330700"/>
            <a:r>
              <a:rPr lang="en-US" dirty="0" smtClean="0"/>
              <a:t>DTAP(</a:t>
            </a:r>
            <a:r>
              <a:rPr lang="zh-CN" altLang="en-US" dirty="0" smtClean="0"/>
              <a:t>开发</a:t>
            </a:r>
            <a:r>
              <a:rPr lang="en-US" altLang="zh-CN" dirty="0" smtClean="0"/>
              <a:t>/</a:t>
            </a:r>
            <a:r>
              <a:rPr lang="zh-CN" altLang="en-US" dirty="0" smtClean="0"/>
              <a:t>测试</a:t>
            </a:r>
            <a:r>
              <a:rPr lang="en-US" altLang="zh-CN" dirty="0" smtClean="0"/>
              <a:t>/</a:t>
            </a:r>
            <a:r>
              <a:rPr lang="zh-CN" altLang="en-US" dirty="0" smtClean="0"/>
              <a:t>生产</a:t>
            </a:r>
            <a:r>
              <a:rPr lang="en-US" dirty="0" smtClean="0"/>
              <a:t>)</a:t>
            </a:r>
            <a:r>
              <a:rPr lang="zh-CN" altLang="en-US" dirty="0" smtClean="0"/>
              <a:t>环境说明</a:t>
            </a:r>
            <a:endParaRPr lang="en-US" sz="1500" i="1" dirty="0" smtClean="0"/>
          </a:p>
        </p:txBody>
      </p:sp>
      <p:pic>
        <p:nvPicPr>
          <p:cNvPr id="66564" name="Picture 3" descr="client-1"/>
          <p:cNvPicPr>
            <a:picLocks noGrp="1" noChangeAspect="1" noChangeArrowheads="1"/>
          </p:cNvPicPr>
          <p:nvPr>
            <p:ph sz="quarter" idx="1"/>
          </p:nvPr>
        </p:nvPicPr>
        <p:blipFill>
          <a:blip r:embed="rId3" cstate="print"/>
          <a:srcRect/>
          <a:stretch>
            <a:fillRect/>
          </a:stretch>
        </p:blipFill>
        <p:spPr>
          <a:xfrm>
            <a:off x="628989" y="1690627"/>
            <a:ext cx="457200" cy="697178"/>
          </a:xfrm>
          <a:noFill/>
        </p:spPr>
      </p:pic>
      <p:pic>
        <p:nvPicPr>
          <p:cNvPr id="110" name="Picture 3" descr="client-1"/>
          <p:cNvPicPr>
            <a:picLocks noGrp="1" noChangeAspect="1" noChangeArrowheads="1"/>
          </p:cNvPicPr>
          <p:nvPr>
            <p:ph sz="quarter" idx="2"/>
          </p:nvPr>
        </p:nvPicPr>
        <p:blipFill>
          <a:blip r:embed="rId3" cstate="print"/>
          <a:srcRect/>
          <a:stretch>
            <a:fillRect/>
          </a:stretch>
        </p:blipFill>
        <p:spPr>
          <a:xfrm>
            <a:off x="625941" y="3232915"/>
            <a:ext cx="457200" cy="697178"/>
          </a:xfrm>
          <a:noFill/>
        </p:spPr>
      </p:pic>
      <p:pic>
        <p:nvPicPr>
          <p:cNvPr id="66565" name="Picture 81" descr="eclipse"/>
          <p:cNvPicPr>
            <a:picLocks noGrp="1" noChangeAspect="1" noChangeArrowheads="1"/>
          </p:cNvPicPr>
          <p:nvPr>
            <p:ph sz="quarter" idx="3"/>
          </p:nvPr>
        </p:nvPicPr>
        <p:blipFill>
          <a:blip r:embed="rId4" cstate="print"/>
          <a:srcRect/>
          <a:stretch>
            <a:fillRect/>
          </a:stretch>
        </p:blipFill>
        <p:spPr>
          <a:xfrm>
            <a:off x="1617472" y="1588764"/>
            <a:ext cx="711200" cy="535781"/>
          </a:xfrm>
          <a:noFill/>
        </p:spPr>
      </p:pic>
      <p:pic>
        <p:nvPicPr>
          <p:cNvPr id="111" name="Picture 81" descr="eclipse"/>
          <p:cNvPicPr>
            <a:picLocks noGrp="1" noChangeAspect="1" noChangeArrowheads="1"/>
          </p:cNvPicPr>
          <p:nvPr>
            <p:ph sz="quarter" idx="4"/>
          </p:nvPr>
        </p:nvPicPr>
        <p:blipFill>
          <a:blip r:embed="rId4" cstate="print"/>
          <a:srcRect/>
          <a:stretch>
            <a:fillRect/>
          </a:stretch>
        </p:blipFill>
        <p:spPr>
          <a:xfrm>
            <a:off x="1614424" y="3131051"/>
            <a:ext cx="711200" cy="535781"/>
          </a:xfrm>
          <a:noFill/>
        </p:spPr>
      </p:pic>
      <p:pic>
        <p:nvPicPr>
          <p:cNvPr id="66566" name="Picture 12" descr="client-1"/>
          <p:cNvPicPr>
            <a:picLocks noGrp="1" noChangeAspect="1" noChangeArrowheads="1"/>
          </p:cNvPicPr>
          <p:nvPr>
            <p:ph sz="quarter" idx="4294967295"/>
          </p:nvPr>
        </p:nvPicPr>
        <p:blipFill>
          <a:blip r:embed="rId5" cstate="print"/>
          <a:srcRect/>
          <a:stretch>
            <a:fillRect/>
          </a:stretch>
        </p:blipFill>
        <p:spPr>
          <a:xfrm>
            <a:off x="1714480" y="5284804"/>
            <a:ext cx="366713" cy="573088"/>
          </a:xfrm>
          <a:prstGeom prst="rect">
            <a:avLst/>
          </a:prstGeom>
          <a:noFill/>
        </p:spPr>
      </p:pic>
      <p:sp>
        <p:nvSpPr>
          <p:cNvPr id="437261" name="AutoShape 13"/>
          <p:cNvSpPr>
            <a:spLocks noChangeArrowheads="1"/>
          </p:cNvSpPr>
          <p:nvPr/>
        </p:nvSpPr>
        <p:spPr bwMode="auto">
          <a:xfrm>
            <a:off x="2754309" y="4919668"/>
            <a:ext cx="1317625" cy="866786"/>
          </a:xfrm>
          <a:prstGeom prst="roundRect">
            <a:avLst>
              <a:gd name="adj" fmla="val 3787"/>
            </a:avLst>
          </a:prstGeom>
          <a:gradFill rotWithShape="1">
            <a:gsLst>
              <a:gs pos="0">
                <a:schemeClr val="bg1"/>
              </a:gs>
              <a:gs pos="100000">
                <a:srgbClr val="EAEBD3"/>
              </a:gs>
            </a:gsLst>
            <a:lin ang="0" scaled="1"/>
          </a:gradFill>
          <a:ln w="9525">
            <a:solidFill>
              <a:srgbClr val="A7926F"/>
            </a:solidFill>
            <a:round/>
            <a:headEnd/>
            <a:tailEnd/>
          </a:ln>
          <a:effectLst>
            <a:outerShdw dist="107763" dir="2700000" algn="ctr" rotWithShape="0">
              <a:srgbClr val="D3D3D3">
                <a:alpha val="50000"/>
              </a:srgbClr>
            </a:outerShdw>
          </a:effectLst>
        </p:spPr>
        <p:txBody>
          <a:bodyPr lIns="45698" tIns="22848" rIns="45698" bIns="22848"/>
          <a:lstStyle/>
          <a:p>
            <a:pPr defTabSz="914032">
              <a:defRPr/>
            </a:pPr>
            <a:r>
              <a:rPr lang="zh-CN" altLang="en-US" sz="1200" b="1" dirty="0" smtClean="0"/>
              <a:t>测试服务器</a:t>
            </a:r>
            <a:endParaRPr lang="en-US" altLang="en-US" sz="1200" b="1" dirty="0" smtClean="0"/>
          </a:p>
        </p:txBody>
      </p:sp>
      <p:pic>
        <p:nvPicPr>
          <p:cNvPr id="66575" name="Picture 14" descr="client-1"/>
          <p:cNvPicPr>
            <a:picLocks noChangeAspect="1" noChangeArrowheads="1"/>
          </p:cNvPicPr>
          <p:nvPr/>
        </p:nvPicPr>
        <p:blipFill>
          <a:blip r:embed="rId6" cstate="print"/>
          <a:srcRect/>
          <a:stretch>
            <a:fillRect/>
          </a:stretch>
        </p:blipFill>
        <p:spPr bwMode="auto">
          <a:xfrm>
            <a:off x="1714480" y="4643446"/>
            <a:ext cx="386291" cy="582083"/>
          </a:xfrm>
          <a:prstGeom prst="rect">
            <a:avLst/>
          </a:prstGeom>
          <a:noFill/>
          <a:ln w="9525" algn="ctr">
            <a:noFill/>
            <a:miter lim="800000"/>
            <a:headEnd/>
            <a:tailEnd/>
          </a:ln>
        </p:spPr>
      </p:pic>
      <p:cxnSp>
        <p:nvCxnSpPr>
          <p:cNvPr id="66576" name="AutoShape 15"/>
          <p:cNvCxnSpPr>
            <a:cxnSpLocks noChangeShapeType="1"/>
            <a:stCxn id="66575" idx="3"/>
            <a:endCxn id="437261" idx="1"/>
          </p:cNvCxnSpPr>
          <p:nvPr/>
        </p:nvCxnSpPr>
        <p:spPr bwMode="auto">
          <a:xfrm>
            <a:off x="2100771" y="4934488"/>
            <a:ext cx="653538" cy="418573"/>
          </a:xfrm>
          <a:prstGeom prst="straightConnector1">
            <a:avLst/>
          </a:prstGeom>
          <a:noFill/>
          <a:ln w="9525">
            <a:solidFill>
              <a:schemeClr val="tx1"/>
            </a:solidFill>
            <a:round/>
            <a:headEnd type="triangle" w="med" len="med"/>
            <a:tailEnd type="triangle" w="med" len="med"/>
          </a:ln>
        </p:spPr>
      </p:cxnSp>
      <p:cxnSp>
        <p:nvCxnSpPr>
          <p:cNvPr id="66577" name="AutoShape 16"/>
          <p:cNvCxnSpPr>
            <a:cxnSpLocks noChangeShapeType="1"/>
            <a:stCxn id="437261" idx="1"/>
            <a:endCxn id="66566" idx="3"/>
          </p:cNvCxnSpPr>
          <p:nvPr/>
        </p:nvCxnSpPr>
        <p:spPr bwMode="auto">
          <a:xfrm rot="10800000" flipV="1">
            <a:off x="2081193" y="5353060"/>
            <a:ext cx="673116" cy="218287"/>
          </a:xfrm>
          <a:prstGeom prst="straightConnector1">
            <a:avLst/>
          </a:prstGeom>
          <a:noFill/>
          <a:ln w="9525">
            <a:solidFill>
              <a:schemeClr val="tx1"/>
            </a:solidFill>
            <a:round/>
            <a:headEnd type="triangle" w="med" len="med"/>
            <a:tailEnd type="triangle" w="med" len="med"/>
          </a:ln>
        </p:spPr>
      </p:cxnSp>
      <p:sp>
        <p:nvSpPr>
          <p:cNvPr id="66578" name="Text Box 17"/>
          <p:cNvSpPr txBox="1">
            <a:spLocks noChangeArrowheads="1"/>
          </p:cNvSpPr>
          <p:nvPr/>
        </p:nvSpPr>
        <p:spPr bwMode="auto">
          <a:xfrm>
            <a:off x="1071538" y="4856176"/>
            <a:ext cx="733490" cy="200031"/>
          </a:xfrm>
          <a:prstGeom prst="rect">
            <a:avLst/>
          </a:prstGeom>
          <a:noFill/>
          <a:ln w="9525" algn="ctr">
            <a:noFill/>
            <a:miter lim="800000"/>
            <a:headEnd/>
            <a:tailEnd/>
          </a:ln>
        </p:spPr>
        <p:txBody>
          <a:bodyPr wrap="none" lIns="45698" tIns="22848" rIns="45698" bIns="22848">
            <a:spAutoFit/>
          </a:bodyPr>
          <a:lstStyle/>
          <a:p>
            <a:pPr defTabSz="911820"/>
            <a:r>
              <a:rPr lang="zh-CN" altLang="en-US" sz="1000" b="1" dirty="0" smtClean="0"/>
              <a:t>测试工程师</a:t>
            </a:r>
            <a:endParaRPr lang="en-US" sz="1000" b="1" dirty="0"/>
          </a:p>
        </p:txBody>
      </p:sp>
      <p:sp>
        <p:nvSpPr>
          <p:cNvPr id="66579" name="Text Box 18"/>
          <p:cNvSpPr txBox="1">
            <a:spLocks noChangeArrowheads="1"/>
          </p:cNvSpPr>
          <p:nvPr/>
        </p:nvSpPr>
        <p:spPr bwMode="auto">
          <a:xfrm>
            <a:off x="1071538" y="5427680"/>
            <a:ext cx="733490" cy="200031"/>
          </a:xfrm>
          <a:prstGeom prst="rect">
            <a:avLst/>
          </a:prstGeom>
          <a:noFill/>
          <a:ln w="9525" algn="ctr">
            <a:noFill/>
            <a:miter lim="800000"/>
            <a:headEnd/>
            <a:tailEnd/>
          </a:ln>
        </p:spPr>
        <p:txBody>
          <a:bodyPr wrap="none" lIns="45698" tIns="22848" rIns="45698" bIns="22848">
            <a:spAutoFit/>
          </a:bodyPr>
          <a:lstStyle/>
          <a:p>
            <a:pPr defTabSz="911820"/>
            <a:r>
              <a:rPr lang="zh-CN" altLang="en-US" sz="1000" b="1" dirty="0" smtClean="0"/>
              <a:t>测试工程师</a:t>
            </a:r>
            <a:endParaRPr lang="en-US" sz="1000" b="1" dirty="0"/>
          </a:p>
        </p:txBody>
      </p:sp>
      <p:pic>
        <p:nvPicPr>
          <p:cNvPr id="66580" name="Picture 21" descr="client-1"/>
          <p:cNvPicPr>
            <a:picLocks noChangeAspect="1" noChangeArrowheads="1"/>
          </p:cNvPicPr>
          <p:nvPr/>
        </p:nvPicPr>
        <p:blipFill>
          <a:blip r:embed="rId6" cstate="print"/>
          <a:srcRect/>
          <a:stretch>
            <a:fillRect/>
          </a:stretch>
        </p:blipFill>
        <p:spPr bwMode="auto">
          <a:xfrm>
            <a:off x="7072330" y="5214950"/>
            <a:ext cx="386292" cy="582083"/>
          </a:xfrm>
          <a:prstGeom prst="rect">
            <a:avLst/>
          </a:prstGeom>
          <a:noFill/>
          <a:ln w="9525" algn="ctr">
            <a:noFill/>
            <a:miter lim="800000"/>
            <a:headEnd/>
            <a:tailEnd/>
          </a:ln>
        </p:spPr>
      </p:pic>
      <p:sp>
        <p:nvSpPr>
          <p:cNvPr id="66581" name="Text Box 24"/>
          <p:cNvSpPr txBox="1">
            <a:spLocks noChangeArrowheads="1"/>
          </p:cNvSpPr>
          <p:nvPr/>
        </p:nvSpPr>
        <p:spPr bwMode="auto">
          <a:xfrm>
            <a:off x="7429520" y="5500702"/>
            <a:ext cx="553953" cy="184642"/>
          </a:xfrm>
          <a:prstGeom prst="rect">
            <a:avLst/>
          </a:prstGeom>
          <a:noFill/>
          <a:ln w="9525" algn="ctr">
            <a:noFill/>
            <a:miter lim="800000"/>
            <a:headEnd/>
            <a:tailEnd/>
          </a:ln>
        </p:spPr>
        <p:txBody>
          <a:bodyPr wrap="none" lIns="45698" tIns="22848" rIns="45698" bIns="22848">
            <a:spAutoFit/>
          </a:bodyPr>
          <a:lstStyle/>
          <a:p>
            <a:pPr defTabSz="911820"/>
            <a:r>
              <a:rPr lang="zh-CN" altLang="en-US" sz="900" b="1" dirty="0" smtClean="0"/>
              <a:t>最终用户</a:t>
            </a:r>
            <a:endParaRPr lang="en-US" sz="900" b="1" dirty="0"/>
          </a:p>
        </p:txBody>
      </p:sp>
      <p:sp>
        <p:nvSpPr>
          <p:cNvPr id="66582" name="Text Box 25"/>
          <p:cNvSpPr txBox="1">
            <a:spLocks noChangeArrowheads="1"/>
          </p:cNvSpPr>
          <p:nvPr/>
        </p:nvSpPr>
        <p:spPr bwMode="auto">
          <a:xfrm>
            <a:off x="7572396" y="6143644"/>
            <a:ext cx="553953" cy="184642"/>
          </a:xfrm>
          <a:prstGeom prst="rect">
            <a:avLst/>
          </a:prstGeom>
          <a:noFill/>
          <a:ln w="9525" algn="ctr">
            <a:noFill/>
            <a:miter lim="800000"/>
            <a:headEnd/>
            <a:tailEnd/>
          </a:ln>
        </p:spPr>
        <p:txBody>
          <a:bodyPr wrap="none" lIns="45698" tIns="22848" rIns="45698" bIns="22848">
            <a:spAutoFit/>
          </a:bodyPr>
          <a:lstStyle/>
          <a:p>
            <a:pPr defTabSz="911820"/>
            <a:r>
              <a:rPr lang="zh-CN" altLang="en-US" sz="900" b="1" dirty="0" smtClean="0"/>
              <a:t>最终用户</a:t>
            </a:r>
            <a:endParaRPr lang="en-US" sz="900" b="1" dirty="0"/>
          </a:p>
        </p:txBody>
      </p:sp>
      <p:cxnSp>
        <p:nvCxnSpPr>
          <p:cNvPr id="66583" name="AutoShape 26"/>
          <p:cNvCxnSpPr>
            <a:cxnSpLocks noChangeShapeType="1"/>
            <a:stCxn id="437289" idx="2"/>
            <a:endCxn id="437261" idx="0"/>
          </p:cNvCxnSpPr>
          <p:nvPr/>
        </p:nvCxnSpPr>
        <p:spPr bwMode="auto">
          <a:xfrm rot="5400000">
            <a:off x="3697955" y="4017657"/>
            <a:ext cx="617179" cy="1186843"/>
          </a:xfrm>
          <a:prstGeom prst="straightConnector1">
            <a:avLst/>
          </a:prstGeom>
          <a:noFill/>
          <a:ln w="19050">
            <a:solidFill>
              <a:schemeClr val="tx1"/>
            </a:solidFill>
            <a:prstDash val="dash"/>
            <a:round/>
            <a:headEnd type="none" w="med" len="med"/>
            <a:tailEnd type="triangle" w="med" len="med"/>
          </a:ln>
        </p:spPr>
      </p:cxnSp>
      <p:sp>
        <p:nvSpPr>
          <p:cNvPr id="66588" name="AutoShape 33"/>
          <p:cNvSpPr>
            <a:spLocks noChangeArrowheads="1"/>
          </p:cNvSpPr>
          <p:nvPr/>
        </p:nvSpPr>
        <p:spPr bwMode="auto">
          <a:xfrm>
            <a:off x="3000364" y="5318140"/>
            <a:ext cx="868891" cy="254000"/>
          </a:xfrm>
          <a:prstGeom prst="roundRect">
            <a:avLst>
              <a:gd name="adj" fmla="val 16667"/>
            </a:avLst>
          </a:prstGeom>
          <a:gradFill rotWithShape="1">
            <a:gsLst>
              <a:gs pos="0">
                <a:srgbClr val="FDE4BB">
                  <a:alpha val="48000"/>
                </a:srgbClr>
              </a:gs>
              <a:gs pos="100000">
                <a:srgbClr val="F9A61E">
                  <a:alpha val="67998"/>
                </a:srgbClr>
              </a:gs>
            </a:gsLst>
            <a:lin ang="2700000" scaled="1"/>
          </a:gradFill>
          <a:ln w="9525" algn="ctr">
            <a:solidFill>
              <a:schemeClr val="accent2"/>
            </a:solidFill>
            <a:round/>
            <a:headEnd/>
            <a:tailEnd/>
          </a:ln>
        </p:spPr>
        <p:txBody>
          <a:bodyPr wrap="none" lIns="45698" tIns="22848" rIns="45698" bIns="22848" anchor="ctr"/>
          <a:lstStyle/>
          <a:p>
            <a:pPr algn="ctr" defTabSz="911820"/>
            <a:r>
              <a:rPr lang="zh-CN" altLang="en-US" sz="1100" dirty="0" smtClean="0"/>
              <a:t>资源复制</a:t>
            </a:r>
            <a:endParaRPr lang="en-US" sz="1100" dirty="0"/>
          </a:p>
        </p:txBody>
      </p:sp>
      <p:grpSp>
        <p:nvGrpSpPr>
          <p:cNvPr id="2" name="Group 40"/>
          <p:cNvGrpSpPr>
            <a:grpSpLocks/>
          </p:cNvGrpSpPr>
          <p:nvPr/>
        </p:nvGrpSpPr>
        <p:grpSpPr bwMode="auto">
          <a:xfrm>
            <a:off x="3995127" y="3458468"/>
            <a:ext cx="1209675" cy="844021"/>
            <a:chOff x="3873" y="3546"/>
            <a:chExt cx="1620" cy="1089"/>
          </a:xfrm>
        </p:grpSpPr>
        <p:sp>
          <p:nvSpPr>
            <p:cNvPr id="437289" name="AutoShape 41"/>
            <p:cNvSpPr>
              <a:spLocks noChangeArrowheads="1"/>
            </p:cNvSpPr>
            <p:nvPr/>
          </p:nvSpPr>
          <p:spPr bwMode="auto">
            <a:xfrm>
              <a:off x="3873" y="3546"/>
              <a:ext cx="1620" cy="1089"/>
            </a:xfrm>
            <a:prstGeom prst="roundRect">
              <a:avLst>
                <a:gd name="adj" fmla="val 3787"/>
              </a:avLst>
            </a:prstGeom>
            <a:gradFill rotWithShape="1">
              <a:gsLst>
                <a:gs pos="0">
                  <a:schemeClr val="bg1"/>
                </a:gs>
                <a:gs pos="100000">
                  <a:srgbClr val="EAEBD3"/>
                </a:gs>
              </a:gsLst>
              <a:lin ang="0" scaled="1"/>
            </a:gradFill>
            <a:ln w="9525">
              <a:solidFill>
                <a:srgbClr val="A7926F"/>
              </a:solidFill>
              <a:round/>
              <a:headEnd/>
              <a:tailEnd/>
            </a:ln>
            <a:effectLst>
              <a:outerShdw dist="107763" dir="2700000" algn="ctr" rotWithShape="0">
                <a:srgbClr val="D3D3D3">
                  <a:alpha val="50000"/>
                </a:srgbClr>
              </a:outerShdw>
            </a:effectLst>
          </p:spPr>
          <p:txBody>
            <a:bodyPr lIns="62700" tIns="31350" rIns="62700" bIns="31350"/>
            <a:lstStyle/>
            <a:p>
              <a:pPr defTabSz="914032">
                <a:defRPr/>
              </a:pPr>
              <a:r>
                <a:rPr lang="zh-CN" altLang="en-US" sz="1100" b="1" dirty="0" smtClean="0"/>
                <a:t>外部源码控制系统</a:t>
              </a:r>
              <a:r>
                <a:rPr lang="en-US" altLang="zh-CN" sz="1100" b="1" dirty="0" smtClean="0"/>
                <a:t>(SVN)</a:t>
              </a:r>
              <a:endParaRPr lang="en-US" sz="1100" b="1" dirty="0"/>
            </a:p>
          </p:txBody>
        </p:sp>
        <p:sp>
          <p:nvSpPr>
            <p:cNvPr id="66656" name="AutoShape 42"/>
            <p:cNvSpPr>
              <a:spLocks noChangeArrowheads="1"/>
            </p:cNvSpPr>
            <p:nvPr/>
          </p:nvSpPr>
          <p:spPr bwMode="auto">
            <a:xfrm>
              <a:off x="4405" y="4078"/>
              <a:ext cx="557" cy="484"/>
            </a:xfrm>
            <a:prstGeom prst="flowChartMagneticDisk">
              <a:avLst/>
            </a:prstGeom>
            <a:gradFill rotWithShape="1">
              <a:gsLst>
                <a:gs pos="0">
                  <a:srgbClr val="FDE4BB">
                    <a:alpha val="48000"/>
                  </a:srgbClr>
                </a:gs>
                <a:gs pos="100000">
                  <a:srgbClr val="F9A61E">
                    <a:alpha val="67998"/>
                  </a:srgbClr>
                </a:gs>
              </a:gsLst>
              <a:lin ang="2700000" scaled="1"/>
            </a:gradFill>
            <a:ln w="9525">
              <a:solidFill>
                <a:schemeClr val="accent2"/>
              </a:solidFill>
              <a:round/>
              <a:headEnd/>
              <a:tailEnd/>
            </a:ln>
          </p:spPr>
          <p:txBody>
            <a:bodyPr wrap="none" anchor="ctr"/>
            <a:lstStyle/>
            <a:p>
              <a:endParaRPr lang="en-US"/>
            </a:p>
          </p:txBody>
        </p:sp>
      </p:grpSp>
      <p:cxnSp>
        <p:nvCxnSpPr>
          <p:cNvPr id="66606" name="AutoShape 65"/>
          <p:cNvCxnSpPr>
            <a:cxnSpLocks noChangeShapeType="1"/>
            <a:stCxn id="66649" idx="1"/>
            <a:endCxn id="437289" idx="3"/>
          </p:cNvCxnSpPr>
          <p:nvPr/>
        </p:nvCxnSpPr>
        <p:spPr bwMode="auto">
          <a:xfrm rot="10800000" flipV="1">
            <a:off x="5204802" y="3408317"/>
            <a:ext cx="996530" cy="472162"/>
          </a:xfrm>
          <a:prstGeom prst="straightConnector1">
            <a:avLst/>
          </a:prstGeom>
          <a:noFill/>
          <a:ln w="19050">
            <a:solidFill>
              <a:schemeClr val="tx1"/>
            </a:solidFill>
            <a:prstDash val="dash"/>
            <a:round/>
            <a:headEnd type="triangle" w="med" len="med"/>
            <a:tailEnd type="triangle" w="med" len="med"/>
          </a:ln>
        </p:spPr>
      </p:cxnSp>
      <p:sp>
        <p:nvSpPr>
          <p:cNvPr id="437314" name="AutoShape 66"/>
          <p:cNvSpPr>
            <a:spLocks noChangeArrowheads="1"/>
          </p:cNvSpPr>
          <p:nvPr/>
        </p:nvSpPr>
        <p:spPr bwMode="auto">
          <a:xfrm>
            <a:off x="1302090" y="1309625"/>
            <a:ext cx="1715431" cy="1449917"/>
          </a:xfrm>
          <a:prstGeom prst="roundRect">
            <a:avLst>
              <a:gd name="adj" fmla="val 3787"/>
            </a:avLst>
          </a:prstGeom>
          <a:gradFill rotWithShape="1">
            <a:gsLst>
              <a:gs pos="0">
                <a:schemeClr val="bg1"/>
              </a:gs>
              <a:gs pos="100000">
                <a:srgbClr val="EAEBD3"/>
              </a:gs>
            </a:gsLst>
            <a:lin ang="0" scaled="1"/>
          </a:gradFill>
          <a:ln w="9525">
            <a:solidFill>
              <a:srgbClr val="A7926F"/>
            </a:solidFill>
            <a:round/>
            <a:headEnd/>
            <a:tailEnd/>
          </a:ln>
          <a:effectLst>
            <a:outerShdw dist="107763" dir="2700000" algn="ctr" rotWithShape="0">
              <a:srgbClr val="D3D3D3">
                <a:alpha val="50000"/>
              </a:srgbClr>
            </a:outerShdw>
          </a:effectLst>
        </p:spPr>
        <p:txBody>
          <a:bodyPr lIns="45698" tIns="22848" rIns="45698" bIns="22848"/>
          <a:lstStyle/>
          <a:p>
            <a:pPr defTabSz="914032">
              <a:defRPr/>
            </a:pPr>
            <a:r>
              <a:rPr lang="zh-CN" altLang="en-US" sz="1200" b="1" dirty="0" smtClean="0"/>
              <a:t>开发客户机</a:t>
            </a:r>
            <a:endParaRPr lang="en-US" sz="1200" b="1" dirty="0"/>
          </a:p>
        </p:txBody>
      </p:sp>
      <p:sp>
        <p:nvSpPr>
          <p:cNvPr id="66608" name="Text Box 67"/>
          <p:cNvSpPr txBox="1">
            <a:spLocks noChangeArrowheads="1"/>
          </p:cNvSpPr>
          <p:nvPr/>
        </p:nvSpPr>
        <p:spPr bwMode="auto">
          <a:xfrm>
            <a:off x="562274" y="2476438"/>
            <a:ext cx="605249" cy="200031"/>
          </a:xfrm>
          <a:prstGeom prst="rect">
            <a:avLst/>
          </a:prstGeom>
          <a:noFill/>
          <a:ln w="9525" algn="ctr">
            <a:noFill/>
            <a:miter lim="800000"/>
            <a:headEnd/>
            <a:tailEnd/>
          </a:ln>
        </p:spPr>
        <p:txBody>
          <a:bodyPr wrap="none" lIns="45698" tIns="22848" rIns="45698" bIns="22848">
            <a:spAutoFit/>
          </a:bodyPr>
          <a:lstStyle/>
          <a:p>
            <a:pPr defTabSz="911820"/>
            <a:r>
              <a:rPr lang="zh-CN" altLang="en-US" sz="1000" b="1" dirty="0" smtClean="0"/>
              <a:t>开发人员</a:t>
            </a:r>
            <a:endParaRPr lang="en-US" sz="1000" b="1" dirty="0"/>
          </a:p>
        </p:txBody>
      </p:sp>
      <p:cxnSp>
        <p:nvCxnSpPr>
          <p:cNvPr id="66617" name="AutoShape 80"/>
          <p:cNvCxnSpPr>
            <a:cxnSpLocks noChangeShapeType="1"/>
          </p:cNvCxnSpPr>
          <p:nvPr/>
        </p:nvCxnSpPr>
        <p:spPr bwMode="auto">
          <a:xfrm flipV="1">
            <a:off x="1007875" y="1969760"/>
            <a:ext cx="314325" cy="9260"/>
          </a:xfrm>
          <a:prstGeom prst="straightConnector1">
            <a:avLst/>
          </a:prstGeom>
          <a:noFill/>
          <a:ln w="9525">
            <a:solidFill>
              <a:schemeClr val="tx1"/>
            </a:solidFill>
            <a:round/>
            <a:headEnd type="triangle" w="med" len="med"/>
            <a:tailEnd type="triangle" w="med" len="med"/>
          </a:ln>
        </p:spPr>
      </p:cxnSp>
      <p:sp>
        <p:nvSpPr>
          <p:cNvPr id="66622" name="Line 87"/>
          <p:cNvSpPr>
            <a:spLocks noChangeShapeType="1"/>
          </p:cNvSpPr>
          <p:nvPr/>
        </p:nvSpPr>
        <p:spPr bwMode="auto">
          <a:xfrm flipH="1" flipV="1">
            <a:off x="3017520" y="1984247"/>
            <a:ext cx="2983240" cy="944687"/>
          </a:xfrm>
          <a:prstGeom prst="line">
            <a:avLst/>
          </a:prstGeom>
          <a:noFill/>
          <a:ln w="19050">
            <a:solidFill>
              <a:schemeClr val="tx1"/>
            </a:solidFill>
            <a:prstDash val="dash"/>
            <a:round/>
            <a:headEnd type="triangle" w="med" len="med"/>
            <a:tailEnd type="triangle" w="med" len="med"/>
          </a:ln>
        </p:spPr>
        <p:txBody>
          <a:bodyPr wrap="square" lIns="91271" tIns="45638" rIns="91271" bIns="45638" anchor="ctr">
            <a:spAutoFit/>
          </a:bodyPr>
          <a:lstStyle/>
          <a:p>
            <a:endParaRPr lang="en-US"/>
          </a:p>
        </p:txBody>
      </p:sp>
      <p:sp>
        <p:nvSpPr>
          <p:cNvPr id="66623" name="Line 88"/>
          <p:cNvSpPr>
            <a:spLocks noChangeShapeType="1"/>
          </p:cNvSpPr>
          <p:nvPr/>
        </p:nvSpPr>
        <p:spPr bwMode="auto">
          <a:xfrm flipH="1">
            <a:off x="3026664" y="3000373"/>
            <a:ext cx="2974096" cy="373764"/>
          </a:xfrm>
          <a:prstGeom prst="line">
            <a:avLst/>
          </a:prstGeom>
          <a:noFill/>
          <a:ln w="19050">
            <a:solidFill>
              <a:schemeClr val="tx1"/>
            </a:solidFill>
            <a:prstDash val="dash"/>
            <a:round/>
            <a:headEnd type="triangle" w="med" len="med"/>
            <a:tailEnd type="triangle" w="med" len="med"/>
          </a:ln>
        </p:spPr>
        <p:txBody>
          <a:bodyPr wrap="square" lIns="91271" tIns="45638" rIns="91271" bIns="45638" anchor="ctr">
            <a:spAutoFit/>
          </a:bodyPr>
          <a:lstStyle/>
          <a:p>
            <a:endParaRPr lang="en-US"/>
          </a:p>
        </p:txBody>
      </p:sp>
      <p:sp>
        <p:nvSpPr>
          <p:cNvPr id="437268" name="AutoShape 20"/>
          <p:cNvSpPr>
            <a:spLocks noChangeArrowheads="1"/>
          </p:cNvSpPr>
          <p:nvPr/>
        </p:nvSpPr>
        <p:spPr bwMode="auto">
          <a:xfrm>
            <a:off x="5429256" y="5643578"/>
            <a:ext cx="1317625" cy="714380"/>
          </a:xfrm>
          <a:prstGeom prst="roundRect">
            <a:avLst>
              <a:gd name="adj" fmla="val 3787"/>
            </a:avLst>
          </a:prstGeom>
          <a:gradFill rotWithShape="1">
            <a:gsLst>
              <a:gs pos="0">
                <a:schemeClr val="bg1"/>
              </a:gs>
              <a:gs pos="100000">
                <a:srgbClr val="EAEBD3"/>
              </a:gs>
            </a:gsLst>
            <a:lin ang="0" scaled="1"/>
          </a:gradFill>
          <a:ln w="9525">
            <a:solidFill>
              <a:srgbClr val="A7926F"/>
            </a:solidFill>
            <a:round/>
            <a:headEnd/>
            <a:tailEnd/>
          </a:ln>
          <a:effectLst>
            <a:outerShdw dist="107763" dir="2700000" algn="ctr" rotWithShape="0">
              <a:srgbClr val="D3D3D3">
                <a:alpha val="50000"/>
              </a:srgbClr>
            </a:outerShdw>
          </a:effectLst>
        </p:spPr>
        <p:txBody>
          <a:bodyPr lIns="45698" tIns="22848" rIns="45698" bIns="22848"/>
          <a:lstStyle/>
          <a:p>
            <a:pPr defTabSz="914032">
              <a:defRPr/>
            </a:pPr>
            <a:r>
              <a:rPr lang="zh-CN" altLang="en-US" sz="1200" b="1" dirty="0" smtClean="0"/>
              <a:t>生产服务器</a:t>
            </a:r>
            <a:endParaRPr lang="en-US" sz="1200" b="1" dirty="0"/>
          </a:p>
        </p:txBody>
      </p:sp>
      <p:cxnSp>
        <p:nvCxnSpPr>
          <p:cNvPr id="66625" name="AutoShape 22"/>
          <p:cNvCxnSpPr>
            <a:cxnSpLocks noChangeShapeType="1"/>
            <a:stCxn id="437268" idx="3"/>
            <a:endCxn id="105" idx="1"/>
          </p:cNvCxnSpPr>
          <p:nvPr/>
        </p:nvCxnSpPr>
        <p:spPr bwMode="auto">
          <a:xfrm>
            <a:off x="6746881" y="6000768"/>
            <a:ext cx="396887" cy="291042"/>
          </a:xfrm>
          <a:prstGeom prst="straightConnector1">
            <a:avLst/>
          </a:prstGeom>
          <a:noFill/>
          <a:ln w="9525">
            <a:solidFill>
              <a:schemeClr val="tx1"/>
            </a:solidFill>
            <a:round/>
            <a:headEnd type="triangle" w="med" len="med"/>
            <a:tailEnd type="triangle" w="med" len="med"/>
          </a:ln>
        </p:spPr>
      </p:cxnSp>
      <p:cxnSp>
        <p:nvCxnSpPr>
          <p:cNvPr id="66626" name="AutoShape 23"/>
          <p:cNvCxnSpPr>
            <a:cxnSpLocks noChangeShapeType="1"/>
            <a:stCxn id="437268" idx="3"/>
            <a:endCxn id="66580" idx="1"/>
          </p:cNvCxnSpPr>
          <p:nvPr/>
        </p:nvCxnSpPr>
        <p:spPr bwMode="auto">
          <a:xfrm flipV="1">
            <a:off x="6746881" y="5505992"/>
            <a:ext cx="325449" cy="494776"/>
          </a:xfrm>
          <a:prstGeom prst="straightConnector1">
            <a:avLst/>
          </a:prstGeom>
          <a:noFill/>
          <a:ln w="9525">
            <a:solidFill>
              <a:schemeClr val="tx1"/>
            </a:solidFill>
            <a:round/>
            <a:headEnd type="triangle" w="med" len="med"/>
            <a:tailEnd type="triangle" w="med" len="med"/>
          </a:ln>
        </p:spPr>
      </p:cxnSp>
      <p:sp>
        <p:nvSpPr>
          <p:cNvPr id="66627" name="AutoShape 34"/>
          <p:cNvSpPr>
            <a:spLocks noChangeArrowheads="1"/>
          </p:cNvSpPr>
          <p:nvPr/>
        </p:nvSpPr>
        <p:spPr bwMode="auto">
          <a:xfrm>
            <a:off x="5715008" y="6103958"/>
            <a:ext cx="866775" cy="254000"/>
          </a:xfrm>
          <a:prstGeom prst="roundRect">
            <a:avLst>
              <a:gd name="adj" fmla="val 16667"/>
            </a:avLst>
          </a:prstGeom>
          <a:gradFill rotWithShape="1">
            <a:gsLst>
              <a:gs pos="0">
                <a:srgbClr val="FDE4BB">
                  <a:alpha val="48000"/>
                </a:srgbClr>
              </a:gs>
              <a:gs pos="100000">
                <a:srgbClr val="F9A61E">
                  <a:alpha val="67998"/>
                </a:srgbClr>
              </a:gs>
            </a:gsLst>
            <a:lin ang="2700000" scaled="1"/>
          </a:gradFill>
          <a:ln w="9525" algn="ctr">
            <a:solidFill>
              <a:schemeClr val="accent2"/>
            </a:solidFill>
            <a:round/>
            <a:headEnd/>
            <a:tailEnd/>
          </a:ln>
        </p:spPr>
        <p:txBody>
          <a:bodyPr wrap="none" lIns="45698" tIns="22848" rIns="45698" bIns="22848" anchor="ctr"/>
          <a:lstStyle/>
          <a:p>
            <a:pPr algn="ctr" defTabSz="911820"/>
            <a:r>
              <a:rPr lang="zh-CN" altLang="en-US" sz="1100" dirty="0" smtClean="0"/>
              <a:t>资源复制</a:t>
            </a:r>
            <a:endParaRPr lang="en-US" sz="1100" dirty="0"/>
          </a:p>
        </p:txBody>
      </p:sp>
      <p:pic>
        <p:nvPicPr>
          <p:cNvPr id="103" name="Picture 84" descr="eclipse"/>
          <p:cNvPicPr>
            <a:picLocks noChangeAspect="1" noChangeArrowheads="1"/>
          </p:cNvPicPr>
          <p:nvPr/>
        </p:nvPicPr>
        <p:blipFill>
          <a:blip r:embed="rId4" cstate="print"/>
          <a:srcRect/>
          <a:stretch>
            <a:fillRect/>
          </a:stretch>
        </p:blipFill>
        <p:spPr bwMode="auto">
          <a:xfrm>
            <a:off x="1445472" y="1601724"/>
            <a:ext cx="711200" cy="534458"/>
          </a:xfrm>
          <a:prstGeom prst="rect">
            <a:avLst/>
          </a:prstGeom>
          <a:noFill/>
          <a:ln w="9525">
            <a:noFill/>
            <a:miter lim="800000"/>
            <a:headEnd/>
            <a:tailEnd/>
          </a:ln>
        </p:spPr>
      </p:pic>
      <p:pic>
        <p:nvPicPr>
          <p:cNvPr id="104" name="Picture 85" descr="vs"/>
          <p:cNvPicPr>
            <a:picLocks noChangeAspect="1" noChangeArrowheads="1"/>
          </p:cNvPicPr>
          <p:nvPr/>
        </p:nvPicPr>
        <p:blipFill>
          <a:blip r:embed="rId7" cstate="print"/>
          <a:srcRect/>
          <a:stretch>
            <a:fillRect/>
          </a:stretch>
        </p:blipFill>
        <p:spPr bwMode="auto">
          <a:xfrm>
            <a:off x="1445472" y="2173228"/>
            <a:ext cx="762000" cy="486833"/>
          </a:xfrm>
          <a:prstGeom prst="rect">
            <a:avLst/>
          </a:prstGeom>
          <a:noFill/>
          <a:ln w="9525">
            <a:noFill/>
            <a:miter lim="800000"/>
            <a:headEnd/>
            <a:tailEnd/>
          </a:ln>
        </p:spPr>
      </p:pic>
      <p:pic>
        <p:nvPicPr>
          <p:cNvPr id="124931" name="Picture 3" descr="C:\Documents and Settings\rprins\My Documents\Downloads\Google_Chrome_Icon.png"/>
          <p:cNvPicPr>
            <a:picLocks noChangeAspect="1" noChangeArrowheads="1"/>
          </p:cNvPicPr>
          <p:nvPr/>
        </p:nvPicPr>
        <p:blipFill>
          <a:blip r:embed="rId8" cstate="print"/>
          <a:srcRect/>
          <a:stretch>
            <a:fillRect/>
          </a:stretch>
        </p:blipFill>
        <p:spPr bwMode="auto">
          <a:xfrm>
            <a:off x="2346389" y="2201857"/>
            <a:ext cx="441325" cy="441325"/>
          </a:xfrm>
          <a:prstGeom prst="rect">
            <a:avLst/>
          </a:prstGeom>
          <a:noFill/>
        </p:spPr>
      </p:pic>
      <p:sp>
        <p:nvSpPr>
          <p:cNvPr id="112" name="AutoShape 66"/>
          <p:cNvSpPr>
            <a:spLocks noChangeArrowheads="1"/>
          </p:cNvSpPr>
          <p:nvPr/>
        </p:nvSpPr>
        <p:spPr bwMode="auto">
          <a:xfrm>
            <a:off x="1299042" y="2851913"/>
            <a:ext cx="1715431" cy="1449917"/>
          </a:xfrm>
          <a:prstGeom prst="roundRect">
            <a:avLst>
              <a:gd name="adj" fmla="val 3787"/>
            </a:avLst>
          </a:prstGeom>
          <a:gradFill rotWithShape="1">
            <a:gsLst>
              <a:gs pos="0">
                <a:schemeClr val="bg1"/>
              </a:gs>
              <a:gs pos="100000">
                <a:srgbClr val="EAEBD3"/>
              </a:gs>
            </a:gsLst>
            <a:lin ang="0" scaled="1"/>
          </a:gradFill>
          <a:ln w="9525">
            <a:solidFill>
              <a:srgbClr val="A7926F"/>
            </a:solidFill>
            <a:round/>
            <a:headEnd/>
            <a:tailEnd/>
          </a:ln>
          <a:effectLst>
            <a:outerShdw dist="107763" dir="2700000" algn="ctr" rotWithShape="0">
              <a:srgbClr val="D3D3D3">
                <a:alpha val="50000"/>
              </a:srgbClr>
            </a:outerShdw>
          </a:effectLst>
        </p:spPr>
        <p:txBody>
          <a:bodyPr lIns="45698" tIns="22848" rIns="45698" bIns="22848"/>
          <a:lstStyle/>
          <a:p>
            <a:pPr defTabSz="914032">
              <a:defRPr/>
            </a:pPr>
            <a:r>
              <a:rPr lang="zh-CN" altLang="en-US" sz="1200" b="1" dirty="0" smtClean="0"/>
              <a:t>开发客户机</a:t>
            </a:r>
            <a:endParaRPr lang="en-US" altLang="en-US" sz="1200" b="1" dirty="0" smtClean="0"/>
          </a:p>
        </p:txBody>
      </p:sp>
      <p:sp>
        <p:nvSpPr>
          <p:cNvPr id="113" name="Text Box 67"/>
          <p:cNvSpPr txBox="1">
            <a:spLocks noChangeArrowheads="1"/>
          </p:cNvSpPr>
          <p:nvPr/>
        </p:nvSpPr>
        <p:spPr bwMode="auto">
          <a:xfrm>
            <a:off x="559226" y="4018725"/>
            <a:ext cx="605249" cy="200031"/>
          </a:xfrm>
          <a:prstGeom prst="rect">
            <a:avLst/>
          </a:prstGeom>
          <a:noFill/>
          <a:ln w="9525" algn="ctr">
            <a:noFill/>
            <a:miter lim="800000"/>
            <a:headEnd/>
            <a:tailEnd/>
          </a:ln>
        </p:spPr>
        <p:txBody>
          <a:bodyPr wrap="none" lIns="45698" tIns="22848" rIns="45698" bIns="22848">
            <a:spAutoFit/>
          </a:bodyPr>
          <a:lstStyle/>
          <a:p>
            <a:pPr defTabSz="911820"/>
            <a:r>
              <a:rPr lang="zh-CN" altLang="en-US" sz="1000" b="1" dirty="0" smtClean="0"/>
              <a:t>开发人员</a:t>
            </a:r>
            <a:endParaRPr lang="en-US" sz="1000" b="1" dirty="0"/>
          </a:p>
        </p:txBody>
      </p:sp>
      <p:cxnSp>
        <p:nvCxnSpPr>
          <p:cNvPr id="114" name="AutoShape 80"/>
          <p:cNvCxnSpPr>
            <a:cxnSpLocks noChangeShapeType="1"/>
          </p:cNvCxnSpPr>
          <p:nvPr/>
        </p:nvCxnSpPr>
        <p:spPr bwMode="auto">
          <a:xfrm flipV="1">
            <a:off x="1004827" y="3512048"/>
            <a:ext cx="314325" cy="9260"/>
          </a:xfrm>
          <a:prstGeom prst="straightConnector1">
            <a:avLst/>
          </a:prstGeom>
          <a:noFill/>
          <a:ln w="9525">
            <a:solidFill>
              <a:schemeClr val="tx1"/>
            </a:solidFill>
            <a:round/>
            <a:headEnd type="triangle" w="med" len="med"/>
            <a:tailEnd type="triangle" w="med" len="med"/>
          </a:ln>
        </p:spPr>
      </p:cxnSp>
      <p:pic>
        <p:nvPicPr>
          <p:cNvPr id="115" name="Picture 84" descr="eclipse"/>
          <p:cNvPicPr>
            <a:picLocks noChangeAspect="1" noChangeArrowheads="1"/>
          </p:cNvPicPr>
          <p:nvPr/>
        </p:nvPicPr>
        <p:blipFill>
          <a:blip r:embed="rId4" cstate="print"/>
          <a:srcRect/>
          <a:stretch>
            <a:fillRect/>
          </a:stretch>
        </p:blipFill>
        <p:spPr bwMode="auto">
          <a:xfrm>
            <a:off x="1442424" y="3144013"/>
            <a:ext cx="711200" cy="534458"/>
          </a:xfrm>
          <a:prstGeom prst="rect">
            <a:avLst/>
          </a:prstGeom>
          <a:noFill/>
          <a:ln w="9525">
            <a:noFill/>
            <a:miter lim="800000"/>
            <a:headEnd/>
            <a:tailEnd/>
          </a:ln>
        </p:spPr>
      </p:pic>
      <p:pic>
        <p:nvPicPr>
          <p:cNvPr id="116" name="Picture 85" descr="vs"/>
          <p:cNvPicPr>
            <a:picLocks noChangeAspect="1" noChangeArrowheads="1"/>
          </p:cNvPicPr>
          <p:nvPr/>
        </p:nvPicPr>
        <p:blipFill>
          <a:blip r:embed="rId7" cstate="print"/>
          <a:srcRect/>
          <a:stretch>
            <a:fillRect/>
          </a:stretch>
        </p:blipFill>
        <p:spPr bwMode="auto">
          <a:xfrm>
            <a:off x="1442424" y="3715515"/>
            <a:ext cx="762000" cy="486833"/>
          </a:xfrm>
          <a:prstGeom prst="rect">
            <a:avLst/>
          </a:prstGeom>
          <a:noFill/>
          <a:ln w="9525">
            <a:noFill/>
            <a:miter lim="800000"/>
            <a:headEnd/>
            <a:tailEnd/>
          </a:ln>
        </p:spPr>
      </p:pic>
      <p:pic>
        <p:nvPicPr>
          <p:cNvPr id="117" name="Picture 3" descr="C:\Documents and Settings\rprins\My Documents\Downloads\Google_Chrome_Icon.png"/>
          <p:cNvPicPr>
            <a:picLocks noChangeAspect="1" noChangeArrowheads="1"/>
          </p:cNvPicPr>
          <p:nvPr/>
        </p:nvPicPr>
        <p:blipFill>
          <a:blip r:embed="rId8" cstate="print"/>
          <a:srcRect/>
          <a:stretch>
            <a:fillRect/>
          </a:stretch>
        </p:blipFill>
        <p:spPr bwMode="auto">
          <a:xfrm>
            <a:off x="2357422" y="3714752"/>
            <a:ext cx="441325" cy="441325"/>
          </a:xfrm>
          <a:prstGeom prst="rect">
            <a:avLst/>
          </a:prstGeom>
          <a:noFill/>
        </p:spPr>
      </p:pic>
      <p:grpSp>
        <p:nvGrpSpPr>
          <p:cNvPr id="3" name="Group 56"/>
          <p:cNvGrpSpPr/>
          <p:nvPr/>
        </p:nvGrpSpPr>
        <p:grpSpPr>
          <a:xfrm>
            <a:off x="6058456" y="2000240"/>
            <a:ext cx="2299758" cy="2714644"/>
            <a:chOff x="5643570" y="2000240"/>
            <a:chExt cx="2299758" cy="2714644"/>
          </a:xfrm>
        </p:grpSpPr>
        <p:sp>
          <p:nvSpPr>
            <p:cNvPr id="437291" name="AutoShape 43"/>
            <p:cNvSpPr>
              <a:spLocks noChangeArrowheads="1"/>
            </p:cNvSpPr>
            <p:nvPr/>
          </p:nvSpPr>
          <p:spPr bwMode="auto">
            <a:xfrm>
              <a:off x="5643570" y="2000240"/>
              <a:ext cx="2299758" cy="2714644"/>
            </a:xfrm>
            <a:prstGeom prst="roundRect">
              <a:avLst>
                <a:gd name="adj" fmla="val 3787"/>
              </a:avLst>
            </a:prstGeom>
            <a:gradFill rotWithShape="1">
              <a:gsLst>
                <a:gs pos="0">
                  <a:schemeClr val="bg1"/>
                </a:gs>
                <a:gs pos="100000">
                  <a:srgbClr val="EAEBD3"/>
                </a:gs>
              </a:gsLst>
              <a:lin ang="0" scaled="1"/>
            </a:gradFill>
            <a:ln w="9525">
              <a:solidFill>
                <a:srgbClr val="A7926F"/>
              </a:solidFill>
              <a:round/>
              <a:headEnd/>
              <a:tailEnd/>
            </a:ln>
            <a:effectLst>
              <a:outerShdw dist="107763" dir="2700000" algn="ctr" rotWithShape="0">
                <a:srgbClr val="D3D3D3">
                  <a:alpha val="50000"/>
                </a:srgbClr>
              </a:outerShdw>
            </a:effectLst>
          </p:spPr>
          <p:txBody>
            <a:bodyPr lIns="45698" tIns="22848" rIns="45698" bIns="22848"/>
            <a:lstStyle/>
            <a:p>
              <a:pPr defTabSz="914032">
                <a:defRPr/>
              </a:pPr>
              <a:r>
                <a:rPr lang="zh-CN" altLang="en-US" sz="1200" b="1" dirty="0" smtClean="0"/>
                <a:t>开发服务器</a:t>
              </a:r>
              <a:endParaRPr lang="en-US" altLang="en-US" sz="1200" b="1" dirty="0" smtClean="0"/>
            </a:p>
          </p:txBody>
        </p:sp>
        <p:grpSp>
          <p:nvGrpSpPr>
            <p:cNvPr id="4" name="Group 120"/>
            <p:cNvGrpSpPr/>
            <p:nvPr/>
          </p:nvGrpSpPr>
          <p:grpSpPr>
            <a:xfrm>
              <a:off x="5786446" y="2571744"/>
              <a:ext cx="2000264" cy="1643074"/>
              <a:chOff x="5836755" y="1051560"/>
              <a:chExt cx="1917357" cy="969264"/>
            </a:xfrm>
          </p:grpSpPr>
          <p:pic>
            <p:nvPicPr>
              <p:cNvPr id="66649" name="Picture 55"/>
              <p:cNvPicPr>
                <a:picLocks noChangeAspect="1" noChangeArrowheads="1"/>
              </p:cNvPicPr>
              <p:nvPr/>
            </p:nvPicPr>
            <p:blipFill>
              <a:blip r:embed="rId9" cstate="print"/>
              <a:srcRect/>
              <a:stretch>
                <a:fillRect/>
              </a:stretch>
            </p:blipFill>
            <p:spPr bwMode="auto">
              <a:xfrm>
                <a:off x="5836755" y="1254254"/>
                <a:ext cx="463461" cy="581616"/>
              </a:xfrm>
              <a:prstGeom prst="rect">
                <a:avLst/>
              </a:prstGeom>
              <a:noFill/>
              <a:ln w="9525" algn="ctr">
                <a:noFill/>
                <a:miter lim="800000"/>
                <a:headEnd/>
                <a:tailEnd/>
              </a:ln>
            </p:spPr>
          </p:pic>
          <p:grpSp>
            <p:nvGrpSpPr>
              <p:cNvPr id="5" name="Group 107"/>
              <p:cNvGrpSpPr/>
              <p:nvPr/>
            </p:nvGrpSpPr>
            <p:grpSpPr>
              <a:xfrm>
                <a:off x="6565392" y="1051560"/>
                <a:ext cx="1188720" cy="969264"/>
                <a:chOff x="4736592" y="1600200"/>
                <a:chExt cx="1783080" cy="1207008"/>
              </a:xfrm>
            </p:grpSpPr>
            <p:sp>
              <p:nvSpPr>
                <p:cNvPr id="106" name="Rounded Rectangle 105"/>
                <p:cNvSpPr/>
                <p:nvPr/>
              </p:nvSpPr>
              <p:spPr bwMode="auto">
                <a:xfrm>
                  <a:off x="4736592" y="1600200"/>
                  <a:ext cx="1783080" cy="1207008"/>
                </a:xfrm>
                <a:prstGeom prst="roundRect">
                  <a:avLst/>
                </a:prstGeom>
                <a:gradFill rotWithShape="1">
                  <a:gsLst>
                    <a:gs pos="0">
                      <a:srgbClr val="DAEBFC">
                        <a:alpha val="81000"/>
                      </a:srgbClr>
                    </a:gs>
                    <a:gs pos="100000">
                      <a:schemeClr val="bg1">
                        <a:alpha val="39999"/>
                      </a:schemeClr>
                    </a:gs>
                  </a:gsLst>
                  <a:lin ang="18900000" scaled="1"/>
                </a:gradFill>
                <a:ln w="9525" cap="flat" cmpd="sng" algn="ctr">
                  <a:solidFill>
                    <a:srgbClr val="91C4F7"/>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288846" indent="-288846" defTabSz="1253784">
                    <a:spcBef>
                      <a:spcPts val="0"/>
                    </a:spcBef>
                  </a:pPr>
                  <a:r>
                    <a:rPr lang="en-US" sz="1100" b="1" dirty="0" smtClean="0"/>
                    <a:t>CORDYS</a:t>
                  </a:r>
                </a:p>
                <a:p>
                  <a:pPr marL="288846" indent="-288846" defTabSz="1253784">
                    <a:spcBef>
                      <a:spcPts val="0"/>
                    </a:spcBef>
                  </a:pPr>
                  <a:r>
                    <a:rPr lang="en-US" altLang="zh-CN" sz="1200" dirty="0" err="1" smtClean="0"/>
                    <a:t>LaiYiFen</a:t>
                  </a:r>
                  <a:r>
                    <a:rPr lang="zh-CN" altLang="en-US" sz="1200" dirty="0" smtClean="0"/>
                    <a:t>组织</a:t>
                  </a:r>
                  <a:endParaRPr lang="en-US" sz="1200" dirty="0" smtClean="0"/>
                </a:p>
              </p:txBody>
            </p:sp>
            <p:sp>
              <p:nvSpPr>
                <p:cNvPr id="107" name="AutoShape 47"/>
                <p:cNvSpPr>
                  <a:spLocks noChangeArrowheads="1"/>
                </p:cNvSpPr>
                <p:nvPr/>
              </p:nvSpPr>
              <p:spPr bwMode="auto">
                <a:xfrm>
                  <a:off x="5065226" y="2281339"/>
                  <a:ext cx="1130300" cy="305594"/>
                </a:xfrm>
                <a:prstGeom prst="roundRect">
                  <a:avLst>
                    <a:gd name="adj" fmla="val 16667"/>
                  </a:avLst>
                </a:prstGeom>
                <a:gradFill rotWithShape="1">
                  <a:gsLst>
                    <a:gs pos="0">
                      <a:srgbClr val="FDE4BB">
                        <a:alpha val="48000"/>
                      </a:srgbClr>
                    </a:gs>
                    <a:gs pos="100000">
                      <a:srgbClr val="F9A61E">
                        <a:alpha val="67998"/>
                      </a:srgbClr>
                    </a:gs>
                  </a:gsLst>
                  <a:lin ang="2700000" scaled="1"/>
                </a:gradFill>
                <a:ln w="9525" algn="ctr">
                  <a:solidFill>
                    <a:schemeClr val="accent2"/>
                  </a:solidFill>
                  <a:round/>
                  <a:headEnd/>
                  <a:tailEnd/>
                </a:ln>
              </p:spPr>
              <p:txBody>
                <a:bodyPr wrap="none" lIns="45710" tIns="22854" rIns="45710" bIns="22854" anchor="ctr"/>
                <a:lstStyle/>
                <a:p>
                  <a:pPr defTabSz="911820"/>
                  <a:r>
                    <a:rPr lang="zh-CN" altLang="en-US" sz="1100" dirty="0" smtClean="0"/>
                    <a:t>工作空间</a:t>
                  </a:r>
                  <a:endParaRPr lang="en-US" sz="1100" dirty="0"/>
                </a:p>
              </p:txBody>
            </p:sp>
          </p:grpSp>
          <p:cxnSp>
            <p:nvCxnSpPr>
              <p:cNvPr id="66600" name="AutoShape 57"/>
              <p:cNvCxnSpPr>
                <a:cxnSpLocks noChangeShapeType="1"/>
              </p:cNvCxnSpPr>
              <p:nvPr/>
            </p:nvCxnSpPr>
            <p:spPr bwMode="auto">
              <a:xfrm>
                <a:off x="6318504" y="1463040"/>
                <a:ext cx="420624" cy="173736"/>
              </a:xfrm>
              <a:prstGeom prst="straightConnector1">
                <a:avLst/>
              </a:prstGeom>
              <a:noFill/>
              <a:ln w="12700" cap="flat">
                <a:solidFill>
                  <a:schemeClr val="accent2"/>
                </a:solidFill>
                <a:prstDash val="dash"/>
                <a:round/>
                <a:headEnd type="arrow" w="lg" len="lg"/>
                <a:tailEnd type="arrow" w="lg" len="lg"/>
              </a:ln>
            </p:spPr>
          </p:cxnSp>
        </p:grpSp>
      </p:grpSp>
      <p:pic>
        <p:nvPicPr>
          <p:cNvPr id="151" name="Picture 109" descr="integrator-ISVpacakging"/>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3857620" y="4357694"/>
            <a:ext cx="349207" cy="524950"/>
          </a:xfrm>
          <a:prstGeom prst="rect">
            <a:avLst/>
          </a:prstGeom>
          <a:noFill/>
          <a:ln w="9525" algn="ctr">
            <a:noFill/>
            <a:miter lim="800000"/>
            <a:headEnd/>
            <a:tailEnd/>
          </a:ln>
        </p:spPr>
      </p:pic>
      <p:pic>
        <p:nvPicPr>
          <p:cNvPr id="155" name="Picture 109" descr="integrator-ISVpacakging"/>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5286380" y="4714884"/>
            <a:ext cx="349207" cy="524950"/>
          </a:xfrm>
          <a:prstGeom prst="rect">
            <a:avLst/>
          </a:prstGeom>
          <a:noFill/>
          <a:ln w="9525" algn="ctr">
            <a:noFill/>
            <a:miter lim="800000"/>
            <a:headEnd/>
            <a:tailEnd/>
          </a:ln>
        </p:spPr>
      </p:pic>
      <p:pic>
        <p:nvPicPr>
          <p:cNvPr id="1026" name="Picture 2"/>
          <p:cNvPicPr>
            <a:picLocks noChangeAspect="1" noChangeArrowheads="1"/>
          </p:cNvPicPr>
          <p:nvPr/>
        </p:nvPicPr>
        <p:blipFill>
          <a:blip r:embed="rId11"/>
          <a:srcRect/>
          <a:stretch>
            <a:fillRect/>
          </a:stretch>
        </p:blipFill>
        <p:spPr bwMode="auto">
          <a:xfrm>
            <a:off x="2285984" y="1500174"/>
            <a:ext cx="561975" cy="628650"/>
          </a:xfrm>
          <a:prstGeom prst="rect">
            <a:avLst/>
          </a:prstGeom>
          <a:noFill/>
          <a:ln w="9525">
            <a:noFill/>
            <a:miter lim="800000"/>
            <a:headEnd/>
            <a:tailEnd/>
          </a:ln>
        </p:spPr>
      </p:pic>
      <p:pic>
        <p:nvPicPr>
          <p:cNvPr id="1027" name="Picture 3"/>
          <p:cNvPicPr>
            <a:picLocks noChangeAspect="1" noChangeArrowheads="1"/>
          </p:cNvPicPr>
          <p:nvPr/>
        </p:nvPicPr>
        <p:blipFill>
          <a:blip r:embed="rId11"/>
          <a:srcRect/>
          <a:stretch>
            <a:fillRect/>
          </a:stretch>
        </p:blipFill>
        <p:spPr bwMode="auto">
          <a:xfrm>
            <a:off x="2285984" y="3000372"/>
            <a:ext cx="561975" cy="628650"/>
          </a:xfrm>
          <a:prstGeom prst="rect">
            <a:avLst/>
          </a:prstGeom>
          <a:noFill/>
          <a:ln w="9525">
            <a:noFill/>
            <a:miter lim="800000"/>
            <a:headEnd/>
            <a:tailEnd/>
          </a:ln>
        </p:spPr>
      </p:pic>
      <p:pic>
        <p:nvPicPr>
          <p:cNvPr id="105" name="Picture 21" descr="client-1"/>
          <p:cNvPicPr>
            <a:picLocks noChangeAspect="1" noChangeArrowheads="1"/>
          </p:cNvPicPr>
          <p:nvPr/>
        </p:nvPicPr>
        <p:blipFill>
          <a:blip r:embed="rId6" cstate="print"/>
          <a:srcRect/>
          <a:stretch>
            <a:fillRect/>
          </a:stretch>
        </p:blipFill>
        <p:spPr bwMode="auto">
          <a:xfrm>
            <a:off x="7143768" y="6000768"/>
            <a:ext cx="386292" cy="582083"/>
          </a:xfrm>
          <a:prstGeom prst="rect">
            <a:avLst/>
          </a:prstGeom>
          <a:noFill/>
          <a:ln w="9525" algn="ctr">
            <a:noFill/>
            <a:miter lim="800000"/>
            <a:headEnd/>
            <a:tailEnd/>
          </a:ln>
        </p:spPr>
      </p:pic>
      <p:cxnSp>
        <p:nvCxnSpPr>
          <p:cNvPr id="119" name="AutoShape 26"/>
          <p:cNvCxnSpPr>
            <a:cxnSpLocks noChangeShapeType="1"/>
            <a:endCxn id="437268" idx="0"/>
          </p:cNvCxnSpPr>
          <p:nvPr/>
        </p:nvCxnSpPr>
        <p:spPr bwMode="auto">
          <a:xfrm>
            <a:off x="4714876" y="4429131"/>
            <a:ext cx="1373193" cy="1214447"/>
          </a:xfrm>
          <a:prstGeom prst="straightConnector1">
            <a:avLst/>
          </a:prstGeom>
          <a:noFill/>
          <a:ln w="19050">
            <a:solidFill>
              <a:schemeClr val="tx1"/>
            </a:solidFill>
            <a:prstDash val="dash"/>
            <a:round/>
            <a:headEnd type="none" w="med" len="med"/>
            <a:tailEnd type="triangle" w="med" len="med"/>
          </a:ln>
        </p:spPr>
      </p:cxnSp>
      <p:pic>
        <p:nvPicPr>
          <p:cNvPr id="141" name="Picture 109" descr="integrator-ISVpacakging"/>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4151355" y="2071678"/>
            <a:ext cx="349207" cy="524950"/>
          </a:xfrm>
          <a:prstGeom prst="rect">
            <a:avLst/>
          </a:prstGeom>
          <a:noFill/>
          <a:ln w="9525" algn="ctr">
            <a:noFill/>
            <a:miter lim="800000"/>
            <a:headEnd/>
            <a:tailEnd/>
          </a:ln>
        </p:spPr>
      </p:pic>
      <p:pic>
        <p:nvPicPr>
          <p:cNvPr id="142" name="Picture 109" descr="integrator-ISVpacakging"/>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4286248" y="2857496"/>
            <a:ext cx="349207" cy="524950"/>
          </a:xfrm>
          <a:prstGeom prst="rect">
            <a:avLst/>
          </a:prstGeom>
          <a:noFill/>
          <a:ln w="9525" algn="ctr">
            <a:noFill/>
            <a:miter lim="800000"/>
            <a:headEnd/>
            <a:tailEnd/>
          </a:ln>
        </p:spPr>
      </p:pic>
      <p:pic>
        <p:nvPicPr>
          <p:cNvPr id="143" name="Picture 109" descr="integrator-ISVpacakging"/>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5437239" y="3404116"/>
            <a:ext cx="349207" cy="524950"/>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25" name="AutoShape 3"/>
          <p:cNvSpPr>
            <a:spLocks noChangeArrowheads="1"/>
          </p:cNvSpPr>
          <p:nvPr/>
        </p:nvSpPr>
        <p:spPr bwMode="auto">
          <a:xfrm rot="16200000">
            <a:off x="5736560" y="2943616"/>
            <a:ext cx="2984500" cy="2812270"/>
          </a:xfrm>
          <a:prstGeom prst="roundRect">
            <a:avLst>
              <a:gd name="adj" fmla="val 3519"/>
            </a:avLst>
          </a:prstGeom>
          <a:gradFill rotWithShape="0">
            <a:gsLst>
              <a:gs pos="0">
                <a:srgbClr val="E7DEC7"/>
              </a:gs>
              <a:gs pos="100000">
                <a:srgbClr val="FFFFFF"/>
              </a:gs>
            </a:gsLst>
            <a:lin ang="13500000" scaled="1"/>
          </a:gradFill>
          <a:ln w="9360">
            <a:solidFill>
              <a:srgbClr val="800000"/>
            </a:solidFill>
            <a:miter lim="800000"/>
            <a:headEnd/>
            <a:tailEnd/>
          </a:ln>
        </p:spPr>
        <p:txBody>
          <a:bodyPr wrap="none" anchor="ctr"/>
          <a:lstStyle/>
          <a:p>
            <a:endParaRPr lang="en-US"/>
          </a:p>
        </p:txBody>
      </p:sp>
      <p:sp>
        <p:nvSpPr>
          <p:cNvPr id="13326" name="AutoShape 4"/>
          <p:cNvSpPr>
            <a:spLocks noChangeArrowheads="1"/>
          </p:cNvSpPr>
          <p:nvPr/>
        </p:nvSpPr>
        <p:spPr bwMode="auto">
          <a:xfrm>
            <a:off x="6647634" y="4781808"/>
            <a:ext cx="678824" cy="947387"/>
          </a:xfrm>
          <a:prstGeom prst="flowChartAlternateProcess">
            <a:avLst/>
          </a:prstGeom>
          <a:gradFill rotWithShape="0">
            <a:gsLst>
              <a:gs pos="0">
                <a:srgbClr val="DDDDDD"/>
              </a:gs>
              <a:gs pos="100000">
                <a:srgbClr val="FFFFFF"/>
              </a:gs>
            </a:gsLst>
            <a:lin ang="5400000" scaled="1"/>
          </a:gradFill>
          <a:ln w="9360">
            <a:solidFill>
              <a:srgbClr val="B2B2B2"/>
            </a:solidFill>
            <a:miter lim="800000"/>
            <a:headEnd/>
            <a:tailEnd/>
          </a:ln>
        </p:spPr>
        <p:txBody>
          <a:bodyPr wrap="none" anchor="ctr"/>
          <a:lstStyle/>
          <a:p>
            <a:endParaRPr lang="en-US"/>
          </a:p>
        </p:txBody>
      </p:sp>
      <p:pic>
        <p:nvPicPr>
          <p:cNvPr id="13327" name="Picture 5"/>
          <p:cNvPicPr>
            <a:picLocks noChangeAspect="1" noChangeArrowheads="1"/>
          </p:cNvPicPr>
          <p:nvPr/>
        </p:nvPicPr>
        <p:blipFill>
          <a:blip r:embed="rId3" cstate="print"/>
          <a:srcRect/>
          <a:stretch>
            <a:fillRect/>
          </a:stretch>
        </p:blipFill>
        <p:spPr bwMode="auto">
          <a:xfrm>
            <a:off x="4271751" y="3916853"/>
            <a:ext cx="1209491" cy="709366"/>
          </a:xfrm>
          <a:prstGeom prst="rect">
            <a:avLst/>
          </a:prstGeom>
          <a:noFill/>
          <a:ln w="9525">
            <a:noFill/>
            <a:round/>
            <a:headEnd/>
            <a:tailEnd/>
          </a:ln>
        </p:spPr>
      </p:pic>
      <p:grpSp>
        <p:nvGrpSpPr>
          <p:cNvPr id="2" name="Group 7"/>
          <p:cNvGrpSpPr>
            <a:grpSpLocks/>
          </p:cNvGrpSpPr>
          <p:nvPr/>
        </p:nvGrpSpPr>
        <p:grpSpPr bwMode="auto">
          <a:xfrm>
            <a:off x="3302003" y="4210465"/>
            <a:ext cx="976483" cy="856250"/>
            <a:chOff x="480" y="4416"/>
            <a:chExt cx="2417" cy="1824"/>
          </a:xfrm>
        </p:grpSpPr>
        <p:pic>
          <p:nvPicPr>
            <p:cNvPr id="13358" name="Picture 8"/>
            <p:cNvPicPr>
              <a:picLocks noChangeAspect="1" noChangeArrowheads="1"/>
            </p:cNvPicPr>
            <p:nvPr/>
          </p:nvPicPr>
          <p:blipFill>
            <a:blip r:embed="rId4" cstate="print"/>
            <a:srcRect/>
            <a:stretch>
              <a:fillRect/>
            </a:stretch>
          </p:blipFill>
          <p:spPr bwMode="auto">
            <a:xfrm>
              <a:off x="480" y="4416"/>
              <a:ext cx="1877" cy="1596"/>
            </a:xfrm>
            <a:prstGeom prst="rect">
              <a:avLst/>
            </a:prstGeom>
            <a:noFill/>
            <a:ln w="9525">
              <a:noFill/>
              <a:round/>
              <a:headEnd/>
              <a:tailEnd/>
            </a:ln>
          </p:spPr>
        </p:pic>
        <p:pic>
          <p:nvPicPr>
            <p:cNvPr id="13359" name="Picture 9"/>
            <p:cNvPicPr>
              <a:picLocks noChangeAspect="1" noChangeArrowheads="1"/>
            </p:cNvPicPr>
            <p:nvPr/>
          </p:nvPicPr>
          <p:blipFill>
            <a:blip r:embed="rId5" cstate="print"/>
            <a:srcRect/>
            <a:stretch>
              <a:fillRect/>
            </a:stretch>
          </p:blipFill>
          <p:spPr bwMode="auto">
            <a:xfrm>
              <a:off x="1623" y="4608"/>
              <a:ext cx="1274" cy="1632"/>
            </a:xfrm>
            <a:prstGeom prst="rect">
              <a:avLst/>
            </a:prstGeom>
            <a:noFill/>
            <a:ln w="9525">
              <a:noFill/>
              <a:round/>
              <a:headEnd/>
              <a:tailEnd/>
            </a:ln>
          </p:spPr>
        </p:pic>
      </p:grpSp>
      <p:grpSp>
        <p:nvGrpSpPr>
          <p:cNvPr id="3" name="Group 11"/>
          <p:cNvGrpSpPr>
            <a:grpSpLocks/>
          </p:cNvGrpSpPr>
          <p:nvPr/>
        </p:nvGrpSpPr>
        <p:grpSpPr bwMode="auto">
          <a:xfrm>
            <a:off x="6807225" y="4864269"/>
            <a:ext cx="416184" cy="525669"/>
            <a:chOff x="9203" y="5464"/>
            <a:chExt cx="1031" cy="988"/>
          </a:xfrm>
        </p:grpSpPr>
        <p:pic>
          <p:nvPicPr>
            <p:cNvPr id="13356" name="Picture 12"/>
            <p:cNvPicPr>
              <a:picLocks noChangeAspect="1" noChangeArrowheads="1"/>
            </p:cNvPicPr>
            <p:nvPr/>
          </p:nvPicPr>
          <p:blipFill>
            <a:blip r:embed="rId6" cstate="print"/>
            <a:srcRect/>
            <a:stretch>
              <a:fillRect/>
            </a:stretch>
          </p:blipFill>
          <p:spPr bwMode="auto">
            <a:xfrm>
              <a:off x="9203" y="5464"/>
              <a:ext cx="599" cy="630"/>
            </a:xfrm>
            <a:prstGeom prst="rect">
              <a:avLst/>
            </a:prstGeom>
            <a:noFill/>
            <a:ln w="9525">
              <a:noFill/>
              <a:round/>
              <a:headEnd/>
              <a:tailEnd/>
            </a:ln>
          </p:spPr>
        </p:pic>
        <p:pic>
          <p:nvPicPr>
            <p:cNvPr id="13357" name="Picture 13"/>
            <p:cNvPicPr>
              <a:picLocks noChangeAspect="1" noChangeArrowheads="1"/>
            </p:cNvPicPr>
            <p:nvPr/>
          </p:nvPicPr>
          <p:blipFill>
            <a:blip r:embed="rId7" cstate="print"/>
            <a:srcRect/>
            <a:stretch>
              <a:fillRect/>
            </a:stretch>
          </p:blipFill>
          <p:spPr bwMode="auto">
            <a:xfrm>
              <a:off x="9331" y="5794"/>
              <a:ext cx="903" cy="658"/>
            </a:xfrm>
            <a:prstGeom prst="rect">
              <a:avLst/>
            </a:prstGeom>
            <a:noFill/>
            <a:ln w="9525">
              <a:noFill/>
              <a:round/>
              <a:headEnd/>
              <a:tailEnd/>
            </a:ln>
          </p:spPr>
        </p:pic>
      </p:grpSp>
      <p:sp>
        <p:nvSpPr>
          <p:cNvPr id="13330" name="AutoShape 14"/>
          <p:cNvSpPr>
            <a:spLocks noChangeArrowheads="1"/>
          </p:cNvSpPr>
          <p:nvPr/>
        </p:nvSpPr>
        <p:spPr bwMode="auto">
          <a:xfrm>
            <a:off x="7423433" y="2992173"/>
            <a:ext cx="727311" cy="2722830"/>
          </a:xfrm>
          <a:prstGeom prst="flowChartAlternateProcess">
            <a:avLst/>
          </a:prstGeom>
          <a:gradFill rotWithShape="0">
            <a:gsLst>
              <a:gs pos="0">
                <a:srgbClr val="DDDDDD"/>
              </a:gs>
              <a:gs pos="100000">
                <a:srgbClr val="FFFFFF"/>
              </a:gs>
            </a:gsLst>
            <a:lin ang="5400000" scaled="1"/>
          </a:gradFill>
          <a:ln w="9360">
            <a:solidFill>
              <a:srgbClr val="B2B2B2"/>
            </a:solidFill>
            <a:miter lim="800000"/>
            <a:headEnd/>
            <a:tailEnd/>
          </a:ln>
        </p:spPr>
        <p:txBody>
          <a:bodyPr wrap="none" anchor="ctr"/>
          <a:lstStyle/>
          <a:p>
            <a:endParaRPr lang="en-US"/>
          </a:p>
        </p:txBody>
      </p:sp>
      <p:grpSp>
        <p:nvGrpSpPr>
          <p:cNvPr id="4" name="Group 18"/>
          <p:cNvGrpSpPr>
            <a:grpSpLocks/>
          </p:cNvGrpSpPr>
          <p:nvPr/>
        </p:nvGrpSpPr>
        <p:grpSpPr bwMode="auto">
          <a:xfrm>
            <a:off x="7626810" y="3675967"/>
            <a:ext cx="426285" cy="364862"/>
            <a:chOff x="11184" y="3360"/>
            <a:chExt cx="1055" cy="777"/>
          </a:xfrm>
        </p:grpSpPr>
        <p:pic>
          <p:nvPicPr>
            <p:cNvPr id="13354" name="Picture 19"/>
            <p:cNvPicPr>
              <a:picLocks noChangeAspect="1" noChangeArrowheads="1"/>
            </p:cNvPicPr>
            <p:nvPr/>
          </p:nvPicPr>
          <p:blipFill>
            <a:blip r:embed="rId8" cstate="print"/>
            <a:srcRect/>
            <a:stretch>
              <a:fillRect/>
            </a:stretch>
          </p:blipFill>
          <p:spPr bwMode="auto">
            <a:xfrm>
              <a:off x="11184" y="3360"/>
              <a:ext cx="613" cy="630"/>
            </a:xfrm>
            <a:prstGeom prst="rect">
              <a:avLst/>
            </a:prstGeom>
            <a:noFill/>
            <a:ln w="9525">
              <a:noFill/>
              <a:round/>
              <a:headEnd/>
              <a:tailEnd/>
            </a:ln>
          </p:spPr>
        </p:pic>
        <p:pic>
          <p:nvPicPr>
            <p:cNvPr id="13355" name="Picture 20"/>
            <p:cNvPicPr>
              <a:picLocks noChangeAspect="1" noChangeArrowheads="1"/>
            </p:cNvPicPr>
            <p:nvPr/>
          </p:nvPicPr>
          <p:blipFill>
            <a:blip r:embed="rId9" cstate="print"/>
            <a:srcRect/>
            <a:stretch>
              <a:fillRect/>
            </a:stretch>
          </p:blipFill>
          <p:spPr bwMode="auto">
            <a:xfrm>
              <a:off x="11315" y="3480"/>
              <a:ext cx="924" cy="657"/>
            </a:xfrm>
            <a:prstGeom prst="rect">
              <a:avLst/>
            </a:prstGeom>
            <a:noFill/>
            <a:ln w="9525">
              <a:noFill/>
              <a:round/>
              <a:headEnd/>
              <a:tailEnd/>
            </a:ln>
          </p:spPr>
        </p:pic>
      </p:grpSp>
      <p:pic>
        <p:nvPicPr>
          <p:cNvPr id="13332" name="Picture 21"/>
          <p:cNvPicPr>
            <a:picLocks noChangeAspect="1" noChangeArrowheads="1"/>
          </p:cNvPicPr>
          <p:nvPr/>
        </p:nvPicPr>
        <p:blipFill>
          <a:blip r:embed="rId10" cstate="print"/>
          <a:srcRect/>
          <a:stretch>
            <a:fillRect/>
          </a:stretch>
        </p:blipFill>
        <p:spPr bwMode="auto">
          <a:xfrm>
            <a:off x="7568895" y="3037584"/>
            <a:ext cx="533361" cy="469779"/>
          </a:xfrm>
          <a:prstGeom prst="rect">
            <a:avLst/>
          </a:prstGeom>
          <a:noFill/>
          <a:ln w="9525">
            <a:noFill/>
            <a:round/>
            <a:headEnd/>
            <a:tailEnd/>
          </a:ln>
        </p:spPr>
      </p:pic>
      <p:sp>
        <p:nvSpPr>
          <p:cNvPr id="13334" name="AutoShape 25"/>
          <p:cNvSpPr>
            <a:spLocks noChangeArrowheads="1"/>
          </p:cNvSpPr>
          <p:nvPr/>
        </p:nvSpPr>
        <p:spPr bwMode="auto">
          <a:xfrm rot="18900000">
            <a:off x="6114946" y="3489355"/>
            <a:ext cx="339412" cy="156593"/>
          </a:xfrm>
          <a:prstGeom prst="rightArrow">
            <a:avLst>
              <a:gd name="adj1" fmla="val 50000"/>
              <a:gd name="adj2" fmla="val 48172"/>
            </a:avLst>
          </a:prstGeom>
          <a:gradFill rotWithShape="0">
            <a:gsLst>
              <a:gs pos="0">
                <a:srgbClr val="0066FF"/>
              </a:gs>
              <a:gs pos="100000">
                <a:srgbClr val="FFFFFF"/>
              </a:gs>
            </a:gsLst>
            <a:lin ang="10800000" scaled="1"/>
          </a:gradFill>
          <a:ln w="9525">
            <a:noFill/>
            <a:round/>
            <a:headEnd/>
            <a:tailEnd/>
          </a:ln>
        </p:spPr>
        <p:txBody>
          <a:bodyPr wrap="none" anchor="ctr"/>
          <a:lstStyle/>
          <a:p>
            <a:endParaRPr lang="en-US"/>
          </a:p>
        </p:txBody>
      </p:sp>
      <p:pic>
        <p:nvPicPr>
          <p:cNvPr id="13335" name="Picture 26"/>
          <p:cNvPicPr>
            <a:picLocks noChangeAspect="1" noChangeArrowheads="1"/>
          </p:cNvPicPr>
          <p:nvPr/>
        </p:nvPicPr>
        <p:blipFill>
          <a:blip r:embed="rId11" cstate="print"/>
          <a:srcRect/>
          <a:stretch>
            <a:fillRect/>
          </a:stretch>
        </p:blipFill>
        <p:spPr bwMode="auto">
          <a:xfrm>
            <a:off x="6248403" y="3111358"/>
            <a:ext cx="538175" cy="508144"/>
          </a:xfrm>
          <a:prstGeom prst="rect">
            <a:avLst/>
          </a:prstGeom>
          <a:noFill/>
          <a:ln w="9525">
            <a:noFill/>
            <a:round/>
            <a:headEnd/>
            <a:tailEnd/>
          </a:ln>
        </p:spPr>
      </p:pic>
      <p:sp>
        <p:nvSpPr>
          <p:cNvPr id="13336" name="Line 27"/>
          <p:cNvSpPr>
            <a:spLocks noChangeShapeType="1"/>
          </p:cNvSpPr>
          <p:nvPr/>
        </p:nvSpPr>
        <p:spPr bwMode="auto">
          <a:xfrm flipH="1">
            <a:off x="6459223" y="3533983"/>
            <a:ext cx="3367" cy="676481"/>
          </a:xfrm>
          <a:prstGeom prst="line">
            <a:avLst/>
          </a:prstGeom>
          <a:noFill/>
          <a:ln w="25400">
            <a:solidFill>
              <a:schemeClr val="accent2"/>
            </a:solidFill>
            <a:prstDash val="sysDot"/>
            <a:miter lim="800000"/>
            <a:headEnd type="triangle" w="med" len="med"/>
            <a:tailEnd type="triangle" w="med" len="med"/>
          </a:ln>
        </p:spPr>
        <p:txBody>
          <a:bodyPr lIns="91440" tIns="45720" rIns="91440" bIns="45720"/>
          <a:lstStyle/>
          <a:p>
            <a:endParaRPr lang="en-US"/>
          </a:p>
        </p:txBody>
      </p:sp>
      <p:sp>
        <p:nvSpPr>
          <p:cNvPr id="13337" name="Line 28"/>
          <p:cNvSpPr>
            <a:spLocks noChangeShapeType="1"/>
          </p:cNvSpPr>
          <p:nvPr/>
        </p:nvSpPr>
        <p:spPr bwMode="auto">
          <a:xfrm flipH="1">
            <a:off x="7010401" y="4445002"/>
            <a:ext cx="1" cy="381000"/>
          </a:xfrm>
          <a:prstGeom prst="line">
            <a:avLst/>
          </a:prstGeom>
          <a:noFill/>
          <a:ln w="25400">
            <a:solidFill>
              <a:schemeClr val="accent2"/>
            </a:solidFill>
            <a:prstDash val="sysDot"/>
            <a:miter lim="800000"/>
            <a:headEnd type="triangle" w="med" len="med"/>
            <a:tailEnd type="triangle" w="med" len="med"/>
          </a:ln>
        </p:spPr>
        <p:txBody>
          <a:bodyPr lIns="91440" tIns="45720" rIns="91440" bIns="45720"/>
          <a:lstStyle/>
          <a:p>
            <a:endParaRPr lang="en-US"/>
          </a:p>
        </p:txBody>
      </p:sp>
      <p:sp>
        <p:nvSpPr>
          <p:cNvPr id="13338" name="Line 30"/>
          <p:cNvSpPr>
            <a:spLocks noChangeShapeType="1"/>
          </p:cNvSpPr>
          <p:nvPr/>
        </p:nvSpPr>
        <p:spPr bwMode="auto">
          <a:xfrm>
            <a:off x="7823203" y="4445002"/>
            <a:ext cx="0" cy="381000"/>
          </a:xfrm>
          <a:prstGeom prst="line">
            <a:avLst/>
          </a:prstGeom>
          <a:noFill/>
          <a:ln w="25400">
            <a:solidFill>
              <a:schemeClr val="accent2"/>
            </a:solidFill>
            <a:prstDash val="sysDot"/>
            <a:miter lim="800000"/>
            <a:headEnd type="triangle" w="med" len="med"/>
            <a:tailEnd type="triangle" w="med" len="med"/>
          </a:ln>
        </p:spPr>
        <p:txBody>
          <a:bodyPr lIns="91440" tIns="45720" rIns="91440" bIns="45720"/>
          <a:lstStyle/>
          <a:p>
            <a:endParaRPr lang="en-US"/>
          </a:p>
        </p:txBody>
      </p:sp>
      <p:sp>
        <p:nvSpPr>
          <p:cNvPr id="13339" name="Line 31"/>
          <p:cNvSpPr>
            <a:spLocks noChangeShapeType="1"/>
          </p:cNvSpPr>
          <p:nvPr/>
        </p:nvSpPr>
        <p:spPr bwMode="auto">
          <a:xfrm flipH="1">
            <a:off x="7810659" y="3488572"/>
            <a:ext cx="3367" cy="270906"/>
          </a:xfrm>
          <a:prstGeom prst="line">
            <a:avLst/>
          </a:prstGeom>
          <a:noFill/>
          <a:ln w="25400">
            <a:solidFill>
              <a:schemeClr val="accent2"/>
            </a:solidFill>
            <a:prstDash val="sysDot"/>
            <a:miter lim="800000"/>
            <a:headEnd type="triangle" w="med" len="med"/>
            <a:tailEnd type="triangle" w="med" len="med"/>
          </a:ln>
        </p:spPr>
        <p:txBody>
          <a:bodyPr lIns="91440" tIns="45720" rIns="91440" bIns="45720"/>
          <a:lstStyle/>
          <a:p>
            <a:endParaRPr lang="en-US"/>
          </a:p>
        </p:txBody>
      </p:sp>
      <p:sp>
        <p:nvSpPr>
          <p:cNvPr id="13340" name="Line 32"/>
          <p:cNvSpPr>
            <a:spLocks noChangeShapeType="1"/>
          </p:cNvSpPr>
          <p:nvPr/>
        </p:nvSpPr>
        <p:spPr bwMode="auto">
          <a:xfrm flipH="1">
            <a:off x="7810658" y="3929066"/>
            <a:ext cx="47489" cy="281398"/>
          </a:xfrm>
          <a:prstGeom prst="line">
            <a:avLst/>
          </a:prstGeom>
          <a:noFill/>
          <a:ln w="25400">
            <a:solidFill>
              <a:schemeClr val="accent2"/>
            </a:solidFill>
            <a:prstDash val="sysDot"/>
            <a:miter lim="800000"/>
            <a:headEnd type="triangle" w="med" len="med"/>
            <a:tailEnd type="triangle" w="med" len="med"/>
          </a:ln>
        </p:spPr>
        <p:txBody>
          <a:bodyPr lIns="91440" tIns="45720" rIns="91440" bIns="45720"/>
          <a:lstStyle/>
          <a:p>
            <a:endParaRPr lang="en-US"/>
          </a:p>
        </p:txBody>
      </p:sp>
      <p:grpSp>
        <p:nvGrpSpPr>
          <p:cNvPr id="5" name="Group 33"/>
          <p:cNvGrpSpPr>
            <a:grpSpLocks/>
          </p:cNvGrpSpPr>
          <p:nvPr/>
        </p:nvGrpSpPr>
        <p:grpSpPr bwMode="auto">
          <a:xfrm>
            <a:off x="5571483" y="3421238"/>
            <a:ext cx="736470" cy="766209"/>
            <a:chOff x="6096" y="2736"/>
            <a:chExt cx="1824" cy="1632"/>
          </a:xfrm>
        </p:grpSpPr>
        <p:pic>
          <p:nvPicPr>
            <p:cNvPr id="13350" name="Picture 34"/>
            <p:cNvPicPr>
              <a:picLocks noChangeAspect="1" noChangeArrowheads="1"/>
            </p:cNvPicPr>
            <p:nvPr/>
          </p:nvPicPr>
          <p:blipFill>
            <a:blip r:embed="rId12" cstate="print"/>
            <a:srcRect/>
            <a:stretch>
              <a:fillRect/>
            </a:stretch>
          </p:blipFill>
          <p:spPr bwMode="auto">
            <a:xfrm>
              <a:off x="6096" y="2891"/>
              <a:ext cx="1122" cy="1244"/>
            </a:xfrm>
            <a:prstGeom prst="rect">
              <a:avLst/>
            </a:prstGeom>
            <a:noFill/>
            <a:ln w="9525">
              <a:noFill/>
              <a:round/>
              <a:headEnd/>
              <a:tailEnd/>
            </a:ln>
          </p:spPr>
        </p:pic>
        <p:pic>
          <p:nvPicPr>
            <p:cNvPr id="13351" name="Picture 35"/>
            <p:cNvPicPr>
              <a:picLocks noChangeAspect="1" noChangeArrowheads="1"/>
            </p:cNvPicPr>
            <p:nvPr/>
          </p:nvPicPr>
          <p:blipFill>
            <a:blip r:embed="rId13" cstate="print"/>
            <a:srcRect/>
            <a:stretch>
              <a:fillRect/>
            </a:stretch>
          </p:blipFill>
          <p:spPr bwMode="auto">
            <a:xfrm>
              <a:off x="6748" y="2736"/>
              <a:ext cx="1172" cy="1632"/>
            </a:xfrm>
            <a:prstGeom prst="rect">
              <a:avLst/>
            </a:prstGeom>
            <a:noFill/>
            <a:ln w="9525">
              <a:noFill/>
              <a:round/>
              <a:headEnd/>
              <a:tailEnd/>
            </a:ln>
          </p:spPr>
        </p:pic>
      </p:grpSp>
      <p:sp>
        <p:nvSpPr>
          <p:cNvPr id="13342" name="Text Box 36"/>
          <p:cNvSpPr txBox="1">
            <a:spLocks noChangeArrowheads="1"/>
          </p:cNvSpPr>
          <p:nvPr/>
        </p:nvSpPr>
        <p:spPr bwMode="auto">
          <a:xfrm>
            <a:off x="7429520" y="3005732"/>
            <a:ext cx="857256" cy="280392"/>
          </a:xfrm>
          <a:prstGeom prst="rect">
            <a:avLst/>
          </a:prstGeom>
          <a:noFill/>
          <a:ln w="9525">
            <a:noFill/>
            <a:round/>
            <a:headEnd/>
            <a:tailEnd/>
          </a:ln>
        </p:spPr>
        <p:txBody>
          <a:bodyPr wrap="square" lIns="125496" tIns="62640" rIns="125496" bIns="62640">
            <a:spAutoFit/>
          </a:bodyPr>
          <a:lstStyle/>
          <a:p>
            <a:pPr defTabSz="200239">
              <a:buClr>
                <a:srgbClr val="000000"/>
              </a:buClr>
              <a:buSzPct val="100000"/>
              <a:tabLst>
                <a:tab pos="0" algn="l"/>
                <a:tab pos="400473" algn="l"/>
                <a:tab pos="799790" algn="l"/>
                <a:tab pos="1200263" algn="l"/>
                <a:tab pos="1599578" algn="l"/>
                <a:tab pos="2000051" algn="l"/>
                <a:tab pos="2400525" algn="l"/>
                <a:tab pos="2799840" algn="l"/>
                <a:tab pos="3200313" algn="l"/>
                <a:tab pos="3599629" algn="l"/>
                <a:tab pos="4000102" algn="l"/>
                <a:tab pos="4400576" algn="l"/>
              </a:tabLst>
            </a:pPr>
            <a:r>
              <a:rPr lang="zh-CN" altLang="en-US" sz="1000" b="1" dirty="0" smtClean="0">
                <a:solidFill>
                  <a:srgbClr val="000000"/>
                </a:solidFill>
                <a:latin typeface="Arial Narrow" pitchFamily="34" charset="0"/>
                <a:cs typeface="Arial" charset="0"/>
              </a:rPr>
              <a:t>后端系统</a:t>
            </a:r>
            <a:endParaRPr lang="en-GB" sz="1000" b="1" dirty="0">
              <a:solidFill>
                <a:srgbClr val="000000"/>
              </a:solidFill>
              <a:latin typeface="Arial Narrow" pitchFamily="34" charset="0"/>
              <a:cs typeface="Arial" charset="0"/>
            </a:endParaRPr>
          </a:p>
        </p:txBody>
      </p:sp>
      <p:sp>
        <p:nvSpPr>
          <p:cNvPr id="13343" name="Text Box 37"/>
          <p:cNvSpPr txBox="1">
            <a:spLocks noChangeArrowheads="1"/>
          </p:cNvSpPr>
          <p:nvPr/>
        </p:nvSpPr>
        <p:spPr bwMode="auto">
          <a:xfrm>
            <a:off x="7429520" y="5327454"/>
            <a:ext cx="812060" cy="280392"/>
          </a:xfrm>
          <a:prstGeom prst="rect">
            <a:avLst/>
          </a:prstGeom>
          <a:noFill/>
          <a:ln w="9525">
            <a:noFill/>
            <a:round/>
            <a:headEnd/>
            <a:tailEnd/>
          </a:ln>
        </p:spPr>
        <p:txBody>
          <a:bodyPr wrap="square" lIns="125496" tIns="62640" rIns="125496" bIns="62640">
            <a:spAutoFit/>
          </a:bodyPr>
          <a:lstStyle/>
          <a:p>
            <a:pPr defTabSz="200239">
              <a:buClr>
                <a:srgbClr val="000000"/>
              </a:buClr>
              <a:buSzPct val="100000"/>
              <a:tabLst>
                <a:tab pos="0" algn="l"/>
                <a:tab pos="400473" algn="l"/>
                <a:tab pos="799790" algn="l"/>
                <a:tab pos="1200263" algn="l"/>
                <a:tab pos="1599578" algn="l"/>
                <a:tab pos="2000051" algn="l"/>
                <a:tab pos="2400525" algn="l"/>
                <a:tab pos="2799840" algn="l"/>
                <a:tab pos="3200313" algn="l"/>
                <a:tab pos="3599629" algn="l"/>
                <a:tab pos="4000102" algn="l"/>
                <a:tab pos="4400576" algn="l"/>
              </a:tabLst>
            </a:pPr>
            <a:r>
              <a:rPr lang="zh-CN" altLang="en-US" sz="1000" b="1" dirty="0" smtClean="0">
                <a:solidFill>
                  <a:srgbClr val="000000"/>
                </a:solidFill>
                <a:latin typeface="Arial Narrow" pitchFamily="34" charset="0"/>
                <a:cs typeface="Arial" charset="0"/>
              </a:rPr>
              <a:t>服务容器</a:t>
            </a:r>
            <a:endParaRPr lang="en-GB" sz="1000" b="1" dirty="0">
              <a:solidFill>
                <a:srgbClr val="000000"/>
              </a:solidFill>
              <a:latin typeface="Arial Narrow" pitchFamily="34" charset="0"/>
              <a:cs typeface="Arial" charset="0"/>
            </a:endParaRPr>
          </a:p>
        </p:txBody>
      </p:sp>
      <p:sp>
        <p:nvSpPr>
          <p:cNvPr id="13344" name="AutoShape 39"/>
          <p:cNvSpPr>
            <a:spLocks noChangeArrowheads="1"/>
          </p:cNvSpPr>
          <p:nvPr/>
        </p:nvSpPr>
        <p:spPr bwMode="auto">
          <a:xfrm>
            <a:off x="2714612" y="3285784"/>
            <a:ext cx="1704991" cy="524218"/>
          </a:xfrm>
          <a:prstGeom prst="wedgeRectCallout">
            <a:avLst>
              <a:gd name="adj1" fmla="val 87972"/>
              <a:gd name="adj2" fmla="val 171685"/>
            </a:avLst>
          </a:prstGeom>
          <a:solidFill>
            <a:schemeClr val="bg2">
              <a:lumMod val="60000"/>
              <a:lumOff val="40000"/>
            </a:schemeClr>
          </a:solidFill>
          <a:ln w="9525">
            <a:solidFill>
              <a:schemeClr val="tx1"/>
            </a:solidFill>
            <a:round/>
            <a:headEnd/>
            <a:tailEnd/>
          </a:ln>
        </p:spPr>
        <p:txBody>
          <a:bodyPr wrap="none" rtlCol="0" anchor="ctr"/>
          <a:lstStyle/>
          <a:p>
            <a:pPr defTabSz="200239" eaLnBrk="0" hangingPunct="0">
              <a:buClr>
                <a:srgbClr val="000000"/>
              </a:buClr>
              <a:buSzPct val="100000"/>
              <a:tabLst>
                <a:tab pos="0" algn="l"/>
                <a:tab pos="400473" algn="l"/>
                <a:tab pos="799790" algn="l"/>
                <a:tab pos="1200263" algn="l"/>
                <a:tab pos="1599578" algn="l"/>
                <a:tab pos="2000051" algn="l"/>
                <a:tab pos="2400525" algn="l"/>
                <a:tab pos="2799840" algn="l"/>
                <a:tab pos="3200313" algn="l"/>
                <a:tab pos="3599629" algn="l"/>
                <a:tab pos="4000102" algn="l"/>
                <a:tab pos="4400576" algn="l"/>
              </a:tabLst>
            </a:pPr>
            <a:r>
              <a:rPr lang="zh-CN" altLang="en-US" sz="1050" b="1" dirty="0" smtClean="0">
                <a:solidFill>
                  <a:schemeClr val="tx2"/>
                </a:solidFill>
                <a:latin typeface="+mj-lt"/>
                <a:cs typeface="Arial" charset="0"/>
              </a:rPr>
              <a:t>连接</a:t>
            </a:r>
            <a:endParaRPr lang="en-GB" altLang="en-US" sz="1050" b="1" dirty="0" smtClean="0">
              <a:solidFill>
                <a:schemeClr val="tx2"/>
              </a:solidFill>
              <a:latin typeface="+mj-lt"/>
              <a:cs typeface="Arial" charset="0"/>
            </a:endParaRPr>
          </a:p>
          <a:p>
            <a:pPr defTabSz="200239" eaLnBrk="0" hangingPunct="0">
              <a:buClr>
                <a:srgbClr val="000000"/>
              </a:buClr>
              <a:buSzPct val="100000"/>
              <a:buFont typeface="Arial Narrow" pitchFamily="34" charset="0"/>
              <a:buChar char="-"/>
              <a:tabLst>
                <a:tab pos="0" algn="l"/>
                <a:tab pos="400473" algn="l"/>
                <a:tab pos="799790" algn="l"/>
                <a:tab pos="1200263" algn="l"/>
                <a:tab pos="1599578" algn="l"/>
                <a:tab pos="2000051" algn="l"/>
                <a:tab pos="2400525" algn="l"/>
                <a:tab pos="2799840" algn="l"/>
                <a:tab pos="3200313" algn="l"/>
                <a:tab pos="3599629" algn="l"/>
                <a:tab pos="4000102" algn="l"/>
                <a:tab pos="4400576" algn="l"/>
              </a:tabLst>
            </a:pPr>
            <a:r>
              <a:rPr lang="en-GB" altLang="en-US" sz="1050" b="1" dirty="0" smtClean="0">
                <a:solidFill>
                  <a:schemeClr val="tx2"/>
                </a:solidFill>
                <a:latin typeface="+mj-lt"/>
                <a:cs typeface="Arial" charset="0"/>
              </a:rPr>
              <a:t> HTTP</a:t>
            </a:r>
          </a:p>
          <a:p>
            <a:pPr defTabSz="200239" eaLnBrk="0" hangingPunct="0">
              <a:buClr>
                <a:srgbClr val="000000"/>
              </a:buClr>
              <a:buSzPct val="100000"/>
              <a:buFont typeface="Arial Narrow" pitchFamily="34" charset="0"/>
              <a:buChar char="-"/>
              <a:tabLst>
                <a:tab pos="0" algn="l"/>
                <a:tab pos="400473" algn="l"/>
                <a:tab pos="799790" algn="l"/>
                <a:tab pos="1200263" algn="l"/>
                <a:tab pos="1599578" algn="l"/>
                <a:tab pos="2000051" algn="l"/>
                <a:tab pos="2400525" algn="l"/>
                <a:tab pos="2799840" algn="l"/>
                <a:tab pos="3200313" algn="l"/>
                <a:tab pos="3599629" algn="l"/>
                <a:tab pos="4000102" algn="l"/>
                <a:tab pos="4400576" algn="l"/>
              </a:tabLst>
            </a:pPr>
            <a:r>
              <a:rPr lang="en-GB" altLang="en-US" sz="1050" b="1" dirty="0" smtClean="0">
                <a:solidFill>
                  <a:schemeClr val="tx2"/>
                </a:solidFill>
                <a:latin typeface="+mj-lt"/>
                <a:cs typeface="Arial" charset="0"/>
              </a:rPr>
              <a:t> HTTPS (SSL/TLS)</a:t>
            </a:r>
          </a:p>
        </p:txBody>
      </p:sp>
      <p:sp>
        <p:nvSpPr>
          <p:cNvPr id="13345" name="Freeform 42"/>
          <p:cNvSpPr>
            <a:spLocks/>
          </p:cNvSpPr>
          <p:nvPr/>
        </p:nvSpPr>
        <p:spPr bwMode="auto">
          <a:xfrm rot="11100000">
            <a:off x="4062986" y="3663173"/>
            <a:ext cx="1752281" cy="930944"/>
          </a:xfrm>
          <a:custGeom>
            <a:avLst/>
            <a:gdLst>
              <a:gd name="T0" fmla="*/ 0 w 1680"/>
              <a:gd name="T1" fmla="*/ 2147483647 h 528"/>
              <a:gd name="T2" fmla="*/ 2147483647 w 1680"/>
              <a:gd name="T3" fmla="*/ 2147483647 h 528"/>
              <a:gd name="T4" fmla="*/ 2147483647 w 1680"/>
              <a:gd name="T5" fmla="*/ 0 h 528"/>
              <a:gd name="T6" fmla="*/ 0 60000 65536"/>
              <a:gd name="T7" fmla="*/ 0 60000 65536"/>
              <a:gd name="T8" fmla="*/ 0 60000 65536"/>
              <a:gd name="T9" fmla="*/ 0 w 1680"/>
              <a:gd name="T10" fmla="*/ 0 h 528"/>
              <a:gd name="T11" fmla="*/ 1680 w 1680"/>
              <a:gd name="T12" fmla="*/ 528 h 528"/>
            </a:gdLst>
            <a:ahLst/>
            <a:cxnLst>
              <a:cxn ang="T6">
                <a:pos x="T0" y="T1"/>
              </a:cxn>
              <a:cxn ang="T7">
                <a:pos x="T2" y="T3"/>
              </a:cxn>
              <a:cxn ang="T8">
                <a:pos x="T4" y="T5"/>
              </a:cxn>
            </a:cxnLst>
            <a:rect l="T9" t="T10" r="T11" b="T12"/>
            <a:pathLst>
              <a:path w="1680" h="528">
                <a:moveTo>
                  <a:pt x="0" y="528"/>
                </a:moveTo>
                <a:cubicBezTo>
                  <a:pt x="268" y="356"/>
                  <a:pt x="536" y="184"/>
                  <a:pt x="816" y="96"/>
                </a:cubicBezTo>
                <a:cubicBezTo>
                  <a:pt x="1096" y="8"/>
                  <a:pt x="1388" y="4"/>
                  <a:pt x="1680" y="0"/>
                </a:cubicBezTo>
              </a:path>
            </a:pathLst>
          </a:custGeom>
          <a:noFill/>
          <a:ln w="63500">
            <a:solidFill>
              <a:srgbClr val="FF9933"/>
            </a:solidFill>
            <a:prstDash val="sysDot"/>
            <a:round/>
            <a:headEnd type="triangle" w="med" len="med"/>
            <a:tailEnd type="triangle" w="med" len="med"/>
          </a:ln>
        </p:spPr>
        <p:txBody>
          <a:bodyPr wrap="none" anchor="ctr"/>
          <a:lstStyle/>
          <a:p>
            <a:endParaRPr lang="en-US"/>
          </a:p>
        </p:txBody>
      </p:sp>
      <p:sp>
        <p:nvSpPr>
          <p:cNvPr id="13346" name="Text Box 43"/>
          <p:cNvSpPr txBox="1">
            <a:spLocks noChangeArrowheads="1"/>
          </p:cNvSpPr>
          <p:nvPr/>
        </p:nvSpPr>
        <p:spPr bwMode="auto">
          <a:xfrm>
            <a:off x="6639954" y="5334002"/>
            <a:ext cx="675249" cy="434280"/>
          </a:xfrm>
          <a:prstGeom prst="rect">
            <a:avLst/>
          </a:prstGeom>
          <a:noFill/>
          <a:ln w="9525">
            <a:noFill/>
            <a:round/>
            <a:headEnd/>
            <a:tailEnd/>
          </a:ln>
        </p:spPr>
        <p:txBody>
          <a:bodyPr wrap="square" lIns="125496" tIns="62640" rIns="125496" bIns="62640">
            <a:spAutoFit/>
          </a:bodyPr>
          <a:lstStyle/>
          <a:p>
            <a:pPr defTabSz="200239">
              <a:buClr>
                <a:srgbClr val="000000"/>
              </a:buClr>
              <a:buSzPct val="100000"/>
              <a:tabLst>
                <a:tab pos="0" algn="l"/>
                <a:tab pos="400473" algn="l"/>
                <a:tab pos="799790" algn="l"/>
                <a:tab pos="1200263" algn="l"/>
                <a:tab pos="1599578" algn="l"/>
                <a:tab pos="2000051" algn="l"/>
                <a:tab pos="2400525" algn="l"/>
                <a:tab pos="2799840" algn="l"/>
                <a:tab pos="3200313" algn="l"/>
                <a:tab pos="3599629" algn="l"/>
                <a:tab pos="4000102" algn="l"/>
                <a:tab pos="4400576" algn="l"/>
              </a:tabLst>
            </a:pPr>
            <a:r>
              <a:rPr lang="en-GB" sz="1000" b="1" dirty="0">
                <a:solidFill>
                  <a:srgbClr val="000000"/>
                </a:solidFill>
                <a:latin typeface="Arial Narrow" pitchFamily="34" charset="0"/>
                <a:cs typeface="Arial" charset="0"/>
              </a:rPr>
              <a:t>SSO </a:t>
            </a:r>
            <a:r>
              <a:rPr lang="zh-CN" altLang="en-US" sz="1000" b="1" dirty="0" smtClean="0">
                <a:solidFill>
                  <a:srgbClr val="000000"/>
                </a:solidFill>
                <a:latin typeface="Arial Narrow" pitchFamily="34" charset="0"/>
                <a:cs typeface="Arial" charset="0"/>
              </a:rPr>
              <a:t>服务容器</a:t>
            </a:r>
            <a:endParaRPr lang="en-GB" sz="1000" b="1" dirty="0">
              <a:solidFill>
                <a:srgbClr val="000000"/>
              </a:solidFill>
              <a:latin typeface="Arial Narrow" pitchFamily="34" charset="0"/>
              <a:cs typeface="Arial" charset="0"/>
            </a:endParaRPr>
          </a:p>
        </p:txBody>
      </p:sp>
      <p:sp>
        <p:nvSpPr>
          <p:cNvPr id="13347" name="AutoShape 46"/>
          <p:cNvSpPr>
            <a:spLocks noChangeArrowheads="1"/>
          </p:cNvSpPr>
          <p:nvPr/>
        </p:nvSpPr>
        <p:spPr bwMode="auto">
          <a:xfrm>
            <a:off x="4714876" y="3165927"/>
            <a:ext cx="928693" cy="263076"/>
          </a:xfrm>
          <a:prstGeom prst="wedgeRectCallout">
            <a:avLst>
              <a:gd name="adj1" fmla="val 82762"/>
              <a:gd name="adj2" fmla="val 132994"/>
            </a:avLst>
          </a:prstGeom>
          <a:solidFill>
            <a:schemeClr val="bg2">
              <a:lumMod val="60000"/>
              <a:lumOff val="40000"/>
            </a:schemeClr>
          </a:solidFill>
          <a:ln w="9525">
            <a:solidFill>
              <a:schemeClr val="tx1"/>
            </a:solidFill>
            <a:round/>
            <a:headEnd/>
            <a:tailEnd/>
          </a:ln>
        </p:spPr>
        <p:txBody>
          <a:bodyPr wrap="none" rtlCol="0" anchor="ctr"/>
          <a:lstStyle/>
          <a:p>
            <a:pPr defTabSz="200239" eaLnBrk="0" hangingPunct="0">
              <a:buClr>
                <a:srgbClr val="000000"/>
              </a:buClr>
              <a:buSzPct val="100000"/>
              <a:tabLst>
                <a:tab pos="0" algn="l"/>
                <a:tab pos="400473" algn="l"/>
                <a:tab pos="799790" algn="l"/>
                <a:tab pos="1200263" algn="l"/>
                <a:tab pos="1599578" algn="l"/>
                <a:tab pos="2000051" algn="l"/>
                <a:tab pos="2400525" algn="l"/>
                <a:tab pos="2799840" algn="l"/>
                <a:tab pos="3200313" algn="l"/>
                <a:tab pos="3599629" algn="l"/>
                <a:tab pos="4000102" algn="l"/>
                <a:tab pos="4400576" algn="l"/>
              </a:tabLst>
            </a:pPr>
            <a:r>
              <a:rPr lang="en-GB" altLang="en-US" sz="1050" b="1" dirty="0" smtClean="0">
                <a:solidFill>
                  <a:schemeClr val="tx2"/>
                </a:solidFill>
                <a:latin typeface="+mj-lt"/>
                <a:cs typeface="Arial" charset="0"/>
              </a:rPr>
              <a:t>Web</a:t>
            </a:r>
            <a:r>
              <a:rPr lang="zh-CN" altLang="en-US" sz="1050" b="1" dirty="0" smtClean="0">
                <a:solidFill>
                  <a:schemeClr val="tx2"/>
                </a:solidFill>
                <a:latin typeface="+mj-lt"/>
                <a:cs typeface="Arial" charset="0"/>
              </a:rPr>
              <a:t>服务器</a:t>
            </a:r>
            <a:endParaRPr lang="en-GB" altLang="en-US" sz="1050" b="1" dirty="0" smtClean="0">
              <a:solidFill>
                <a:schemeClr val="tx2"/>
              </a:solidFill>
              <a:latin typeface="+mj-lt"/>
              <a:cs typeface="Arial" charset="0"/>
            </a:endParaRPr>
          </a:p>
        </p:txBody>
      </p:sp>
      <p:sp>
        <p:nvSpPr>
          <p:cNvPr id="13348" name="Line 49"/>
          <p:cNvSpPr>
            <a:spLocks noChangeShapeType="1"/>
          </p:cNvSpPr>
          <p:nvPr/>
        </p:nvSpPr>
        <p:spPr bwMode="auto">
          <a:xfrm flipH="1">
            <a:off x="7387067" y="3756345"/>
            <a:ext cx="0" cy="75165"/>
          </a:xfrm>
          <a:prstGeom prst="line">
            <a:avLst/>
          </a:prstGeom>
          <a:noFill/>
          <a:ln w="57150">
            <a:solidFill>
              <a:schemeClr val="bg1"/>
            </a:solidFill>
            <a:round/>
            <a:headEnd/>
            <a:tailEnd/>
          </a:ln>
        </p:spPr>
        <p:txBody>
          <a:bodyPr anchor="ctr">
            <a:spAutoFit/>
          </a:bodyPr>
          <a:lstStyle/>
          <a:p>
            <a:endParaRPr lang="en-US"/>
          </a:p>
        </p:txBody>
      </p:sp>
      <p:sp>
        <p:nvSpPr>
          <p:cNvPr id="13349" name="Text Box 6"/>
          <p:cNvSpPr txBox="1">
            <a:spLocks noChangeArrowheads="1"/>
          </p:cNvSpPr>
          <p:nvPr/>
        </p:nvSpPr>
        <p:spPr bwMode="auto">
          <a:xfrm>
            <a:off x="4572003" y="4058695"/>
            <a:ext cx="630337" cy="288086"/>
          </a:xfrm>
          <a:prstGeom prst="rect">
            <a:avLst/>
          </a:prstGeom>
          <a:noFill/>
          <a:ln w="9525">
            <a:noFill/>
            <a:round/>
            <a:headEnd/>
            <a:tailEnd/>
          </a:ln>
        </p:spPr>
        <p:txBody>
          <a:bodyPr lIns="125496" tIns="62640" rIns="125496" bIns="62640">
            <a:spAutoFit/>
          </a:bodyPr>
          <a:lstStyle/>
          <a:p>
            <a:pPr defTabSz="200239">
              <a:spcBef>
                <a:spcPts val="739"/>
              </a:spcBef>
              <a:buClr>
                <a:srgbClr val="000000"/>
              </a:buClr>
              <a:buSzPct val="100000"/>
              <a:tabLst>
                <a:tab pos="0" algn="l"/>
                <a:tab pos="400473" algn="l"/>
                <a:tab pos="799790" algn="l"/>
                <a:tab pos="1200263" algn="l"/>
                <a:tab pos="1599578" algn="l"/>
                <a:tab pos="2000051" algn="l"/>
                <a:tab pos="2400525" algn="l"/>
                <a:tab pos="2799840" algn="l"/>
                <a:tab pos="3200313" algn="l"/>
                <a:tab pos="3599629" algn="l"/>
                <a:tab pos="4000102" algn="l"/>
                <a:tab pos="4400576" algn="l"/>
              </a:tabLst>
            </a:pPr>
            <a:r>
              <a:rPr lang="en-GB" sz="1050" dirty="0" smtClean="0">
                <a:solidFill>
                  <a:srgbClr val="000000"/>
                </a:solidFill>
                <a:latin typeface="Arial Narrow" pitchFamily="34" charset="0"/>
                <a:cs typeface="Arial" charset="0"/>
              </a:rPr>
              <a:t>IP</a:t>
            </a:r>
            <a:r>
              <a:rPr lang="zh-CN" altLang="en-US" sz="1050" dirty="0" smtClean="0">
                <a:solidFill>
                  <a:srgbClr val="000000"/>
                </a:solidFill>
                <a:latin typeface="Arial Narrow" pitchFamily="34" charset="0"/>
                <a:cs typeface="Arial" charset="0"/>
              </a:rPr>
              <a:t>网络</a:t>
            </a:r>
            <a:endParaRPr lang="en-GB" sz="1050" dirty="0">
              <a:solidFill>
                <a:srgbClr val="000000"/>
              </a:solidFill>
              <a:latin typeface="Arial Narrow" pitchFamily="34" charset="0"/>
              <a:cs typeface="Arial" charset="0"/>
            </a:endParaRPr>
          </a:p>
        </p:txBody>
      </p:sp>
      <p:sp>
        <p:nvSpPr>
          <p:cNvPr id="13315" name="AutoShape 45"/>
          <p:cNvSpPr>
            <a:spLocks noChangeArrowheads="1"/>
          </p:cNvSpPr>
          <p:nvPr/>
        </p:nvSpPr>
        <p:spPr bwMode="auto">
          <a:xfrm>
            <a:off x="5638800" y="5905500"/>
            <a:ext cx="2286000" cy="635000"/>
          </a:xfrm>
          <a:prstGeom prst="wedgeRectCallout">
            <a:avLst>
              <a:gd name="adj1" fmla="val 34907"/>
              <a:gd name="adj2" fmla="val -107440"/>
            </a:avLst>
          </a:prstGeom>
          <a:solidFill>
            <a:schemeClr val="bg2">
              <a:lumMod val="60000"/>
              <a:lumOff val="40000"/>
            </a:schemeClr>
          </a:solidFill>
          <a:ln w="9525">
            <a:solidFill>
              <a:schemeClr val="tx1"/>
            </a:solidFill>
            <a:round/>
            <a:headEnd/>
            <a:tailEnd/>
          </a:ln>
        </p:spPr>
        <p:txBody>
          <a:bodyPr wrap="square" rtlCol="0" anchor="ctr">
            <a:normAutofit/>
          </a:bodyPr>
          <a:lstStyle/>
          <a:p>
            <a:pPr defTabSz="200239" eaLnBrk="0" hangingPunct="0">
              <a:lnSpc>
                <a:spcPct val="90000"/>
              </a:lnSpc>
              <a:buClr>
                <a:srgbClr val="000000"/>
              </a:buClr>
              <a:buSzPct val="100000"/>
              <a:tabLst>
                <a:tab pos="0" algn="l"/>
                <a:tab pos="400473" algn="l"/>
                <a:tab pos="799790" algn="l"/>
                <a:tab pos="1200263" algn="l"/>
                <a:tab pos="1599578" algn="l"/>
                <a:tab pos="2000051" algn="l"/>
                <a:tab pos="2400525" algn="l"/>
                <a:tab pos="2799840" algn="l"/>
                <a:tab pos="3200313" algn="l"/>
                <a:tab pos="3599629" algn="l"/>
                <a:tab pos="4000102" algn="l"/>
                <a:tab pos="4400576" algn="l"/>
              </a:tabLst>
            </a:pPr>
            <a:endParaRPr lang="en-GB" altLang="en-US" sz="900" b="1" dirty="0" smtClean="0">
              <a:solidFill>
                <a:schemeClr val="tx2"/>
              </a:solidFill>
              <a:latin typeface="+mj-lt"/>
              <a:cs typeface="Arial" charset="0"/>
            </a:endParaRPr>
          </a:p>
        </p:txBody>
      </p:sp>
      <p:sp>
        <p:nvSpPr>
          <p:cNvPr id="13317" name="Rectangle 2"/>
          <p:cNvSpPr>
            <a:spLocks noGrp="1" noChangeArrowheads="1"/>
          </p:cNvSpPr>
          <p:nvPr>
            <p:ph type="title"/>
          </p:nvPr>
        </p:nvSpPr>
        <p:spPr/>
        <p:txBody>
          <a:bodyPr/>
          <a:lstStyle/>
          <a:p>
            <a:pPr eaLnBrk="1" hangingPunct="1"/>
            <a:r>
              <a:rPr lang="zh-CN" altLang="en-US" dirty="0" smtClean="0"/>
              <a:t>面向未来的安全性 </a:t>
            </a:r>
            <a:r>
              <a:rPr lang="en-US" altLang="zh-CN" dirty="0" smtClean="0"/>
              <a:t>– </a:t>
            </a:r>
            <a:r>
              <a:rPr lang="zh-CN" altLang="en-US" dirty="0" smtClean="0"/>
              <a:t>身份认证</a:t>
            </a:r>
            <a:endParaRPr lang="en-US" dirty="0" smtClean="0"/>
          </a:p>
        </p:txBody>
      </p:sp>
      <p:sp>
        <p:nvSpPr>
          <p:cNvPr id="13318" name="Rectangle 3"/>
          <p:cNvSpPr>
            <a:spLocks noGrp="1" noChangeArrowheads="1"/>
          </p:cNvSpPr>
          <p:nvPr>
            <p:ph idx="1"/>
          </p:nvPr>
        </p:nvSpPr>
        <p:spPr>
          <a:xfrm>
            <a:off x="812801" y="1333500"/>
            <a:ext cx="8021710" cy="1734697"/>
          </a:xfrm>
        </p:spPr>
        <p:txBody>
          <a:bodyPr/>
          <a:lstStyle/>
          <a:p>
            <a:pPr eaLnBrk="1" hangingPunct="1">
              <a:lnSpc>
                <a:spcPct val="110000"/>
              </a:lnSpc>
            </a:pPr>
            <a:r>
              <a:rPr lang="en-US" sz="1500" dirty="0" smtClean="0"/>
              <a:t>Cordys </a:t>
            </a:r>
            <a:r>
              <a:rPr lang="zh-CN" altLang="en-US" sz="1500" dirty="0" smtClean="0"/>
              <a:t>认证</a:t>
            </a:r>
            <a:r>
              <a:rPr lang="en-US" sz="1500" dirty="0" smtClean="0"/>
              <a:t> – </a:t>
            </a:r>
            <a:r>
              <a:rPr lang="zh-CN" altLang="en-US" sz="1500" dirty="0" smtClean="0"/>
              <a:t>基于</a:t>
            </a:r>
            <a:r>
              <a:rPr lang="en-US" sz="1500" dirty="0" smtClean="0"/>
              <a:t>SAML</a:t>
            </a:r>
          </a:p>
          <a:p>
            <a:pPr lvl="1" eaLnBrk="1" hangingPunct="1">
              <a:lnSpc>
                <a:spcPct val="110000"/>
              </a:lnSpc>
            </a:pPr>
            <a:r>
              <a:rPr lang="en-US" sz="1300" dirty="0" smtClean="0"/>
              <a:t>WS-Security</a:t>
            </a:r>
            <a:r>
              <a:rPr lang="zh-CN" altLang="en-US" sz="1300" dirty="0" smtClean="0"/>
              <a:t> </a:t>
            </a:r>
            <a:r>
              <a:rPr lang="en-US" altLang="zh-CN" sz="1300" dirty="0" smtClean="0"/>
              <a:t>Username Token Profile</a:t>
            </a:r>
            <a:endParaRPr lang="en-US" sz="1300" dirty="0" smtClean="0"/>
          </a:p>
          <a:p>
            <a:pPr lvl="2" eaLnBrk="1" hangingPunct="1">
              <a:lnSpc>
                <a:spcPct val="110000"/>
              </a:lnSpc>
              <a:buFontTx/>
              <a:buNone/>
            </a:pPr>
            <a:r>
              <a:rPr lang="zh-CN" altLang="en-US" sz="1100" dirty="0" smtClean="0"/>
              <a:t>在</a:t>
            </a:r>
            <a:r>
              <a:rPr lang="en-US" sz="1100" dirty="0" smtClean="0"/>
              <a:t>SSO</a:t>
            </a:r>
            <a:r>
              <a:rPr lang="zh-CN" altLang="en-US" sz="1100" dirty="0" smtClean="0"/>
              <a:t>服务容器级别认证</a:t>
            </a:r>
            <a:r>
              <a:rPr lang="en-US" sz="1100" dirty="0" smtClean="0"/>
              <a:t> (</a:t>
            </a:r>
            <a:r>
              <a:rPr lang="en-US" sz="1100" dirty="0" err="1" smtClean="0"/>
              <a:t>UsernameToken</a:t>
            </a:r>
            <a:r>
              <a:rPr lang="en-US" sz="1100" dirty="0" smtClean="0"/>
              <a:t> </a:t>
            </a:r>
            <a:r>
              <a:rPr lang="zh-CN" altLang="en-US" sz="1100" dirty="0" smtClean="0"/>
              <a:t>或 </a:t>
            </a:r>
            <a:r>
              <a:rPr lang="en-US" sz="1100" dirty="0" err="1" smtClean="0"/>
              <a:t>PasswordDigest</a:t>
            </a:r>
            <a:r>
              <a:rPr lang="en-US" sz="1100" dirty="0" smtClean="0"/>
              <a:t>)</a:t>
            </a:r>
          </a:p>
          <a:p>
            <a:pPr lvl="1" eaLnBrk="1" hangingPunct="1">
              <a:lnSpc>
                <a:spcPct val="110000"/>
              </a:lnSpc>
            </a:pPr>
            <a:r>
              <a:rPr lang="en-US" sz="1300" dirty="0" smtClean="0"/>
              <a:t>WS-Security SAML</a:t>
            </a:r>
            <a:r>
              <a:rPr lang="en-US" altLang="zh-CN" sz="1300" dirty="0" smtClean="0"/>
              <a:t> T</a:t>
            </a:r>
            <a:r>
              <a:rPr lang="en-US" sz="1300" dirty="0" smtClean="0"/>
              <a:t>oken Profile</a:t>
            </a:r>
          </a:p>
          <a:p>
            <a:pPr lvl="2" eaLnBrk="1" hangingPunct="1">
              <a:lnSpc>
                <a:spcPct val="110000"/>
              </a:lnSpc>
              <a:buFontTx/>
              <a:buNone/>
            </a:pPr>
            <a:r>
              <a:rPr lang="zh-CN" altLang="en-US" sz="1100" dirty="0" smtClean="0"/>
              <a:t>在服务容器级别认证</a:t>
            </a:r>
            <a:endParaRPr lang="en-US" sz="1100" dirty="0" smtClean="0"/>
          </a:p>
          <a:p>
            <a:pPr lvl="2" eaLnBrk="1" hangingPunct="1">
              <a:lnSpc>
                <a:spcPct val="110000"/>
              </a:lnSpc>
              <a:buFontTx/>
              <a:buNone/>
            </a:pPr>
            <a:r>
              <a:rPr lang="en-US" altLang="zh-CN" sz="1100" dirty="0" smtClean="0"/>
              <a:t>SSO</a:t>
            </a:r>
            <a:r>
              <a:rPr lang="zh-CN" altLang="en-US" sz="1100" dirty="0" smtClean="0"/>
              <a:t>服务提供身份标识</a:t>
            </a:r>
            <a:r>
              <a:rPr lang="en-US" sz="1100" dirty="0" smtClean="0"/>
              <a:t> (SAML assertion + artifact)</a:t>
            </a:r>
          </a:p>
        </p:txBody>
      </p:sp>
      <p:sp>
        <p:nvSpPr>
          <p:cNvPr id="13319" name="AutoShape 44"/>
          <p:cNvSpPr>
            <a:spLocks noChangeArrowheads="1"/>
          </p:cNvSpPr>
          <p:nvPr/>
        </p:nvSpPr>
        <p:spPr bwMode="auto">
          <a:xfrm>
            <a:off x="5588000" y="5905500"/>
            <a:ext cx="2555900" cy="635000"/>
          </a:xfrm>
          <a:prstGeom prst="wedgeRectCallout">
            <a:avLst>
              <a:gd name="adj1" fmla="val -2954"/>
              <a:gd name="adj2" fmla="val -111083"/>
            </a:avLst>
          </a:prstGeom>
          <a:solidFill>
            <a:schemeClr val="bg2">
              <a:lumMod val="60000"/>
              <a:lumOff val="40000"/>
            </a:schemeClr>
          </a:solidFill>
          <a:ln w="9525">
            <a:solidFill>
              <a:schemeClr val="tx1"/>
            </a:solidFill>
            <a:round/>
            <a:headEnd/>
            <a:tailEnd/>
          </a:ln>
        </p:spPr>
        <p:txBody>
          <a:bodyPr wrap="square" rtlCol="0" anchor="ctr">
            <a:noAutofit/>
          </a:bodyPr>
          <a:lstStyle/>
          <a:p>
            <a:pPr defTabSz="200239" eaLnBrk="0" hangingPunct="0">
              <a:buClr>
                <a:srgbClr val="000000"/>
              </a:buClr>
              <a:buSzPct val="100000"/>
              <a:tabLst>
                <a:tab pos="0" algn="l"/>
                <a:tab pos="400473" algn="l"/>
                <a:tab pos="799790" algn="l"/>
                <a:tab pos="1200263" algn="l"/>
                <a:tab pos="1599578" algn="l"/>
                <a:tab pos="2000051" algn="l"/>
                <a:tab pos="2400525" algn="l"/>
                <a:tab pos="2799840" algn="l"/>
                <a:tab pos="3200313" algn="l"/>
                <a:tab pos="3599629" algn="l"/>
                <a:tab pos="4000102" algn="l"/>
                <a:tab pos="4400576" algn="l"/>
              </a:tabLst>
            </a:pPr>
            <a:r>
              <a:rPr lang="en-GB" altLang="en-US" sz="1050" b="1" dirty="0" smtClean="0">
                <a:solidFill>
                  <a:schemeClr val="tx2"/>
                </a:solidFill>
                <a:latin typeface="+mj-lt"/>
                <a:cs typeface="Arial" charset="0"/>
              </a:rPr>
              <a:t>Cordys</a:t>
            </a:r>
            <a:r>
              <a:rPr lang="zh-CN" altLang="en-US" sz="1050" b="1" dirty="0" smtClean="0">
                <a:solidFill>
                  <a:schemeClr val="tx2"/>
                </a:solidFill>
                <a:latin typeface="+mj-lt"/>
                <a:cs typeface="Arial" charset="0"/>
              </a:rPr>
              <a:t>认证</a:t>
            </a:r>
            <a:endParaRPr lang="en-GB" altLang="en-US" sz="1050" b="1" dirty="0" smtClean="0">
              <a:solidFill>
                <a:schemeClr val="tx2"/>
              </a:solidFill>
              <a:latin typeface="+mj-lt"/>
              <a:cs typeface="Arial" charset="0"/>
            </a:endParaRPr>
          </a:p>
          <a:p>
            <a:pPr defTabSz="200239" eaLnBrk="0" hangingPunct="0">
              <a:buClr>
                <a:srgbClr val="000000"/>
              </a:buClr>
              <a:buSzPct val="100000"/>
              <a:buFont typeface="Wingdings" pitchFamily="2" charset="2"/>
              <a:buChar char="ü"/>
              <a:tabLst>
                <a:tab pos="0" algn="l"/>
                <a:tab pos="400473" algn="l"/>
                <a:tab pos="799790" algn="l"/>
                <a:tab pos="1200263" algn="l"/>
                <a:tab pos="1599578" algn="l"/>
                <a:tab pos="2000051" algn="l"/>
                <a:tab pos="2400525" algn="l"/>
                <a:tab pos="2799840" algn="l"/>
                <a:tab pos="3200313" algn="l"/>
                <a:tab pos="3599629" algn="l"/>
                <a:tab pos="4000102" algn="l"/>
                <a:tab pos="4400576" algn="l"/>
              </a:tabLst>
            </a:pPr>
            <a:r>
              <a:rPr lang="en-GB" altLang="en-US" sz="900" b="1" dirty="0" smtClean="0">
                <a:solidFill>
                  <a:schemeClr val="tx2"/>
                </a:solidFill>
                <a:latin typeface="+mj-lt"/>
                <a:cs typeface="Arial" charset="0"/>
              </a:rPr>
              <a:t> WS-Security Username token profile</a:t>
            </a:r>
          </a:p>
          <a:p>
            <a:pPr defTabSz="200239" eaLnBrk="0" hangingPunct="0">
              <a:buClr>
                <a:srgbClr val="000000"/>
              </a:buClr>
              <a:buSzPct val="100000"/>
              <a:buFont typeface="Wingdings" pitchFamily="2" charset="2"/>
              <a:buChar char="ü"/>
              <a:tabLst>
                <a:tab pos="0" algn="l"/>
                <a:tab pos="400473" algn="l"/>
                <a:tab pos="799790" algn="l"/>
                <a:tab pos="1200263" algn="l"/>
                <a:tab pos="1599578" algn="l"/>
                <a:tab pos="2000051" algn="l"/>
                <a:tab pos="2400525" algn="l"/>
                <a:tab pos="2799840" algn="l"/>
                <a:tab pos="3200313" algn="l"/>
                <a:tab pos="3599629" algn="l"/>
                <a:tab pos="4000102" algn="l"/>
                <a:tab pos="4400576" algn="l"/>
              </a:tabLst>
            </a:pPr>
            <a:r>
              <a:rPr lang="en-GB" altLang="en-US" sz="900" b="1" dirty="0" smtClean="0">
                <a:solidFill>
                  <a:schemeClr val="tx2"/>
                </a:solidFill>
                <a:latin typeface="+mj-lt"/>
                <a:cs typeface="Arial" charset="0"/>
              </a:rPr>
              <a:t> WS-Security SAML token profile</a:t>
            </a:r>
          </a:p>
        </p:txBody>
      </p:sp>
      <p:sp>
        <p:nvSpPr>
          <p:cNvPr id="13320" name="AutoShape 39"/>
          <p:cNvSpPr>
            <a:spLocks noChangeArrowheads="1"/>
          </p:cNvSpPr>
          <p:nvPr/>
        </p:nvSpPr>
        <p:spPr bwMode="auto">
          <a:xfrm>
            <a:off x="4500562" y="4699000"/>
            <a:ext cx="1214446" cy="698500"/>
          </a:xfrm>
          <a:prstGeom prst="wedgeRectCallout">
            <a:avLst>
              <a:gd name="adj1" fmla="val 82644"/>
              <a:gd name="adj2" fmla="val -168968"/>
            </a:avLst>
          </a:prstGeom>
          <a:solidFill>
            <a:schemeClr val="bg2">
              <a:lumMod val="60000"/>
              <a:lumOff val="40000"/>
            </a:schemeClr>
          </a:solidFill>
          <a:ln w="9525">
            <a:solidFill>
              <a:schemeClr val="tx1"/>
            </a:solidFill>
            <a:round/>
            <a:headEnd/>
            <a:tailEnd/>
          </a:ln>
        </p:spPr>
        <p:txBody>
          <a:bodyPr wrap="square" rtlCol="0" anchor="ctr">
            <a:normAutofit/>
          </a:bodyPr>
          <a:lstStyle/>
          <a:p>
            <a:pPr defTabSz="200239" eaLnBrk="0" hangingPunct="0">
              <a:buClr>
                <a:srgbClr val="000000"/>
              </a:buClr>
              <a:buSzPct val="100000"/>
              <a:tabLst>
                <a:tab pos="0" algn="l"/>
                <a:tab pos="400473" algn="l"/>
                <a:tab pos="799790" algn="l"/>
                <a:tab pos="1200263" algn="l"/>
                <a:tab pos="1599578" algn="l"/>
                <a:tab pos="2000051" algn="l"/>
                <a:tab pos="2400525" algn="l"/>
                <a:tab pos="2799840" algn="l"/>
                <a:tab pos="3200313" algn="l"/>
                <a:tab pos="3599629" algn="l"/>
                <a:tab pos="4000102" algn="l"/>
                <a:tab pos="4400576" algn="l"/>
              </a:tabLst>
            </a:pPr>
            <a:r>
              <a:rPr lang="zh-CN" altLang="en-US" sz="1050" b="1" dirty="0" smtClean="0">
                <a:solidFill>
                  <a:schemeClr val="tx2"/>
                </a:solidFill>
                <a:latin typeface="+mj-lt"/>
                <a:cs typeface="Arial" charset="0"/>
              </a:rPr>
              <a:t>配置为匿名访问触发</a:t>
            </a:r>
            <a:r>
              <a:rPr lang="en-US" altLang="zh-CN" sz="1050" b="1" dirty="0" smtClean="0">
                <a:solidFill>
                  <a:schemeClr val="tx2"/>
                </a:solidFill>
                <a:latin typeface="+mj-lt"/>
                <a:cs typeface="Arial" charset="0"/>
              </a:rPr>
              <a:t>Cordys</a:t>
            </a:r>
            <a:r>
              <a:rPr lang="zh-CN" altLang="en-US" sz="1050" b="1" dirty="0" smtClean="0">
                <a:solidFill>
                  <a:schemeClr val="tx2"/>
                </a:solidFill>
                <a:latin typeface="+mj-lt"/>
                <a:cs typeface="Arial" charset="0"/>
              </a:rPr>
              <a:t>认证</a:t>
            </a:r>
            <a:endParaRPr lang="en-GB" altLang="en-US" sz="1050" b="1" dirty="0" smtClean="0">
              <a:solidFill>
                <a:schemeClr val="tx2"/>
              </a:solidFill>
              <a:latin typeface="+mj-lt"/>
              <a:cs typeface="Arial" charset="0"/>
            </a:endParaRPr>
          </a:p>
        </p:txBody>
      </p:sp>
      <p:sp>
        <p:nvSpPr>
          <p:cNvPr id="13322" name="AutoShape 46"/>
          <p:cNvSpPr>
            <a:spLocks noChangeArrowheads="1"/>
          </p:cNvSpPr>
          <p:nvPr/>
        </p:nvSpPr>
        <p:spPr bwMode="auto">
          <a:xfrm>
            <a:off x="6000760" y="2285992"/>
            <a:ext cx="1212338" cy="381000"/>
          </a:xfrm>
          <a:prstGeom prst="wedgeRectCallout">
            <a:avLst>
              <a:gd name="adj1" fmla="val -8453"/>
              <a:gd name="adj2" fmla="val 160616"/>
            </a:avLst>
          </a:prstGeom>
          <a:solidFill>
            <a:schemeClr val="bg2">
              <a:lumMod val="60000"/>
              <a:lumOff val="40000"/>
            </a:schemeClr>
          </a:solidFill>
          <a:ln w="9525">
            <a:solidFill>
              <a:schemeClr val="tx1"/>
            </a:solidFill>
            <a:round/>
            <a:headEnd/>
            <a:tailEnd/>
          </a:ln>
        </p:spPr>
        <p:txBody>
          <a:bodyPr wrap="none" rtlCol="0" anchor="ctr"/>
          <a:lstStyle/>
          <a:p>
            <a:pPr defTabSz="200239" eaLnBrk="0" hangingPunct="0">
              <a:buClr>
                <a:srgbClr val="000000"/>
              </a:buClr>
              <a:buSzPct val="100000"/>
              <a:tabLst>
                <a:tab pos="0" algn="l"/>
                <a:tab pos="400473" algn="l"/>
                <a:tab pos="799790" algn="l"/>
                <a:tab pos="1200263" algn="l"/>
                <a:tab pos="1599578" algn="l"/>
                <a:tab pos="2000051" algn="l"/>
                <a:tab pos="2400525" algn="l"/>
                <a:tab pos="2799840" algn="l"/>
                <a:tab pos="3200313" algn="l"/>
                <a:tab pos="3599629" algn="l"/>
                <a:tab pos="4000102" algn="l"/>
                <a:tab pos="4400576" algn="l"/>
              </a:tabLst>
            </a:pPr>
            <a:r>
              <a:rPr lang="en-GB" altLang="en-US" sz="1050" b="1" dirty="0" smtClean="0">
                <a:solidFill>
                  <a:schemeClr val="tx2"/>
                </a:solidFill>
                <a:latin typeface="+mj-lt"/>
                <a:cs typeface="Arial" charset="0"/>
              </a:rPr>
              <a:t>Cordys Web</a:t>
            </a:r>
            <a:r>
              <a:rPr lang="zh-CN" altLang="en-US" sz="1050" b="1" dirty="0" smtClean="0">
                <a:solidFill>
                  <a:schemeClr val="tx2"/>
                </a:solidFill>
                <a:latin typeface="+mj-lt"/>
                <a:cs typeface="Arial" charset="0"/>
              </a:rPr>
              <a:t>网关</a:t>
            </a:r>
            <a:endParaRPr lang="en-GB" altLang="en-US" sz="1050" b="1" dirty="0" smtClean="0">
              <a:solidFill>
                <a:schemeClr val="tx2"/>
              </a:solidFill>
              <a:latin typeface="+mj-lt"/>
              <a:cs typeface="Arial" charset="0"/>
            </a:endParaRPr>
          </a:p>
        </p:txBody>
      </p:sp>
      <p:pic>
        <p:nvPicPr>
          <p:cNvPr id="13323" name="Picture 12"/>
          <p:cNvPicPr>
            <a:picLocks noChangeAspect="1" noChangeArrowheads="1"/>
          </p:cNvPicPr>
          <p:nvPr/>
        </p:nvPicPr>
        <p:blipFill>
          <a:blip r:embed="rId6" cstate="print"/>
          <a:srcRect/>
          <a:stretch>
            <a:fillRect/>
          </a:stretch>
        </p:blipFill>
        <p:spPr bwMode="auto">
          <a:xfrm>
            <a:off x="7661275" y="4826000"/>
            <a:ext cx="241300" cy="334698"/>
          </a:xfrm>
          <a:prstGeom prst="rect">
            <a:avLst/>
          </a:prstGeom>
          <a:noFill/>
          <a:ln w="9525">
            <a:noFill/>
            <a:round/>
            <a:headEnd/>
            <a:tailEnd/>
          </a:ln>
        </p:spPr>
      </p:pic>
      <p:pic>
        <p:nvPicPr>
          <p:cNvPr id="13324" name="Picture 13"/>
          <p:cNvPicPr>
            <a:picLocks noChangeAspect="1" noChangeArrowheads="1"/>
          </p:cNvPicPr>
          <p:nvPr/>
        </p:nvPicPr>
        <p:blipFill>
          <a:blip r:embed="rId14" cstate="print"/>
          <a:srcRect/>
          <a:stretch>
            <a:fillRect/>
          </a:stretch>
        </p:blipFill>
        <p:spPr bwMode="auto">
          <a:xfrm>
            <a:off x="7713133" y="5001948"/>
            <a:ext cx="364067" cy="349250"/>
          </a:xfrm>
          <a:prstGeom prst="rect">
            <a:avLst/>
          </a:prstGeom>
          <a:noFill/>
          <a:ln w="9525">
            <a:noFill/>
            <a:round/>
            <a:headEnd/>
            <a:tailEnd/>
          </a:ln>
        </p:spPr>
      </p:pic>
      <p:grpSp>
        <p:nvGrpSpPr>
          <p:cNvPr id="6" name="Group 96"/>
          <p:cNvGrpSpPr/>
          <p:nvPr/>
        </p:nvGrpSpPr>
        <p:grpSpPr>
          <a:xfrm>
            <a:off x="5834071" y="4162430"/>
            <a:ext cx="2786082" cy="500066"/>
            <a:chOff x="1285852" y="3357562"/>
            <a:chExt cx="6929484" cy="1357322"/>
          </a:xfrm>
        </p:grpSpPr>
        <p:sp>
          <p:nvSpPr>
            <p:cNvPr id="49" name="Flowchart: Alternate Process 48"/>
            <p:cNvSpPr/>
            <p:nvPr/>
          </p:nvSpPr>
          <p:spPr bwMode="auto">
            <a:xfrm>
              <a:off x="1285852" y="3357562"/>
              <a:ext cx="6929484" cy="1357322"/>
            </a:xfrm>
            <a:prstGeom prst="flowChartAlternateProcess">
              <a:avLst/>
            </a:prstGeom>
            <a:blipFill dpi="0" rotWithShape="1">
              <a:blip r:embed="rId15">
                <a:alphaModFix amt="27000"/>
              </a:blip>
              <a:srcRect/>
              <a:tile tx="0" ty="0" sx="100000" sy="100000" flip="none" algn="tl"/>
            </a:blipFill>
            <a:ln w="9525">
              <a:solidFill>
                <a:schemeClr val="tx1"/>
              </a:solidFill>
              <a:round/>
              <a:headEnd/>
              <a:tailEnd/>
            </a:ln>
          </p:spPr>
          <p:txBody>
            <a:bodyPr wrap="none" rtlCol="0" anchor="ctr"/>
            <a:lstStyle/>
            <a:p>
              <a:pPr algn="ctr"/>
              <a:endParaRPr kumimoji="1" lang="en-US" sz="1200" dirty="0">
                <a:latin typeface="Times New Roman" pitchFamily="18" charset="0"/>
                <a:ea typeface="宋体" pitchFamily="2" charset="-122"/>
              </a:endParaRPr>
            </a:p>
          </p:txBody>
        </p:sp>
        <p:sp>
          <p:nvSpPr>
            <p:cNvPr id="50" name="TextBox 49"/>
            <p:cNvSpPr txBox="1"/>
            <p:nvPr/>
          </p:nvSpPr>
          <p:spPr>
            <a:xfrm>
              <a:off x="3654907" y="3696891"/>
              <a:ext cx="2247721" cy="751854"/>
            </a:xfrm>
            <a:prstGeom prst="rect">
              <a:avLst/>
            </a:prstGeom>
            <a:noFill/>
          </p:spPr>
          <p:txBody>
            <a:bodyPr wrap="square" rtlCol="0">
              <a:spAutoFit/>
            </a:bodyPr>
            <a:lstStyle/>
            <a:p>
              <a:r>
                <a:rPr lang="en-US" sz="1200" b="1" dirty="0" smtClean="0"/>
                <a:t>SOA</a:t>
              </a:r>
              <a:r>
                <a:rPr lang="zh-CN" altLang="en-US" sz="1200" b="1" dirty="0" smtClean="0"/>
                <a:t>网格</a:t>
              </a:r>
              <a:endParaRPr lang="en-US" sz="1200" b="1" dirty="0"/>
            </a:p>
          </p:txBody>
        </p:sp>
      </p:grpSp>
    </p:spTree>
  </p:cSld>
  <p:clrMapOvr>
    <a:masterClrMapping/>
  </p:clrMapOvr>
  <p:transition>
    <p:pull dir="r"/>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8" name="Rectangle 3"/>
          <p:cNvSpPr>
            <a:spLocks noGrp="1" noChangeArrowheads="1"/>
          </p:cNvSpPr>
          <p:nvPr>
            <p:ph idx="1"/>
          </p:nvPr>
        </p:nvSpPr>
        <p:spPr>
          <a:xfrm>
            <a:off x="812801" y="1333500"/>
            <a:ext cx="8021710" cy="2173278"/>
          </a:xfrm>
        </p:spPr>
        <p:txBody>
          <a:bodyPr/>
          <a:lstStyle/>
          <a:p>
            <a:pPr eaLnBrk="1" hangingPunct="1">
              <a:lnSpc>
                <a:spcPct val="110000"/>
              </a:lnSpc>
            </a:pPr>
            <a:r>
              <a:rPr lang="en-US" sz="1500" dirty="0" smtClean="0"/>
              <a:t>Cordys </a:t>
            </a:r>
            <a:r>
              <a:rPr lang="zh-CN" altLang="en-US" sz="1500" dirty="0" smtClean="0"/>
              <a:t>授权</a:t>
            </a:r>
            <a:r>
              <a:rPr lang="en-US" sz="1500" dirty="0" smtClean="0"/>
              <a:t> – </a:t>
            </a:r>
            <a:r>
              <a:rPr lang="zh-CN" altLang="en-US" sz="1500" dirty="0" smtClean="0"/>
              <a:t>基于角色</a:t>
            </a:r>
            <a:r>
              <a:rPr lang="en-US" altLang="zh-CN" sz="1500" dirty="0" smtClean="0"/>
              <a:t>(Role)</a:t>
            </a:r>
            <a:r>
              <a:rPr lang="zh-CN" altLang="en-US" sz="1500" dirty="0" smtClean="0"/>
              <a:t>和</a:t>
            </a:r>
            <a:r>
              <a:rPr lang="en-US" altLang="zh-CN" sz="1500" dirty="0" smtClean="0"/>
              <a:t>ACL</a:t>
            </a:r>
            <a:endParaRPr lang="en-US" sz="1500" dirty="0" smtClean="0"/>
          </a:p>
          <a:p>
            <a:pPr lvl="1" eaLnBrk="1" hangingPunct="1">
              <a:lnSpc>
                <a:spcPct val="110000"/>
              </a:lnSpc>
            </a:pPr>
            <a:r>
              <a:rPr lang="zh-CN" altLang="en-US" sz="1300" dirty="0" smtClean="0"/>
              <a:t>访问控制通过</a:t>
            </a:r>
            <a:r>
              <a:rPr lang="en-US" altLang="zh-CN" sz="1300" dirty="0" smtClean="0"/>
              <a:t>ACL</a:t>
            </a:r>
            <a:r>
              <a:rPr lang="zh-CN" altLang="en-US" sz="1300" dirty="0" smtClean="0"/>
              <a:t>实现</a:t>
            </a:r>
            <a:endParaRPr lang="en-US" sz="1300" dirty="0" smtClean="0"/>
          </a:p>
          <a:p>
            <a:pPr lvl="1" eaLnBrk="1" hangingPunct="1">
              <a:lnSpc>
                <a:spcPct val="110000"/>
              </a:lnSpc>
            </a:pPr>
            <a:r>
              <a:rPr lang="en-US" sz="1300" dirty="0" smtClean="0"/>
              <a:t>ACL</a:t>
            </a:r>
            <a:r>
              <a:rPr lang="zh-CN" altLang="en-US" sz="1300" dirty="0" smtClean="0"/>
              <a:t>可以在</a:t>
            </a:r>
            <a:r>
              <a:rPr lang="en-US" sz="1300" dirty="0" smtClean="0"/>
              <a:t>LDAP, </a:t>
            </a:r>
            <a:r>
              <a:rPr lang="en-US" sz="1300" dirty="0" err="1" smtClean="0"/>
              <a:t>XMLStore</a:t>
            </a:r>
            <a:r>
              <a:rPr lang="en-US" sz="1300" dirty="0" smtClean="0"/>
              <a:t>, </a:t>
            </a:r>
            <a:r>
              <a:rPr lang="zh-CN" altLang="en-US" sz="1300" dirty="0" smtClean="0"/>
              <a:t>数据库内容</a:t>
            </a:r>
            <a:r>
              <a:rPr lang="en-US" sz="1300" dirty="0" smtClean="0"/>
              <a:t>, Web</a:t>
            </a:r>
            <a:r>
              <a:rPr lang="zh-CN" altLang="en-US" sz="1300" dirty="0" smtClean="0"/>
              <a:t>服务等层面定义</a:t>
            </a:r>
            <a:endParaRPr lang="en-US" sz="1300" dirty="0" smtClean="0"/>
          </a:p>
          <a:p>
            <a:pPr lvl="1" eaLnBrk="1" hangingPunct="1">
              <a:lnSpc>
                <a:spcPct val="110000"/>
              </a:lnSpc>
            </a:pPr>
            <a:r>
              <a:rPr lang="en-US" sz="1300" dirty="0" smtClean="0"/>
              <a:t>ACL</a:t>
            </a:r>
            <a:r>
              <a:rPr lang="zh-CN" altLang="en-US" sz="1300" dirty="0" smtClean="0"/>
              <a:t>用于对服务的访问进行授权</a:t>
            </a:r>
            <a:endParaRPr lang="en-US" sz="1300" dirty="0" smtClean="0"/>
          </a:p>
          <a:p>
            <a:pPr lvl="1" eaLnBrk="1" hangingPunct="1">
              <a:lnSpc>
                <a:spcPct val="110000"/>
              </a:lnSpc>
            </a:pPr>
            <a:r>
              <a:rPr lang="zh-CN" altLang="en-US" sz="1300" dirty="0" smtClean="0"/>
              <a:t>角色可包含</a:t>
            </a:r>
            <a:r>
              <a:rPr lang="en-US" sz="1300" dirty="0" smtClean="0"/>
              <a:t>ACL</a:t>
            </a:r>
            <a:r>
              <a:rPr lang="zh-CN" altLang="en-US" sz="1300" dirty="0" smtClean="0"/>
              <a:t>和用户</a:t>
            </a:r>
            <a:endParaRPr lang="en-US" sz="1300" dirty="0" smtClean="0"/>
          </a:p>
          <a:p>
            <a:pPr lvl="1" eaLnBrk="1" hangingPunct="1">
              <a:lnSpc>
                <a:spcPct val="110000"/>
              </a:lnSpc>
            </a:pPr>
            <a:r>
              <a:rPr lang="zh-CN" altLang="en-US" sz="1300" dirty="0" smtClean="0"/>
              <a:t>角色间可复合</a:t>
            </a:r>
            <a:endParaRPr lang="en-US" sz="1300" dirty="0" smtClean="0"/>
          </a:p>
          <a:p>
            <a:pPr lvl="1" eaLnBrk="1" hangingPunct="1">
              <a:lnSpc>
                <a:spcPct val="110000"/>
              </a:lnSpc>
            </a:pPr>
            <a:r>
              <a:rPr lang="en-US" sz="1300" dirty="0" smtClean="0"/>
              <a:t>Web</a:t>
            </a:r>
            <a:r>
              <a:rPr lang="zh-CN" altLang="en-US" sz="1300" dirty="0" smtClean="0"/>
              <a:t>服务访问默认阻止</a:t>
            </a:r>
            <a:endParaRPr lang="en-US" sz="1300" dirty="0" smtClean="0"/>
          </a:p>
        </p:txBody>
      </p:sp>
      <p:sp>
        <p:nvSpPr>
          <p:cNvPr id="13325" name="AutoShape 3"/>
          <p:cNvSpPr>
            <a:spLocks noChangeArrowheads="1"/>
          </p:cNvSpPr>
          <p:nvPr/>
        </p:nvSpPr>
        <p:spPr bwMode="auto">
          <a:xfrm rot="16200000">
            <a:off x="5736560" y="2943616"/>
            <a:ext cx="2984500" cy="2812270"/>
          </a:xfrm>
          <a:prstGeom prst="roundRect">
            <a:avLst>
              <a:gd name="adj" fmla="val 3519"/>
            </a:avLst>
          </a:prstGeom>
          <a:gradFill rotWithShape="0">
            <a:gsLst>
              <a:gs pos="0">
                <a:srgbClr val="E7DEC7"/>
              </a:gs>
              <a:gs pos="100000">
                <a:srgbClr val="FFFFFF"/>
              </a:gs>
            </a:gsLst>
            <a:lin ang="13500000" scaled="1"/>
          </a:gradFill>
          <a:ln w="9360">
            <a:solidFill>
              <a:srgbClr val="800000"/>
            </a:solidFill>
            <a:miter lim="800000"/>
            <a:headEnd/>
            <a:tailEnd/>
          </a:ln>
        </p:spPr>
        <p:txBody>
          <a:bodyPr wrap="none" anchor="ctr"/>
          <a:lstStyle/>
          <a:p>
            <a:endParaRPr lang="en-US"/>
          </a:p>
        </p:txBody>
      </p:sp>
      <p:sp>
        <p:nvSpPr>
          <p:cNvPr id="13326" name="AutoShape 4"/>
          <p:cNvSpPr>
            <a:spLocks noChangeArrowheads="1"/>
          </p:cNvSpPr>
          <p:nvPr/>
        </p:nvSpPr>
        <p:spPr bwMode="auto">
          <a:xfrm>
            <a:off x="6647634" y="4781808"/>
            <a:ext cx="678824" cy="947387"/>
          </a:xfrm>
          <a:prstGeom prst="flowChartAlternateProcess">
            <a:avLst/>
          </a:prstGeom>
          <a:gradFill rotWithShape="0">
            <a:gsLst>
              <a:gs pos="0">
                <a:srgbClr val="DDDDDD"/>
              </a:gs>
              <a:gs pos="100000">
                <a:srgbClr val="FFFFFF"/>
              </a:gs>
            </a:gsLst>
            <a:lin ang="5400000" scaled="1"/>
          </a:gradFill>
          <a:ln w="9360">
            <a:solidFill>
              <a:srgbClr val="B2B2B2"/>
            </a:solidFill>
            <a:miter lim="800000"/>
            <a:headEnd/>
            <a:tailEnd/>
          </a:ln>
        </p:spPr>
        <p:txBody>
          <a:bodyPr wrap="none" anchor="ctr"/>
          <a:lstStyle/>
          <a:p>
            <a:endParaRPr lang="en-US"/>
          </a:p>
        </p:txBody>
      </p:sp>
      <p:pic>
        <p:nvPicPr>
          <p:cNvPr id="13327" name="Picture 5"/>
          <p:cNvPicPr>
            <a:picLocks noChangeAspect="1" noChangeArrowheads="1"/>
          </p:cNvPicPr>
          <p:nvPr/>
        </p:nvPicPr>
        <p:blipFill>
          <a:blip r:embed="rId3" cstate="print"/>
          <a:srcRect/>
          <a:stretch>
            <a:fillRect/>
          </a:stretch>
        </p:blipFill>
        <p:spPr bwMode="auto">
          <a:xfrm>
            <a:off x="4271751" y="3916853"/>
            <a:ext cx="1209491" cy="709366"/>
          </a:xfrm>
          <a:prstGeom prst="rect">
            <a:avLst/>
          </a:prstGeom>
          <a:noFill/>
          <a:ln w="9525">
            <a:noFill/>
            <a:round/>
            <a:headEnd/>
            <a:tailEnd/>
          </a:ln>
        </p:spPr>
      </p:pic>
      <p:grpSp>
        <p:nvGrpSpPr>
          <p:cNvPr id="2" name="Group 7"/>
          <p:cNvGrpSpPr>
            <a:grpSpLocks/>
          </p:cNvGrpSpPr>
          <p:nvPr/>
        </p:nvGrpSpPr>
        <p:grpSpPr bwMode="auto">
          <a:xfrm>
            <a:off x="3302003" y="4210465"/>
            <a:ext cx="976483" cy="856250"/>
            <a:chOff x="480" y="4416"/>
            <a:chExt cx="2417" cy="1824"/>
          </a:xfrm>
        </p:grpSpPr>
        <p:pic>
          <p:nvPicPr>
            <p:cNvPr id="13358" name="Picture 8"/>
            <p:cNvPicPr>
              <a:picLocks noChangeAspect="1" noChangeArrowheads="1"/>
            </p:cNvPicPr>
            <p:nvPr/>
          </p:nvPicPr>
          <p:blipFill>
            <a:blip r:embed="rId4" cstate="print"/>
            <a:srcRect/>
            <a:stretch>
              <a:fillRect/>
            </a:stretch>
          </p:blipFill>
          <p:spPr bwMode="auto">
            <a:xfrm>
              <a:off x="480" y="4416"/>
              <a:ext cx="1877" cy="1596"/>
            </a:xfrm>
            <a:prstGeom prst="rect">
              <a:avLst/>
            </a:prstGeom>
            <a:noFill/>
            <a:ln w="9525">
              <a:noFill/>
              <a:round/>
              <a:headEnd/>
              <a:tailEnd/>
            </a:ln>
          </p:spPr>
        </p:pic>
        <p:pic>
          <p:nvPicPr>
            <p:cNvPr id="13359" name="Picture 9"/>
            <p:cNvPicPr>
              <a:picLocks noChangeAspect="1" noChangeArrowheads="1"/>
            </p:cNvPicPr>
            <p:nvPr/>
          </p:nvPicPr>
          <p:blipFill>
            <a:blip r:embed="rId5" cstate="print"/>
            <a:srcRect/>
            <a:stretch>
              <a:fillRect/>
            </a:stretch>
          </p:blipFill>
          <p:spPr bwMode="auto">
            <a:xfrm>
              <a:off x="1623" y="4608"/>
              <a:ext cx="1274" cy="1632"/>
            </a:xfrm>
            <a:prstGeom prst="rect">
              <a:avLst/>
            </a:prstGeom>
            <a:noFill/>
            <a:ln w="9525">
              <a:noFill/>
              <a:round/>
              <a:headEnd/>
              <a:tailEnd/>
            </a:ln>
          </p:spPr>
        </p:pic>
      </p:grpSp>
      <p:grpSp>
        <p:nvGrpSpPr>
          <p:cNvPr id="3" name="Group 11"/>
          <p:cNvGrpSpPr>
            <a:grpSpLocks/>
          </p:cNvGrpSpPr>
          <p:nvPr/>
        </p:nvGrpSpPr>
        <p:grpSpPr bwMode="auto">
          <a:xfrm>
            <a:off x="6807225" y="4864269"/>
            <a:ext cx="416184" cy="525669"/>
            <a:chOff x="9203" y="5464"/>
            <a:chExt cx="1031" cy="988"/>
          </a:xfrm>
        </p:grpSpPr>
        <p:pic>
          <p:nvPicPr>
            <p:cNvPr id="13356" name="Picture 12"/>
            <p:cNvPicPr>
              <a:picLocks noChangeAspect="1" noChangeArrowheads="1"/>
            </p:cNvPicPr>
            <p:nvPr/>
          </p:nvPicPr>
          <p:blipFill>
            <a:blip r:embed="rId6" cstate="print"/>
            <a:srcRect/>
            <a:stretch>
              <a:fillRect/>
            </a:stretch>
          </p:blipFill>
          <p:spPr bwMode="auto">
            <a:xfrm>
              <a:off x="9203" y="5464"/>
              <a:ext cx="599" cy="630"/>
            </a:xfrm>
            <a:prstGeom prst="rect">
              <a:avLst/>
            </a:prstGeom>
            <a:noFill/>
            <a:ln w="9525">
              <a:noFill/>
              <a:round/>
              <a:headEnd/>
              <a:tailEnd/>
            </a:ln>
          </p:spPr>
        </p:pic>
        <p:pic>
          <p:nvPicPr>
            <p:cNvPr id="13357" name="Picture 13"/>
            <p:cNvPicPr>
              <a:picLocks noChangeAspect="1" noChangeArrowheads="1"/>
            </p:cNvPicPr>
            <p:nvPr/>
          </p:nvPicPr>
          <p:blipFill>
            <a:blip r:embed="rId7" cstate="print"/>
            <a:srcRect/>
            <a:stretch>
              <a:fillRect/>
            </a:stretch>
          </p:blipFill>
          <p:spPr bwMode="auto">
            <a:xfrm>
              <a:off x="9331" y="5794"/>
              <a:ext cx="903" cy="658"/>
            </a:xfrm>
            <a:prstGeom prst="rect">
              <a:avLst/>
            </a:prstGeom>
            <a:noFill/>
            <a:ln w="9525">
              <a:noFill/>
              <a:round/>
              <a:headEnd/>
              <a:tailEnd/>
            </a:ln>
          </p:spPr>
        </p:pic>
      </p:grpSp>
      <p:sp>
        <p:nvSpPr>
          <p:cNvPr id="13330" name="AutoShape 14"/>
          <p:cNvSpPr>
            <a:spLocks noChangeArrowheads="1"/>
          </p:cNvSpPr>
          <p:nvPr/>
        </p:nvSpPr>
        <p:spPr bwMode="auto">
          <a:xfrm>
            <a:off x="7423433" y="2992173"/>
            <a:ext cx="727311" cy="2722830"/>
          </a:xfrm>
          <a:prstGeom prst="flowChartAlternateProcess">
            <a:avLst/>
          </a:prstGeom>
          <a:gradFill rotWithShape="0">
            <a:gsLst>
              <a:gs pos="0">
                <a:srgbClr val="DDDDDD"/>
              </a:gs>
              <a:gs pos="100000">
                <a:srgbClr val="FFFFFF"/>
              </a:gs>
            </a:gsLst>
            <a:lin ang="5400000" scaled="1"/>
          </a:gradFill>
          <a:ln w="9360">
            <a:solidFill>
              <a:srgbClr val="B2B2B2"/>
            </a:solidFill>
            <a:miter lim="800000"/>
            <a:headEnd/>
            <a:tailEnd/>
          </a:ln>
        </p:spPr>
        <p:txBody>
          <a:bodyPr wrap="none" anchor="ctr"/>
          <a:lstStyle/>
          <a:p>
            <a:endParaRPr lang="en-US"/>
          </a:p>
        </p:txBody>
      </p:sp>
      <p:grpSp>
        <p:nvGrpSpPr>
          <p:cNvPr id="4" name="Group 18"/>
          <p:cNvGrpSpPr>
            <a:grpSpLocks/>
          </p:cNvGrpSpPr>
          <p:nvPr/>
        </p:nvGrpSpPr>
        <p:grpSpPr bwMode="auto">
          <a:xfrm>
            <a:off x="7626810" y="3675967"/>
            <a:ext cx="426285" cy="364862"/>
            <a:chOff x="11184" y="3360"/>
            <a:chExt cx="1055" cy="777"/>
          </a:xfrm>
        </p:grpSpPr>
        <p:pic>
          <p:nvPicPr>
            <p:cNvPr id="13354" name="Picture 19"/>
            <p:cNvPicPr>
              <a:picLocks noChangeAspect="1" noChangeArrowheads="1"/>
            </p:cNvPicPr>
            <p:nvPr/>
          </p:nvPicPr>
          <p:blipFill>
            <a:blip r:embed="rId8" cstate="print"/>
            <a:srcRect/>
            <a:stretch>
              <a:fillRect/>
            </a:stretch>
          </p:blipFill>
          <p:spPr bwMode="auto">
            <a:xfrm>
              <a:off x="11184" y="3360"/>
              <a:ext cx="613" cy="630"/>
            </a:xfrm>
            <a:prstGeom prst="rect">
              <a:avLst/>
            </a:prstGeom>
            <a:noFill/>
            <a:ln w="9525">
              <a:noFill/>
              <a:round/>
              <a:headEnd/>
              <a:tailEnd/>
            </a:ln>
          </p:spPr>
        </p:pic>
        <p:pic>
          <p:nvPicPr>
            <p:cNvPr id="13355" name="Picture 20"/>
            <p:cNvPicPr>
              <a:picLocks noChangeAspect="1" noChangeArrowheads="1"/>
            </p:cNvPicPr>
            <p:nvPr/>
          </p:nvPicPr>
          <p:blipFill>
            <a:blip r:embed="rId9" cstate="print"/>
            <a:srcRect/>
            <a:stretch>
              <a:fillRect/>
            </a:stretch>
          </p:blipFill>
          <p:spPr bwMode="auto">
            <a:xfrm>
              <a:off x="11315" y="3480"/>
              <a:ext cx="924" cy="657"/>
            </a:xfrm>
            <a:prstGeom prst="rect">
              <a:avLst/>
            </a:prstGeom>
            <a:noFill/>
            <a:ln w="9525">
              <a:noFill/>
              <a:round/>
              <a:headEnd/>
              <a:tailEnd/>
            </a:ln>
          </p:spPr>
        </p:pic>
      </p:grpSp>
      <p:pic>
        <p:nvPicPr>
          <p:cNvPr id="13332" name="Picture 21"/>
          <p:cNvPicPr>
            <a:picLocks noChangeAspect="1" noChangeArrowheads="1"/>
          </p:cNvPicPr>
          <p:nvPr/>
        </p:nvPicPr>
        <p:blipFill>
          <a:blip r:embed="rId10" cstate="print"/>
          <a:srcRect/>
          <a:stretch>
            <a:fillRect/>
          </a:stretch>
        </p:blipFill>
        <p:spPr bwMode="auto">
          <a:xfrm>
            <a:off x="7568895" y="3037584"/>
            <a:ext cx="533361" cy="469779"/>
          </a:xfrm>
          <a:prstGeom prst="rect">
            <a:avLst/>
          </a:prstGeom>
          <a:noFill/>
          <a:ln w="9525">
            <a:noFill/>
            <a:round/>
            <a:headEnd/>
            <a:tailEnd/>
          </a:ln>
        </p:spPr>
      </p:pic>
      <p:sp>
        <p:nvSpPr>
          <p:cNvPr id="13334" name="AutoShape 25"/>
          <p:cNvSpPr>
            <a:spLocks noChangeArrowheads="1"/>
          </p:cNvSpPr>
          <p:nvPr/>
        </p:nvSpPr>
        <p:spPr bwMode="auto">
          <a:xfrm rot="18900000">
            <a:off x="6114946" y="3489355"/>
            <a:ext cx="339412" cy="156593"/>
          </a:xfrm>
          <a:prstGeom prst="rightArrow">
            <a:avLst>
              <a:gd name="adj1" fmla="val 50000"/>
              <a:gd name="adj2" fmla="val 48172"/>
            </a:avLst>
          </a:prstGeom>
          <a:gradFill rotWithShape="0">
            <a:gsLst>
              <a:gs pos="0">
                <a:srgbClr val="0066FF"/>
              </a:gs>
              <a:gs pos="100000">
                <a:srgbClr val="FFFFFF"/>
              </a:gs>
            </a:gsLst>
            <a:lin ang="10800000" scaled="1"/>
          </a:gradFill>
          <a:ln w="9525">
            <a:noFill/>
            <a:round/>
            <a:headEnd/>
            <a:tailEnd/>
          </a:ln>
        </p:spPr>
        <p:txBody>
          <a:bodyPr wrap="none" anchor="ctr"/>
          <a:lstStyle/>
          <a:p>
            <a:endParaRPr lang="en-US"/>
          </a:p>
        </p:txBody>
      </p:sp>
      <p:pic>
        <p:nvPicPr>
          <p:cNvPr id="13335" name="Picture 26"/>
          <p:cNvPicPr>
            <a:picLocks noChangeAspect="1" noChangeArrowheads="1"/>
          </p:cNvPicPr>
          <p:nvPr/>
        </p:nvPicPr>
        <p:blipFill>
          <a:blip r:embed="rId11" cstate="print"/>
          <a:srcRect/>
          <a:stretch>
            <a:fillRect/>
          </a:stretch>
        </p:blipFill>
        <p:spPr bwMode="auto">
          <a:xfrm>
            <a:off x="6248403" y="3111358"/>
            <a:ext cx="538175" cy="508144"/>
          </a:xfrm>
          <a:prstGeom prst="rect">
            <a:avLst/>
          </a:prstGeom>
          <a:noFill/>
          <a:ln w="9525">
            <a:noFill/>
            <a:round/>
            <a:headEnd/>
            <a:tailEnd/>
          </a:ln>
        </p:spPr>
      </p:pic>
      <p:sp>
        <p:nvSpPr>
          <p:cNvPr id="13336" name="Line 27"/>
          <p:cNvSpPr>
            <a:spLocks noChangeShapeType="1"/>
          </p:cNvSpPr>
          <p:nvPr/>
        </p:nvSpPr>
        <p:spPr bwMode="auto">
          <a:xfrm flipH="1">
            <a:off x="6459223" y="3533983"/>
            <a:ext cx="3367" cy="676481"/>
          </a:xfrm>
          <a:prstGeom prst="line">
            <a:avLst/>
          </a:prstGeom>
          <a:noFill/>
          <a:ln w="25400">
            <a:solidFill>
              <a:schemeClr val="accent2"/>
            </a:solidFill>
            <a:prstDash val="sysDot"/>
            <a:miter lim="800000"/>
            <a:headEnd type="triangle" w="med" len="med"/>
            <a:tailEnd type="triangle" w="med" len="med"/>
          </a:ln>
        </p:spPr>
        <p:txBody>
          <a:bodyPr lIns="91440" tIns="45720" rIns="91440" bIns="45720"/>
          <a:lstStyle/>
          <a:p>
            <a:endParaRPr lang="en-US"/>
          </a:p>
        </p:txBody>
      </p:sp>
      <p:sp>
        <p:nvSpPr>
          <p:cNvPr id="13337" name="Line 28"/>
          <p:cNvSpPr>
            <a:spLocks noChangeShapeType="1"/>
          </p:cNvSpPr>
          <p:nvPr/>
        </p:nvSpPr>
        <p:spPr bwMode="auto">
          <a:xfrm flipH="1">
            <a:off x="7010401" y="4445002"/>
            <a:ext cx="1" cy="381000"/>
          </a:xfrm>
          <a:prstGeom prst="line">
            <a:avLst/>
          </a:prstGeom>
          <a:noFill/>
          <a:ln w="25400">
            <a:solidFill>
              <a:schemeClr val="accent2"/>
            </a:solidFill>
            <a:prstDash val="sysDot"/>
            <a:miter lim="800000"/>
            <a:headEnd type="triangle" w="med" len="med"/>
            <a:tailEnd type="triangle" w="med" len="med"/>
          </a:ln>
        </p:spPr>
        <p:txBody>
          <a:bodyPr lIns="91440" tIns="45720" rIns="91440" bIns="45720"/>
          <a:lstStyle/>
          <a:p>
            <a:endParaRPr lang="en-US"/>
          </a:p>
        </p:txBody>
      </p:sp>
      <p:sp>
        <p:nvSpPr>
          <p:cNvPr id="13338" name="Line 30"/>
          <p:cNvSpPr>
            <a:spLocks noChangeShapeType="1"/>
          </p:cNvSpPr>
          <p:nvPr/>
        </p:nvSpPr>
        <p:spPr bwMode="auto">
          <a:xfrm>
            <a:off x="7823203" y="4445002"/>
            <a:ext cx="0" cy="381000"/>
          </a:xfrm>
          <a:prstGeom prst="line">
            <a:avLst/>
          </a:prstGeom>
          <a:noFill/>
          <a:ln w="25400">
            <a:solidFill>
              <a:schemeClr val="accent2"/>
            </a:solidFill>
            <a:prstDash val="sysDot"/>
            <a:miter lim="800000"/>
            <a:headEnd type="triangle" w="med" len="med"/>
            <a:tailEnd type="triangle" w="med" len="med"/>
          </a:ln>
        </p:spPr>
        <p:txBody>
          <a:bodyPr lIns="91440" tIns="45720" rIns="91440" bIns="45720"/>
          <a:lstStyle/>
          <a:p>
            <a:endParaRPr lang="en-US"/>
          </a:p>
        </p:txBody>
      </p:sp>
      <p:sp>
        <p:nvSpPr>
          <p:cNvPr id="13339" name="Line 31"/>
          <p:cNvSpPr>
            <a:spLocks noChangeShapeType="1"/>
          </p:cNvSpPr>
          <p:nvPr/>
        </p:nvSpPr>
        <p:spPr bwMode="auto">
          <a:xfrm flipH="1">
            <a:off x="7810659" y="3488572"/>
            <a:ext cx="3367" cy="270906"/>
          </a:xfrm>
          <a:prstGeom prst="line">
            <a:avLst/>
          </a:prstGeom>
          <a:noFill/>
          <a:ln w="25400">
            <a:solidFill>
              <a:schemeClr val="accent2"/>
            </a:solidFill>
            <a:prstDash val="sysDot"/>
            <a:miter lim="800000"/>
            <a:headEnd type="triangle" w="med" len="med"/>
            <a:tailEnd type="triangle" w="med" len="med"/>
          </a:ln>
        </p:spPr>
        <p:txBody>
          <a:bodyPr lIns="91440" tIns="45720" rIns="91440" bIns="45720"/>
          <a:lstStyle/>
          <a:p>
            <a:endParaRPr lang="en-US"/>
          </a:p>
        </p:txBody>
      </p:sp>
      <p:sp>
        <p:nvSpPr>
          <p:cNvPr id="13340" name="Line 32"/>
          <p:cNvSpPr>
            <a:spLocks noChangeShapeType="1"/>
          </p:cNvSpPr>
          <p:nvPr/>
        </p:nvSpPr>
        <p:spPr bwMode="auto">
          <a:xfrm flipH="1">
            <a:off x="7810658" y="3929066"/>
            <a:ext cx="47489" cy="281398"/>
          </a:xfrm>
          <a:prstGeom prst="line">
            <a:avLst/>
          </a:prstGeom>
          <a:noFill/>
          <a:ln w="25400">
            <a:solidFill>
              <a:schemeClr val="accent2"/>
            </a:solidFill>
            <a:prstDash val="sysDot"/>
            <a:miter lim="800000"/>
            <a:headEnd type="triangle" w="med" len="med"/>
            <a:tailEnd type="triangle" w="med" len="med"/>
          </a:ln>
        </p:spPr>
        <p:txBody>
          <a:bodyPr lIns="91440" tIns="45720" rIns="91440" bIns="45720"/>
          <a:lstStyle/>
          <a:p>
            <a:endParaRPr lang="en-US"/>
          </a:p>
        </p:txBody>
      </p:sp>
      <p:grpSp>
        <p:nvGrpSpPr>
          <p:cNvPr id="5" name="Group 33"/>
          <p:cNvGrpSpPr>
            <a:grpSpLocks/>
          </p:cNvGrpSpPr>
          <p:nvPr/>
        </p:nvGrpSpPr>
        <p:grpSpPr bwMode="auto">
          <a:xfrm>
            <a:off x="5571483" y="3421238"/>
            <a:ext cx="736470" cy="766209"/>
            <a:chOff x="6096" y="2736"/>
            <a:chExt cx="1824" cy="1632"/>
          </a:xfrm>
        </p:grpSpPr>
        <p:pic>
          <p:nvPicPr>
            <p:cNvPr id="13350" name="Picture 34"/>
            <p:cNvPicPr>
              <a:picLocks noChangeAspect="1" noChangeArrowheads="1"/>
            </p:cNvPicPr>
            <p:nvPr/>
          </p:nvPicPr>
          <p:blipFill>
            <a:blip r:embed="rId12" cstate="print"/>
            <a:srcRect/>
            <a:stretch>
              <a:fillRect/>
            </a:stretch>
          </p:blipFill>
          <p:spPr bwMode="auto">
            <a:xfrm>
              <a:off x="6096" y="2891"/>
              <a:ext cx="1122" cy="1244"/>
            </a:xfrm>
            <a:prstGeom prst="rect">
              <a:avLst/>
            </a:prstGeom>
            <a:noFill/>
            <a:ln w="9525">
              <a:noFill/>
              <a:round/>
              <a:headEnd/>
              <a:tailEnd/>
            </a:ln>
          </p:spPr>
        </p:pic>
        <p:pic>
          <p:nvPicPr>
            <p:cNvPr id="13351" name="Picture 35"/>
            <p:cNvPicPr>
              <a:picLocks noChangeAspect="1" noChangeArrowheads="1"/>
            </p:cNvPicPr>
            <p:nvPr/>
          </p:nvPicPr>
          <p:blipFill>
            <a:blip r:embed="rId13" cstate="print"/>
            <a:srcRect/>
            <a:stretch>
              <a:fillRect/>
            </a:stretch>
          </p:blipFill>
          <p:spPr bwMode="auto">
            <a:xfrm>
              <a:off x="6748" y="2736"/>
              <a:ext cx="1172" cy="1632"/>
            </a:xfrm>
            <a:prstGeom prst="rect">
              <a:avLst/>
            </a:prstGeom>
            <a:noFill/>
            <a:ln w="9525">
              <a:noFill/>
              <a:round/>
              <a:headEnd/>
              <a:tailEnd/>
            </a:ln>
          </p:spPr>
        </p:pic>
      </p:grpSp>
      <p:sp>
        <p:nvSpPr>
          <p:cNvPr id="13342" name="Text Box 36"/>
          <p:cNvSpPr txBox="1">
            <a:spLocks noChangeArrowheads="1"/>
          </p:cNvSpPr>
          <p:nvPr/>
        </p:nvSpPr>
        <p:spPr bwMode="auto">
          <a:xfrm>
            <a:off x="7429520" y="3005732"/>
            <a:ext cx="857256" cy="280392"/>
          </a:xfrm>
          <a:prstGeom prst="rect">
            <a:avLst/>
          </a:prstGeom>
          <a:noFill/>
          <a:ln w="9525">
            <a:noFill/>
            <a:round/>
            <a:headEnd/>
            <a:tailEnd/>
          </a:ln>
        </p:spPr>
        <p:txBody>
          <a:bodyPr wrap="square" lIns="125496" tIns="62640" rIns="125496" bIns="62640">
            <a:spAutoFit/>
          </a:bodyPr>
          <a:lstStyle/>
          <a:p>
            <a:pPr defTabSz="200239">
              <a:buClr>
                <a:srgbClr val="000000"/>
              </a:buClr>
              <a:buSzPct val="100000"/>
              <a:tabLst>
                <a:tab pos="0" algn="l"/>
                <a:tab pos="400473" algn="l"/>
                <a:tab pos="799790" algn="l"/>
                <a:tab pos="1200263" algn="l"/>
                <a:tab pos="1599578" algn="l"/>
                <a:tab pos="2000051" algn="l"/>
                <a:tab pos="2400525" algn="l"/>
                <a:tab pos="2799840" algn="l"/>
                <a:tab pos="3200313" algn="l"/>
                <a:tab pos="3599629" algn="l"/>
                <a:tab pos="4000102" algn="l"/>
                <a:tab pos="4400576" algn="l"/>
              </a:tabLst>
            </a:pPr>
            <a:r>
              <a:rPr lang="zh-CN" altLang="en-US" sz="1000" b="1" dirty="0" smtClean="0">
                <a:solidFill>
                  <a:srgbClr val="000000"/>
                </a:solidFill>
                <a:latin typeface="Arial Narrow" pitchFamily="34" charset="0"/>
                <a:cs typeface="Arial" charset="0"/>
              </a:rPr>
              <a:t>后端系统</a:t>
            </a:r>
            <a:endParaRPr lang="en-GB" sz="1000" b="1" dirty="0">
              <a:solidFill>
                <a:srgbClr val="000000"/>
              </a:solidFill>
              <a:latin typeface="Arial Narrow" pitchFamily="34" charset="0"/>
              <a:cs typeface="Arial" charset="0"/>
            </a:endParaRPr>
          </a:p>
        </p:txBody>
      </p:sp>
      <p:sp>
        <p:nvSpPr>
          <p:cNvPr id="13343" name="Text Box 37"/>
          <p:cNvSpPr txBox="1">
            <a:spLocks noChangeArrowheads="1"/>
          </p:cNvSpPr>
          <p:nvPr/>
        </p:nvSpPr>
        <p:spPr bwMode="auto">
          <a:xfrm>
            <a:off x="7429520" y="5327454"/>
            <a:ext cx="812060" cy="280392"/>
          </a:xfrm>
          <a:prstGeom prst="rect">
            <a:avLst/>
          </a:prstGeom>
          <a:noFill/>
          <a:ln w="9525">
            <a:noFill/>
            <a:round/>
            <a:headEnd/>
            <a:tailEnd/>
          </a:ln>
        </p:spPr>
        <p:txBody>
          <a:bodyPr wrap="square" lIns="125496" tIns="62640" rIns="125496" bIns="62640">
            <a:spAutoFit/>
          </a:bodyPr>
          <a:lstStyle/>
          <a:p>
            <a:pPr defTabSz="200239">
              <a:buClr>
                <a:srgbClr val="000000"/>
              </a:buClr>
              <a:buSzPct val="100000"/>
              <a:tabLst>
                <a:tab pos="0" algn="l"/>
                <a:tab pos="400473" algn="l"/>
                <a:tab pos="799790" algn="l"/>
                <a:tab pos="1200263" algn="l"/>
                <a:tab pos="1599578" algn="l"/>
                <a:tab pos="2000051" algn="l"/>
                <a:tab pos="2400525" algn="l"/>
                <a:tab pos="2799840" algn="l"/>
                <a:tab pos="3200313" algn="l"/>
                <a:tab pos="3599629" algn="l"/>
                <a:tab pos="4000102" algn="l"/>
                <a:tab pos="4400576" algn="l"/>
              </a:tabLst>
            </a:pPr>
            <a:r>
              <a:rPr lang="zh-CN" altLang="en-US" sz="1000" b="1" dirty="0" smtClean="0">
                <a:solidFill>
                  <a:srgbClr val="000000"/>
                </a:solidFill>
                <a:latin typeface="Arial Narrow" pitchFamily="34" charset="0"/>
                <a:cs typeface="Arial" charset="0"/>
              </a:rPr>
              <a:t>服务容器</a:t>
            </a:r>
            <a:endParaRPr lang="en-GB" sz="1000" b="1" dirty="0">
              <a:solidFill>
                <a:srgbClr val="000000"/>
              </a:solidFill>
              <a:latin typeface="Arial Narrow" pitchFamily="34" charset="0"/>
              <a:cs typeface="Arial" charset="0"/>
            </a:endParaRPr>
          </a:p>
        </p:txBody>
      </p:sp>
      <p:sp>
        <p:nvSpPr>
          <p:cNvPr id="13345" name="Freeform 42"/>
          <p:cNvSpPr>
            <a:spLocks/>
          </p:cNvSpPr>
          <p:nvPr/>
        </p:nvSpPr>
        <p:spPr bwMode="auto">
          <a:xfrm rot="11100000">
            <a:off x="4062986" y="3663173"/>
            <a:ext cx="1752281" cy="930944"/>
          </a:xfrm>
          <a:custGeom>
            <a:avLst/>
            <a:gdLst>
              <a:gd name="T0" fmla="*/ 0 w 1680"/>
              <a:gd name="T1" fmla="*/ 2147483647 h 528"/>
              <a:gd name="T2" fmla="*/ 2147483647 w 1680"/>
              <a:gd name="T3" fmla="*/ 2147483647 h 528"/>
              <a:gd name="T4" fmla="*/ 2147483647 w 1680"/>
              <a:gd name="T5" fmla="*/ 0 h 528"/>
              <a:gd name="T6" fmla="*/ 0 60000 65536"/>
              <a:gd name="T7" fmla="*/ 0 60000 65536"/>
              <a:gd name="T8" fmla="*/ 0 60000 65536"/>
              <a:gd name="T9" fmla="*/ 0 w 1680"/>
              <a:gd name="T10" fmla="*/ 0 h 528"/>
              <a:gd name="T11" fmla="*/ 1680 w 1680"/>
              <a:gd name="T12" fmla="*/ 528 h 528"/>
            </a:gdLst>
            <a:ahLst/>
            <a:cxnLst>
              <a:cxn ang="T6">
                <a:pos x="T0" y="T1"/>
              </a:cxn>
              <a:cxn ang="T7">
                <a:pos x="T2" y="T3"/>
              </a:cxn>
              <a:cxn ang="T8">
                <a:pos x="T4" y="T5"/>
              </a:cxn>
            </a:cxnLst>
            <a:rect l="T9" t="T10" r="T11" b="T12"/>
            <a:pathLst>
              <a:path w="1680" h="528">
                <a:moveTo>
                  <a:pt x="0" y="528"/>
                </a:moveTo>
                <a:cubicBezTo>
                  <a:pt x="268" y="356"/>
                  <a:pt x="536" y="184"/>
                  <a:pt x="816" y="96"/>
                </a:cubicBezTo>
                <a:cubicBezTo>
                  <a:pt x="1096" y="8"/>
                  <a:pt x="1388" y="4"/>
                  <a:pt x="1680" y="0"/>
                </a:cubicBezTo>
              </a:path>
            </a:pathLst>
          </a:custGeom>
          <a:noFill/>
          <a:ln w="63500">
            <a:solidFill>
              <a:srgbClr val="FF9933"/>
            </a:solidFill>
            <a:prstDash val="sysDot"/>
            <a:round/>
            <a:headEnd type="triangle" w="med" len="med"/>
            <a:tailEnd type="triangle" w="med" len="med"/>
          </a:ln>
        </p:spPr>
        <p:txBody>
          <a:bodyPr wrap="none" anchor="ctr"/>
          <a:lstStyle/>
          <a:p>
            <a:endParaRPr lang="en-US"/>
          </a:p>
        </p:txBody>
      </p:sp>
      <p:sp>
        <p:nvSpPr>
          <p:cNvPr id="13346" name="Text Box 43"/>
          <p:cNvSpPr txBox="1">
            <a:spLocks noChangeArrowheads="1"/>
          </p:cNvSpPr>
          <p:nvPr/>
        </p:nvSpPr>
        <p:spPr bwMode="auto">
          <a:xfrm>
            <a:off x="6639954" y="5334002"/>
            <a:ext cx="675249" cy="434280"/>
          </a:xfrm>
          <a:prstGeom prst="rect">
            <a:avLst/>
          </a:prstGeom>
          <a:noFill/>
          <a:ln w="9525">
            <a:noFill/>
            <a:round/>
            <a:headEnd/>
            <a:tailEnd/>
          </a:ln>
        </p:spPr>
        <p:txBody>
          <a:bodyPr wrap="square" lIns="125496" tIns="62640" rIns="125496" bIns="62640">
            <a:spAutoFit/>
          </a:bodyPr>
          <a:lstStyle/>
          <a:p>
            <a:pPr defTabSz="200239">
              <a:buClr>
                <a:srgbClr val="000000"/>
              </a:buClr>
              <a:buSzPct val="100000"/>
              <a:tabLst>
                <a:tab pos="0" algn="l"/>
                <a:tab pos="400473" algn="l"/>
                <a:tab pos="799790" algn="l"/>
                <a:tab pos="1200263" algn="l"/>
                <a:tab pos="1599578" algn="l"/>
                <a:tab pos="2000051" algn="l"/>
                <a:tab pos="2400525" algn="l"/>
                <a:tab pos="2799840" algn="l"/>
                <a:tab pos="3200313" algn="l"/>
                <a:tab pos="3599629" algn="l"/>
                <a:tab pos="4000102" algn="l"/>
                <a:tab pos="4400576" algn="l"/>
              </a:tabLst>
            </a:pPr>
            <a:r>
              <a:rPr lang="en-GB" sz="1000" b="1" dirty="0">
                <a:solidFill>
                  <a:srgbClr val="000000"/>
                </a:solidFill>
                <a:latin typeface="Arial Narrow" pitchFamily="34" charset="0"/>
                <a:cs typeface="Arial" charset="0"/>
              </a:rPr>
              <a:t>SSO </a:t>
            </a:r>
            <a:r>
              <a:rPr lang="zh-CN" altLang="en-US" sz="1000" b="1" dirty="0" smtClean="0">
                <a:solidFill>
                  <a:srgbClr val="000000"/>
                </a:solidFill>
                <a:latin typeface="Arial Narrow" pitchFamily="34" charset="0"/>
                <a:cs typeface="Arial" charset="0"/>
              </a:rPr>
              <a:t>服务容器</a:t>
            </a:r>
            <a:endParaRPr lang="en-GB" sz="1000" b="1" dirty="0">
              <a:solidFill>
                <a:srgbClr val="000000"/>
              </a:solidFill>
              <a:latin typeface="Arial Narrow" pitchFamily="34" charset="0"/>
              <a:cs typeface="Arial" charset="0"/>
            </a:endParaRPr>
          </a:p>
        </p:txBody>
      </p:sp>
      <p:sp>
        <p:nvSpPr>
          <p:cNvPr id="13348" name="Line 49"/>
          <p:cNvSpPr>
            <a:spLocks noChangeShapeType="1"/>
          </p:cNvSpPr>
          <p:nvPr/>
        </p:nvSpPr>
        <p:spPr bwMode="auto">
          <a:xfrm flipH="1">
            <a:off x="7387067" y="3756345"/>
            <a:ext cx="0" cy="75165"/>
          </a:xfrm>
          <a:prstGeom prst="line">
            <a:avLst/>
          </a:prstGeom>
          <a:noFill/>
          <a:ln w="57150">
            <a:solidFill>
              <a:schemeClr val="bg1"/>
            </a:solidFill>
            <a:round/>
            <a:headEnd/>
            <a:tailEnd/>
          </a:ln>
        </p:spPr>
        <p:txBody>
          <a:bodyPr anchor="ctr">
            <a:spAutoFit/>
          </a:bodyPr>
          <a:lstStyle/>
          <a:p>
            <a:endParaRPr lang="en-US"/>
          </a:p>
        </p:txBody>
      </p:sp>
      <p:sp>
        <p:nvSpPr>
          <p:cNvPr id="13349" name="Text Box 6"/>
          <p:cNvSpPr txBox="1">
            <a:spLocks noChangeArrowheads="1"/>
          </p:cNvSpPr>
          <p:nvPr/>
        </p:nvSpPr>
        <p:spPr bwMode="auto">
          <a:xfrm>
            <a:off x="4572003" y="4058695"/>
            <a:ext cx="630337" cy="288086"/>
          </a:xfrm>
          <a:prstGeom prst="rect">
            <a:avLst/>
          </a:prstGeom>
          <a:noFill/>
          <a:ln w="9525">
            <a:noFill/>
            <a:round/>
            <a:headEnd/>
            <a:tailEnd/>
          </a:ln>
        </p:spPr>
        <p:txBody>
          <a:bodyPr lIns="125496" tIns="62640" rIns="125496" bIns="62640">
            <a:spAutoFit/>
          </a:bodyPr>
          <a:lstStyle/>
          <a:p>
            <a:pPr defTabSz="200239">
              <a:spcBef>
                <a:spcPts val="739"/>
              </a:spcBef>
              <a:buClr>
                <a:srgbClr val="000000"/>
              </a:buClr>
              <a:buSzPct val="100000"/>
              <a:tabLst>
                <a:tab pos="0" algn="l"/>
                <a:tab pos="400473" algn="l"/>
                <a:tab pos="799790" algn="l"/>
                <a:tab pos="1200263" algn="l"/>
                <a:tab pos="1599578" algn="l"/>
                <a:tab pos="2000051" algn="l"/>
                <a:tab pos="2400525" algn="l"/>
                <a:tab pos="2799840" algn="l"/>
                <a:tab pos="3200313" algn="l"/>
                <a:tab pos="3599629" algn="l"/>
                <a:tab pos="4000102" algn="l"/>
                <a:tab pos="4400576" algn="l"/>
              </a:tabLst>
            </a:pPr>
            <a:r>
              <a:rPr lang="en-GB" sz="1050" dirty="0" smtClean="0">
                <a:solidFill>
                  <a:srgbClr val="000000"/>
                </a:solidFill>
                <a:latin typeface="Arial Narrow" pitchFamily="34" charset="0"/>
                <a:cs typeface="Arial" charset="0"/>
              </a:rPr>
              <a:t>IP</a:t>
            </a:r>
            <a:r>
              <a:rPr lang="zh-CN" altLang="en-US" sz="1050" dirty="0" smtClean="0">
                <a:solidFill>
                  <a:srgbClr val="000000"/>
                </a:solidFill>
                <a:latin typeface="Arial Narrow" pitchFamily="34" charset="0"/>
                <a:cs typeface="Arial" charset="0"/>
              </a:rPr>
              <a:t>网络</a:t>
            </a:r>
            <a:endParaRPr lang="en-GB" sz="1050" dirty="0">
              <a:solidFill>
                <a:srgbClr val="000000"/>
              </a:solidFill>
              <a:latin typeface="Arial Narrow" pitchFamily="34" charset="0"/>
              <a:cs typeface="Arial" charset="0"/>
            </a:endParaRPr>
          </a:p>
        </p:txBody>
      </p:sp>
      <p:sp>
        <p:nvSpPr>
          <p:cNvPr id="13317" name="Rectangle 2"/>
          <p:cNvSpPr>
            <a:spLocks noGrp="1" noChangeArrowheads="1"/>
          </p:cNvSpPr>
          <p:nvPr>
            <p:ph type="title"/>
          </p:nvPr>
        </p:nvSpPr>
        <p:spPr/>
        <p:txBody>
          <a:bodyPr/>
          <a:lstStyle/>
          <a:p>
            <a:pPr eaLnBrk="1" hangingPunct="1"/>
            <a:r>
              <a:rPr lang="zh-CN" altLang="en-US" dirty="0" smtClean="0"/>
              <a:t>面向未来的安全性 </a:t>
            </a:r>
            <a:r>
              <a:rPr lang="en-US" altLang="zh-CN" dirty="0" smtClean="0"/>
              <a:t>– </a:t>
            </a:r>
            <a:r>
              <a:rPr lang="zh-CN" altLang="en-US" dirty="0" smtClean="0"/>
              <a:t>授权</a:t>
            </a:r>
            <a:endParaRPr lang="en-US" dirty="0" smtClean="0"/>
          </a:p>
        </p:txBody>
      </p:sp>
      <p:pic>
        <p:nvPicPr>
          <p:cNvPr id="13323" name="Picture 12"/>
          <p:cNvPicPr>
            <a:picLocks noChangeAspect="1" noChangeArrowheads="1"/>
          </p:cNvPicPr>
          <p:nvPr/>
        </p:nvPicPr>
        <p:blipFill>
          <a:blip r:embed="rId6" cstate="print"/>
          <a:srcRect/>
          <a:stretch>
            <a:fillRect/>
          </a:stretch>
        </p:blipFill>
        <p:spPr bwMode="auto">
          <a:xfrm>
            <a:off x="7661275" y="4826000"/>
            <a:ext cx="241300" cy="334698"/>
          </a:xfrm>
          <a:prstGeom prst="rect">
            <a:avLst/>
          </a:prstGeom>
          <a:noFill/>
          <a:ln w="9525">
            <a:noFill/>
            <a:round/>
            <a:headEnd/>
            <a:tailEnd/>
          </a:ln>
        </p:spPr>
      </p:pic>
      <p:pic>
        <p:nvPicPr>
          <p:cNvPr id="13324" name="Picture 13"/>
          <p:cNvPicPr>
            <a:picLocks noChangeAspect="1" noChangeArrowheads="1"/>
          </p:cNvPicPr>
          <p:nvPr/>
        </p:nvPicPr>
        <p:blipFill>
          <a:blip r:embed="rId14" cstate="print"/>
          <a:srcRect/>
          <a:stretch>
            <a:fillRect/>
          </a:stretch>
        </p:blipFill>
        <p:spPr bwMode="auto">
          <a:xfrm>
            <a:off x="7713133" y="5001948"/>
            <a:ext cx="364067" cy="349250"/>
          </a:xfrm>
          <a:prstGeom prst="rect">
            <a:avLst/>
          </a:prstGeom>
          <a:noFill/>
          <a:ln w="9525">
            <a:noFill/>
            <a:round/>
            <a:headEnd/>
            <a:tailEnd/>
          </a:ln>
        </p:spPr>
      </p:pic>
      <p:grpSp>
        <p:nvGrpSpPr>
          <p:cNvPr id="6" name="Group 96"/>
          <p:cNvGrpSpPr/>
          <p:nvPr/>
        </p:nvGrpSpPr>
        <p:grpSpPr>
          <a:xfrm>
            <a:off x="5834071" y="4162430"/>
            <a:ext cx="2786082" cy="500066"/>
            <a:chOff x="1285852" y="3357562"/>
            <a:chExt cx="6929484" cy="1357322"/>
          </a:xfrm>
        </p:grpSpPr>
        <p:sp>
          <p:nvSpPr>
            <p:cNvPr id="49" name="Flowchart: Alternate Process 48"/>
            <p:cNvSpPr/>
            <p:nvPr/>
          </p:nvSpPr>
          <p:spPr bwMode="auto">
            <a:xfrm>
              <a:off x="1285852" y="3357562"/>
              <a:ext cx="6929484" cy="1357322"/>
            </a:xfrm>
            <a:prstGeom prst="flowChartAlternateProcess">
              <a:avLst/>
            </a:prstGeom>
            <a:blipFill dpi="0" rotWithShape="1">
              <a:blip r:embed="rId15">
                <a:alphaModFix amt="27000"/>
              </a:blip>
              <a:srcRect/>
              <a:tile tx="0" ty="0" sx="100000" sy="100000" flip="none" algn="tl"/>
            </a:blipFill>
            <a:ln w="9525">
              <a:solidFill>
                <a:schemeClr val="tx1"/>
              </a:solidFill>
              <a:round/>
              <a:headEnd/>
              <a:tailEnd/>
            </a:ln>
          </p:spPr>
          <p:txBody>
            <a:bodyPr wrap="none" rtlCol="0" anchor="ctr"/>
            <a:lstStyle/>
            <a:p>
              <a:pPr algn="ctr"/>
              <a:endParaRPr kumimoji="1" lang="en-US" sz="1200" dirty="0">
                <a:latin typeface="Times New Roman" pitchFamily="18" charset="0"/>
                <a:ea typeface="宋体" pitchFamily="2" charset="-122"/>
              </a:endParaRPr>
            </a:p>
          </p:txBody>
        </p:sp>
        <p:sp>
          <p:nvSpPr>
            <p:cNvPr id="50" name="TextBox 49"/>
            <p:cNvSpPr txBox="1"/>
            <p:nvPr/>
          </p:nvSpPr>
          <p:spPr>
            <a:xfrm>
              <a:off x="3654907" y="3696891"/>
              <a:ext cx="2247721" cy="751854"/>
            </a:xfrm>
            <a:prstGeom prst="rect">
              <a:avLst/>
            </a:prstGeom>
            <a:noFill/>
          </p:spPr>
          <p:txBody>
            <a:bodyPr wrap="square" rtlCol="0">
              <a:spAutoFit/>
            </a:bodyPr>
            <a:lstStyle/>
            <a:p>
              <a:r>
                <a:rPr lang="en-US" sz="1200" b="1" dirty="0" smtClean="0"/>
                <a:t>SOA</a:t>
              </a:r>
              <a:r>
                <a:rPr lang="zh-CN" altLang="en-US" sz="1200" b="1" dirty="0" smtClean="0"/>
                <a:t>网格</a:t>
              </a:r>
              <a:endParaRPr lang="en-US" sz="1200" b="1" dirty="0"/>
            </a:p>
          </p:txBody>
        </p:sp>
      </p:grpSp>
      <p:sp>
        <p:nvSpPr>
          <p:cNvPr id="51" name="AutoShape 45"/>
          <p:cNvSpPr>
            <a:spLocks noChangeArrowheads="1"/>
          </p:cNvSpPr>
          <p:nvPr/>
        </p:nvSpPr>
        <p:spPr bwMode="auto">
          <a:xfrm>
            <a:off x="5543557" y="2347905"/>
            <a:ext cx="1535130" cy="627070"/>
          </a:xfrm>
          <a:prstGeom prst="wedgeRectCallout">
            <a:avLst>
              <a:gd name="adj1" fmla="val 92672"/>
              <a:gd name="adj2" fmla="val 217188"/>
            </a:avLst>
          </a:prstGeom>
          <a:solidFill>
            <a:schemeClr val="bg2">
              <a:lumMod val="60000"/>
              <a:lumOff val="40000"/>
            </a:schemeClr>
          </a:solidFill>
          <a:ln w="9525">
            <a:solidFill>
              <a:schemeClr val="tx1"/>
            </a:solidFill>
            <a:round/>
            <a:headEnd/>
            <a:tailEnd/>
          </a:ln>
        </p:spPr>
        <p:txBody>
          <a:bodyPr wrap="none" rtlCol="0" anchor="ctr"/>
          <a:lstStyle/>
          <a:p>
            <a:pPr defTabSz="200239" eaLnBrk="0" hangingPunct="0">
              <a:buClr>
                <a:srgbClr val="000000"/>
              </a:buClr>
              <a:buSzPct val="100000"/>
              <a:tabLst>
                <a:tab pos="0" algn="l"/>
                <a:tab pos="400473" algn="l"/>
                <a:tab pos="799790" algn="l"/>
                <a:tab pos="1200263" algn="l"/>
                <a:tab pos="1599578" algn="l"/>
                <a:tab pos="2000051" algn="l"/>
                <a:tab pos="2400525" algn="l"/>
                <a:tab pos="2799840" algn="l"/>
                <a:tab pos="3200313" algn="l"/>
                <a:tab pos="3599629" algn="l"/>
                <a:tab pos="4000102" algn="l"/>
                <a:tab pos="4400576" algn="l"/>
              </a:tabLst>
            </a:pPr>
            <a:r>
              <a:rPr lang="zh-CN" altLang="en-US" sz="1050" b="1" dirty="0" smtClean="0">
                <a:solidFill>
                  <a:schemeClr val="tx2"/>
                </a:solidFill>
                <a:latin typeface="+mj-lt"/>
                <a:cs typeface="Arial" charset="0"/>
              </a:rPr>
              <a:t>授权检查</a:t>
            </a:r>
            <a:endParaRPr lang="en-US" altLang="zh-CN" sz="1050" b="1" dirty="0" smtClean="0">
              <a:solidFill>
                <a:schemeClr val="tx2"/>
              </a:solidFill>
              <a:latin typeface="+mj-lt"/>
              <a:cs typeface="Arial" charset="0"/>
            </a:endParaRPr>
          </a:p>
          <a:p>
            <a:pPr defTabSz="200239" eaLnBrk="0" hangingPunct="0">
              <a:buClr>
                <a:srgbClr val="000000"/>
              </a:buClr>
              <a:buSzPct val="100000"/>
              <a:buFont typeface="Wingdings" pitchFamily="2" charset="2"/>
              <a:buChar char="ü"/>
              <a:tabLst>
                <a:tab pos="0" algn="l"/>
                <a:tab pos="400473" algn="l"/>
                <a:tab pos="799790" algn="l"/>
                <a:tab pos="1200263" algn="l"/>
                <a:tab pos="1599578" algn="l"/>
                <a:tab pos="2000051" algn="l"/>
                <a:tab pos="2400525" algn="l"/>
                <a:tab pos="2799840" algn="l"/>
                <a:tab pos="3200313" algn="l"/>
                <a:tab pos="3599629" algn="l"/>
                <a:tab pos="4000102" algn="l"/>
                <a:tab pos="4400576" algn="l"/>
              </a:tabLst>
            </a:pPr>
            <a:r>
              <a:rPr lang="zh-CN" altLang="en-US" sz="900" b="1" dirty="0" smtClean="0">
                <a:solidFill>
                  <a:schemeClr val="tx2"/>
                </a:solidFill>
                <a:latin typeface="+mj-lt"/>
                <a:cs typeface="Arial" charset="0"/>
              </a:rPr>
              <a:t> 权限</a:t>
            </a:r>
            <a:endParaRPr lang="en-GB" altLang="en-US" sz="900" b="1" dirty="0" smtClean="0">
              <a:solidFill>
                <a:schemeClr val="tx2"/>
              </a:solidFill>
              <a:latin typeface="+mj-lt"/>
              <a:cs typeface="Arial" charset="0"/>
            </a:endParaRPr>
          </a:p>
          <a:p>
            <a:pPr defTabSz="200239" eaLnBrk="0" hangingPunct="0">
              <a:buClr>
                <a:srgbClr val="000000"/>
              </a:buClr>
              <a:buSzPct val="100000"/>
              <a:buFont typeface="Wingdings" pitchFamily="2" charset="2"/>
              <a:buChar char="ü"/>
              <a:tabLst>
                <a:tab pos="0" algn="l"/>
                <a:tab pos="400473" algn="l"/>
                <a:tab pos="799790" algn="l"/>
                <a:tab pos="1200263" algn="l"/>
                <a:tab pos="1599578" algn="l"/>
                <a:tab pos="2000051" algn="l"/>
                <a:tab pos="2400525" algn="l"/>
                <a:tab pos="2799840" algn="l"/>
                <a:tab pos="3200313" algn="l"/>
                <a:tab pos="3599629" algn="l"/>
                <a:tab pos="4000102" algn="l"/>
                <a:tab pos="4400576" algn="l"/>
              </a:tabLst>
            </a:pPr>
            <a:r>
              <a:rPr lang="en-GB" altLang="en-US" sz="900" b="1" dirty="0" smtClean="0">
                <a:solidFill>
                  <a:schemeClr val="tx2"/>
                </a:solidFill>
                <a:latin typeface="+mj-lt"/>
                <a:cs typeface="Arial" charset="0"/>
              </a:rPr>
              <a:t> ACL</a:t>
            </a:r>
          </a:p>
        </p:txBody>
      </p:sp>
      <p:sp>
        <p:nvSpPr>
          <p:cNvPr id="52" name="AutoShape 45"/>
          <p:cNvSpPr>
            <a:spLocks noChangeArrowheads="1"/>
          </p:cNvSpPr>
          <p:nvPr/>
        </p:nvSpPr>
        <p:spPr bwMode="auto">
          <a:xfrm>
            <a:off x="5538794" y="2357430"/>
            <a:ext cx="1535130" cy="627070"/>
          </a:xfrm>
          <a:prstGeom prst="wedgeRectCallout">
            <a:avLst>
              <a:gd name="adj1" fmla="val 95154"/>
              <a:gd name="adj2" fmla="val 317440"/>
            </a:avLst>
          </a:prstGeom>
          <a:solidFill>
            <a:schemeClr val="bg2">
              <a:lumMod val="60000"/>
              <a:lumOff val="40000"/>
            </a:schemeClr>
          </a:solidFill>
          <a:ln w="9525">
            <a:solidFill>
              <a:schemeClr val="tx1"/>
            </a:solidFill>
            <a:round/>
            <a:headEnd/>
            <a:tailEnd/>
          </a:ln>
        </p:spPr>
        <p:txBody>
          <a:bodyPr wrap="none" rtlCol="0" anchor="ctr"/>
          <a:lstStyle/>
          <a:p>
            <a:pPr defTabSz="200239" eaLnBrk="0" hangingPunct="0">
              <a:buClr>
                <a:srgbClr val="000000"/>
              </a:buClr>
              <a:buSzPct val="100000"/>
              <a:tabLst>
                <a:tab pos="0" algn="l"/>
                <a:tab pos="400473" algn="l"/>
                <a:tab pos="799790" algn="l"/>
                <a:tab pos="1200263" algn="l"/>
                <a:tab pos="1599578" algn="l"/>
                <a:tab pos="2000051" algn="l"/>
                <a:tab pos="2400525" algn="l"/>
                <a:tab pos="2799840" algn="l"/>
                <a:tab pos="3200313" algn="l"/>
                <a:tab pos="3599629" algn="l"/>
                <a:tab pos="4000102" algn="l"/>
                <a:tab pos="4400576" algn="l"/>
              </a:tabLst>
            </a:pPr>
            <a:r>
              <a:rPr lang="zh-CN" altLang="en-US" sz="1050" b="1" dirty="0" smtClean="0">
                <a:solidFill>
                  <a:schemeClr val="tx2"/>
                </a:solidFill>
                <a:latin typeface="+mj-lt"/>
                <a:cs typeface="Arial" charset="0"/>
              </a:rPr>
              <a:t>授权检查</a:t>
            </a:r>
            <a:endParaRPr lang="en-US" altLang="zh-CN" sz="1050" b="1" dirty="0" smtClean="0">
              <a:solidFill>
                <a:schemeClr val="tx2"/>
              </a:solidFill>
              <a:latin typeface="+mj-lt"/>
              <a:cs typeface="Arial" charset="0"/>
            </a:endParaRPr>
          </a:p>
          <a:p>
            <a:pPr defTabSz="200239" eaLnBrk="0" hangingPunct="0">
              <a:buClr>
                <a:srgbClr val="000000"/>
              </a:buClr>
              <a:buSzPct val="100000"/>
              <a:buFont typeface="Wingdings" pitchFamily="2" charset="2"/>
              <a:buChar char="ü"/>
              <a:tabLst>
                <a:tab pos="0" algn="l"/>
                <a:tab pos="400473" algn="l"/>
                <a:tab pos="799790" algn="l"/>
                <a:tab pos="1200263" algn="l"/>
                <a:tab pos="1599578" algn="l"/>
                <a:tab pos="2000051" algn="l"/>
                <a:tab pos="2400525" algn="l"/>
                <a:tab pos="2799840" algn="l"/>
                <a:tab pos="3200313" algn="l"/>
                <a:tab pos="3599629" algn="l"/>
                <a:tab pos="4000102" algn="l"/>
                <a:tab pos="4400576" algn="l"/>
              </a:tabLst>
            </a:pPr>
            <a:r>
              <a:rPr lang="zh-CN" altLang="en-US" sz="900" b="1" dirty="0" smtClean="0">
                <a:solidFill>
                  <a:schemeClr val="tx2"/>
                </a:solidFill>
                <a:latin typeface="+mj-lt"/>
                <a:cs typeface="Arial" charset="0"/>
              </a:rPr>
              <a:t> </a:t>
            </a:r>
            <a:r>
              <a:rPr lang="en-US" altLang="zh-CN" sz="900" b="1" dirty="0" smtClean="0">
                <a:solidFill>
                  <a:schemeClr val="tx2"/>
                </a:solidFill>
                <a:latin typeface="+mj-lt"/>
                <a:cs typeface="Arial" charset="0"/>
              </a:rPr>
              <a:t>Role</a:t>
            </a:r>
            <a:endParaRPr lang="en-GB" altLang="en-US" sz="900" b="1" dirty="0" smtClean="0">
              <a:solidFill>
                <a:schemeClr val="tx2"/>
              </a:solidFill>
              <a:latin typeface="+mj-lt"/>
              <a:cs typeface="Arial" charset="0"/>
            </a:endParaRPr>
          </a:p>
          <a:p>
            <a:pPr defTabSz="200239" eaLnBrk="0" hangingPunct="0">
              <a:buClr>
                <a:srgbClr val="000000"/>
              </a:buClr>
              <a:buSzPct val="100000"/>
              <a:buFont typeface="Wingdings" pitchFamily="2" charset="2"/>
              <a:buChar char="ü"/>
              <a:tabLst>
                <a:tab pos="0" algn="l"/>
                <a:tab pos="400473" algn="l"/>
                <a:tab pos="799790" algn="l"/>
                <a:tab pos="1200263" algn="l"/>
                <a:tab pos="1599578" algn="l"/>
                <a:tab pos="2000051" algn="l"/>
                <a:tab pos="2400525" algn="l"/>
                <a:tab pos="2799840" algn="l"/>
                <a:tab pos="3200313" algn="l"/>
                <a:tab pos="3599629" algn="l"/>
                <a:tab pos="4000102" algn="l"/>
                <a:tab pos="4400576" algn="l"/>
              </a:tabLst>
            </a:pPr>
            <a:r>
              <a:rPr lang="en-GB" altLang="en-US" sz="900" b="1" dirty="0" smtClean="0">
                <a:solidFill>
                  <a:schemeClr val="tx2"/>
                </a:solidFill>
                <a:latin typeface="+mj-lt"/>
                <a:cs typeface="Arial" charset="0"/>
              </a:rPr>
              <a:t> ACL</a:t>
            </a:r>
          </a:p>
        </p:txBody>
      </p:sp>
    </p:spTree>
  </p:cSld>
  <p:clrMapOvr>
    <a:masterClrMapping/>
  </p:clrMapOvr>
  <p:transition>
    <p:pull dir="r"/>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25" name="AutoShape 3"/>
          <p:cNvSpPr>
            <a:spLocks noChangeArrowheads="1"/>
          </p:cNvSpPr>
          <p:nvPr/>
        </p:nvSpPr>
        <p:spPr bwMode="auto">
          <a:xfrm rot="16200000">
            <a:off x="5736560" y="2943616"/>
            <a:ext cx="2984500" cy="2812270"/>
          </a:xfrm>
          <a:prstGeom prst="roundRect">
            <a:avLst>
              <a:gd name="adj" fmla="val 3519"/>
            </a:avLst>
          </a:prstGeom>
          <a:gradFill rotWithShape="0">
            <a:gsLst>
              <a:gs pos="0">
                <a:srgbClr val="E7DEC7"/>
              </a:gs>
              <a:gs pos="100000">
                <a:srgbClr val="FFFFFF"/>
              </a:gs>
            </a:gsLst>
            <a:lin ang="13500000" scaled="1"/>
          </a:gradFill>
          <a:ln w="9360">
            <a:solidFill>
              <a:srgbClr val="800000"/>
            </a:solidFill>
            <a:miter lim="800000"/>
            <a:headEnd/>
            <a:tailEnd/>
          </a:ln>
        </p:spPr>
        <p:txBody>
          <a:bodyPr wrap="none" anchor="ctr"/>
          <a:lstStyle/>
          <a:p>
            <a:endParaRPr lang="en-US"/>
          </a:p>
        </p:txBody>
      </p:sp>
      <p:sp>
        <p:nvSpPr>
          <p:cNvPr id="13326" name="AutoShape 4"/>
          <p:cNvSpPr>
            <a:spLocks noChangeArrowheads="1"/>
          </p:cNvSpPr>
          <p:nvPr/>
        </p:nvSpPr>
        <p:spPr bwMode="auto">
          <a:xfrm>
            <a:off x="6647634" y="4781808"/>
            <a:ext cx="678824" cy="947387"/>
          </a:xfrm>
          <a:prstGeom prst="flowChartAlternateProcess">
            <a:avLst/>
          </a:prstGeom>
          <a:gradFill rotWithShape="0">
            <a:gsLst>
              <a:gs pos="0">
                <a:srgbClr val="DDDDDD"/>
              </a:gs>
              <a:gs pos="100000">
                <a:srgbClr val="FFFFFF"/>
              </a:gs>
            </a:gsLst>
            <a:lin ang="5400000" scaled="1"/>
          </a:gradFill>
          <a:ln w="9360">
            <a:solidFill>
              <a:srgbClr val="B2B2B2"/>
            </a:solidFill>
            <a:miter lim="800000"/>
            <a:headEnd/>
            <a:tailEnd/>
          </a:ln>
        </p:spPr>
        <p:txBody>
          <a:bodyPr wrap="none" anchor="ctr"/>
          <a:lstStyle/>
          <a:p>
            <a:endParaRPr lang="en-US"/>
          </a:p>
        </p:txBody>
      </p:sp>
      <p:pic>
        <p:nvPicPr>
          <p:cNvPr id="13327" name="Picture 5"/>
          <p:cNvPicPr>
            <a:picLocks noChangeAspect="1" noChangeArrowheads="1"/>
          </p:cNvPicPr>
          <p:nvPr/>
        </p:nvPicPr>
        <p:blipFill>
          <a:blip r:embed="rId3" cstate="print"/>
          <a:srcRect/>
          <a:stretch>
            <a:fillRect/>
          </a:stretch>
        </p:blipFill>
        <p:spPr bwMode="auto">
          <a:xfrm>
            <a:off x="4271751" y="3916853"/>
            <a:ext cx="1209491" cy="709366"/>
          </a:xfrm>
          <a:prstGeom prst="rect">
            <a:avLst/>
          </a:prstGeom>
          <a:noFill/>
          <a:ln w="9525">
            <a:noFill/>
            <a:round/>
            <a:headEnd/>
            <a:tailEnd/>
          </a:ln>
        </p:spPr>
      </p:pic>
      <p:grpSp>
        <p:nvGrpSpPr>
          <p:cNvPr id="2" name="Group 7"/>
          <p:cNvGrpSpPr>
            <a:grpSpLocks/>
          </p:cNvGrpSpPr>
          <p:nvPr/>
        </p:nvGrpSpPr>
        <p:grpSpPr bwMode="auto">
          <a:xfrm>
            <a:off x="3302003" y="4210465"/>
            <a:ext cx="976483" cy="856250"/>
            <a:chOff x="480" y="4416"/>
            <a:chExt cx="2417" cy="1824"/>
          </a:xfrm>
        </p:grpSpPr>
        <p:pic>
          <p:nvPicPr>
            <p:cNvPr id="13358" name="Picture 8"/>
            <p:cNvPicPr>
              <a:picLocks noChangeAspect="1" noChangeArrowheads="1"/>
            </p:cNvPicPr>
            <p:nvPr/>
          </p:nvPicPr>
          <p:blipFill>
            <a:blip r:embed="rId4" cstate="print"/>
            <a:srcRect/>
            <a:stretch>
              <a:fillRect/>
            </a:stretch>
          </p:blipFill>
          <p:spPr bwMode="auto">
            <a:xfrm>
              <a:off x="480" y="4416"/>
              <a:ext cx="1877" cy="1596"/>
            </a:xfrm>
            <a:prstGeom prst="rect">
              <a:avLst/>
            </a:prstGeom>
            <a:noFill/>
            <a:ln w="9525">
              <a:noFill/>
              <a:round/>
              <a:headEnd/>
              <a:tailEnd/>
            </a:ln>
          </p:spPr>
        </p:pic>
        <p:pic>
          <p:nvPicPr>
            <p:cNvPr id="13359" name="Picture 9"/>
            <p:cNvPicPr>
              <a:picLocks noChangeAspect="1" noChangeArrowheads="1"/>
            </p:cNvPicPr>
            <p:nvPr/>
          </p:nvPicPr>
          <p:blipFill>
            <a:blip r:embed="rId5" cstate="print"/>
            <a:srcRect/>
            <a:stretch>
              <a:fillRect/>
            </a:stretch>
          </p:blipFill>
          <p:spPr bwMode="auto">
            <a:xfrm>
              <a:off x="1623" y="4608"/>
              <a:ext cx="1274" cy="1632"/>
            </a:xfrm>
            <a:prstGeom prst="rect">
              <a:avLst/>
            </a:prstGeom>
            <a:noFill/>
            <a:ln w="9525">
              <a:noFill/>
              <a:round/>
              <a:headEnd/>
              <a:tailEnd/>
            </a:ln>
          </p:spPr>
        </p:pic>
      </p:grpSp>
      <p:grpSp>
        <p:nvGrpSpPr>
          <p:cNvPr id="3" name="Group 11"/>
          <p:cNvGrpSpPr>
            <a:grpSpLocks/>
          </p:cNvGrpSpPr>
          <p:nvPr/>
        </p:nvGrpSpPr>
        <p:grpSpPr bwMode="auto">
          <a:xfrm>
            <a:off x="6807225" y="4864269"/>
            <a:ext cx="416184" cy="525669"/>
            <a:chOff x="9203" y="5464"/>
            <a:chExt cx="1031" cy="988"/>
          </a:xfrm>
        </p:grpSpPr>
        <p:pic>
          <p:nvPicPr>
            <p:cNvPr id="13356" name="Picture 12"/>
            <p:cNvPicPr>
              <a:picLocks noChangeAspect="1" noChangeArrowheads="1"/>
            </p:cNvPicPr>
            <p:nvPr/>
          </p:nvPicPr>
          <p:blipFill>
            <a:blip r:embed="rId6" cstate="print"/>
            <a:srcRect/>
            <a:stretch>
              <a:fillRect/>
            </a:stretch>
          </p:blipFill>
          <p:spPr bwMode="auto">
            <a:xfrm>
              <a:off x="9203" y="5464"/>
              <a:ext cx="599" cy="630"/>
            </a:xfrm>
            <a:prstGeom prst="rect">
              <a:avLst/>
            </a:prstGeom>
            <a:noFill/>
            <a:ln w="9525">
              <a:noFill/>
              <a:round/>
              <a:headEnd/>
              <a:tailEnd/>
            </a:ln>
          </p:spPr>
        </p:pic>
        <p:pic>
          <p:nvPicPr>
            <p:cNvPr id="13357" name="Picture 13"/>
            <p:cNvPicPr>
              <a:picLocks noChangeAspect="1" noChangeArrowheads="1"/>
            </p:cNvPicPr>
            <p:nvPr/>
          </p:nvPicPr>
          <p:blipFill>
            <a:blip r:embed="rId7" cstate="print"/>
            <a:srcRect/>
            <a:stretch>
              <a:fillRect/>
            </a:stretch>
          </p:blipFill>
          <p:spPr bwMode="auto">
            <a:xfrm>
              <a:off x="9331" y="5794"/>
              <a:ext cx="903" cy="658"/>
            </a:xfrm>
            <a:prstGeom prst="rect">
              <a:avLst/>
            </a:prstGeom>
            <a:noFill/>
            <a:ln w="9525">
              <a:noFill/>
              <a:round/>
              <a:headEnd/>
              <a:tailEnd/>
            </a:ln>
          </p:spPr>
        </p:pic>
      </p:grpSp>
      <p:sp>
        <p:nvSpPr>
          <p:cNvPr id="13330" name="AutoShape 14"/>
          <p:cNvSpPr>
            <a:spLocks noChangeArrowheads="1"/>
          </p:cNvSpPr>
          <p:nvPr/>
        </p:nvSpPr>
        <p:spPr bwMode="auto">
          <a:xfrm>
            <a:off x="7423433" y="2992173"/>
            <a:ext cx="727311" cy="2722830"/>
          </a:xfrm>
          <a:prstGeom prst="flowChartAlternateProcess">
            <a:avLst/>
          </a:prstGeom>
          <a:gradFill rotWithShape="0">
            <a:gsLst>
              <a:gs pos="0">
                <a:srgbClr val="DDDDDD"/>
              </a:gs>
              <a:gs pos="100000">
                <a:srgbClr val="FFFFFF"/>
              </a:gs>
            </a:gsLst>
            <a:lin ang="5400000" scaled="1"/>
          </a:gradFill>
          <a:ln w="9360">
            <a:solidFill>
              <a:srgbClr val="B2B2B2"/>
            </a:solidFill>
            <a:miter lim="800000"/>
            <a:headEnd/>
            <a:tailEnd/>
          </a:ln>
        </p:spPr>
        <p:txBody>
          <a:bodyPr wrap="none" anchor="ctr"/>
          <a:lstStyle/>
          <a:p>
            <a:endParaRPr lang="en-US"/>
          </a:p>
        </p:txBody>
      </p:sp>
      <p:grpSp>
        <p:nvGrpSpPr>
          <p:cNvPr id="4" name="Group 18"/>
          <p:cNvGrpSpPr>
            <a:grpSpLocks/>
          </p:cNvGrpSpPr>
          <p:nvPr/>
        </p:nvGrpSpPr>
        <p:grpSpPr bwMode="auto">
          <a:xfrm>
            <a:off x="7626810" y="3675967"/>
            <a:ext cx="426285" cy="364862"/>
            <a:chOff x="11184" y="3360"/>
            <a:chExt cx="1055" cy="777"/>
          </a:xfrm>
        </p:grpSpPr>
        <p:pic>
          <p:nvPicPr>
            <p:cNvPr id="13354" name="Picture 19"/>
            <p:cNvPicPr>
              <a:picLocks noChangeAspect="1" noChangeArrowheads="1"/>
            </p:cNvPicPr>
            <p:nvPr/>
          </p:nvPicPr>
          <p:blipFill>
            <a:blip r:embed="rId8" cstate="print"/>
            <a:srcRect/>
            <a:stretch>
              <a:fillRect/>
            </a:stretch>
          </p:blipFill>
          <p:spPr bwMode="auto">
            <a:xfrm>
              <a:off x="11184" y="3360"/>
              <a:ext cx="613" cy="630"/>
            </a:xfrm>
            <a:prstGeom prst="rect">
              <a:avLst/>
            </a:prstGeom>
            <a:noFill/>
            <a:ln w="9525">
              <a:noFill/>
              <a:round/>
              <a:headEnd/>
              <a:tailEnd/>
            </a:ln>
          </p:spPr>
        </p:pic>
        <p:pic>
          <p:nvPicPr>
            <p:cNvPr id="13355" name="Picture 20"/>
            <p:cNvPicPr>
              <a:picLocks noChangeAspect="1" noChangeArrowheads="1"/>
            </p:cNvPicPr>
            <p:nvPr/>
          </p:nvPicPr>
          <p:blipFill>
            <a:blip r:embed="rId9" cstate="print"/>
            <a:srcRect/>
            <a:stretch>
              <a:fillRect/>
            </a:stretch>
          </p:blipFill>
          <p:spPr bwMode="auto">
            <a:xfrm>
              <a:off x="11315" y="3480"/>
              <a:ext cx="924" cy="657"/>
            </a:xfrm>
            <a:prstGeom prst="rect">
              <a:avLst/>
            </a:prstGeom>
            <a:noFill/>
            <a:ln w="9525">
              <a:noFill/>
              <a:round/>
              <a:headEnd/>
              <a:tailEnd/>
            </a:ln>
          </p:spPr>
        </p:pic>
      </p:grpSp>
      <p:pic>
        <p:nvPicPr>
          <p:cNvPr id="13332" name="Picture 21"/>
          <p:cNvPicPr>
            <a:picLocks noChangeAspect="1" noChangeArrowheads="1"/>
          </p:cNvPicPr>
          <p:nvPr/>
        </p:nvPicPr>
        <p:blipFill>
          <a:blip r:embed="rId10" cstate="print"/>
          <a:srcRect/>
          <a:stretch>
            <a:fillRect/>
          </a:stretch>
        </p:blipFill>
        <p:spPr bwMode="auto">
          <a:xfrm>
            <a:off x="7568895" y="3037584"/>
            <a:ext cx="533361" cy="469779"/>
          </a:xfrm>
          <a:prstGeom prst="rect">
            <a:avLst/>
          </a:prstGeom>
          <a:noFill/>
          <a:ln w="9525">
            <a:noFill/>
            <a:round/>
            <a:headEnd/>
            <a:tailEnd/>
          </a:ln>
        </p:spPr>
      </p:pic>
      <p:sp>
        <p:nvSpPr>
          <p:cNvPr id="13334" name="AutoShape 25"/>
          <p:cNvSpPr>
            <a:spLocks noChangeArrowheads="1"/>
          </p:cNvSpPr>
          <p:nvPr/>
        </p:nvSpPr>
        <p:spPr bwMode="auto">
          <a:xfrm rot="18900000">
            <a:off x="6114946" y="3489355"/>
            <a:ext cx="339412" cy="156593"/>
          </a:xfrm>
          <a:prstGeom prst="rightArrow">
            <a:avLst>
              <a:gd name="adj1" fmla="val 50000"/>
              <a:gd name="adj2" fmla="val 48172"/>
            </a:avLst>
          </a:prstGeom>
          <a:gradFill rotWithShape="0">
            <a:gsLst>
              <a:gs pos="0">
                <a:srgbClr val="0066FF"/>
              </a:gs>
              <a:gs pos="100000">
                <a:srgbClr val="FFFFFF"/>
              </a:gs>
            </a:gsLst>
            <a:lin ang="10800000" scaled="1"/>
          </a:gradFill>
          <a:ln w="9525">
            <a:noFill/>
            <a:round/>
            <a:headEnd/>
            <a:tailEnd/>
          </a:ln>
        </p:spPr>
        <p:txBody>
          <a:bodyPr wrap="none" anchor="ctr"/>
          <a:lstStyle/>
          <a:p>
            <a:endParaRPr lang="en-US"/>
          </a:p>
        </p:txBody>
      </p:sp>
      <p:pic>
        <p:nvPicPr>
          <p:cNvPr id="13335" name="Picture 26"/>
          <p:cNvPicPr>
            <a:picLocks noChangeAspect="1" noChangeArrowheads="1"/>
          </p:cNvPicPr>
          <p:nvPr/>
        </p:nvPicPr>
        <p:blipFill>
          <a:blip r:embed="rId11" cstate="print"/>
          <a:srcRect/>
          <a:stretch>
            <a:fillRect/>
          </a:stretch>
        </p:blipFill>
        <p:spPr bwMode="auto">
          <a:xfrm>
            <a:off x="6248403" y="3111358"/>
            <a:ext cx="538175" cy="508144"/>
          </a:xfrm>
          <a:prstGeom prst="rect">
            <a:avLst/>
          </a:prstGeom>
          <a:noFill/>
          <a:ln w="9525">
            <a:noFill/>
            <a:round/>
            <a:headEnd/>
            <a:tailEnd/>
          </a:ln>
        </p:spPr>
      </p:pic>
      <p:sp>
        <p:nvSpPr>
          <p:cNvPr id="13336" name="Line 27"/>
          <p:cNvSpPr>
            <a:spLocks noChangeShapeType="1"/>
          </p:cNvSpPr>
          <p:nvPr/>
        </p:nvSpPr>
        <p:spPr bwMode="auto">
          <a:xfrm flipH="1">
            <a:off x="6459223" y="3533983"/>
            <a:ext cx="3367" cy="676481"/>
          </a:xfrm>
          <a:prstGeom prst="line">
            <a:avLst/>
          </a:prstGeom>
          <a:noFill/>
          <a:ln w="25400">
            <a:solidFill>
              <a:schemeClr val="accent2"/>
            </a:solidFill>
            <a:prstDash val="sysDot"/>
            <a:miter lim="800000"/>
            <a:headEnd type="triangle" w="med" len="med"/>
            <a:tailEnd type="triangle" w="med" len="med"/>
          </a:ln>
        </p:spPr>
        <p:txBody>
          <a:bodyPr lIns="91440" tIns="45720" rIns="91440" bIns="45720"/>
          <a:lstStyle/>
          <a:p>
            <a:endParaRPr lang="en-US"/>
          </a:p>
        </p:txBody>
      </p:sp>
      <p:sp>
        <p:nvSpPr>
          <p:cNvPr id="13337" name="Line 28"/>
          <p:cNvSpPr>
            <a:spLocks noChangeShapeType="1"/>
          </p:cNvSpPr>
          <p:nvPr/>
        </p:nvSpPr>
        <p:spPr bwMode="auto">
          <a:xfrm flipH="1">
            <a:off x="7010401" y="4445002"/>
            <a:ext cx="1" cy="381000"/>
          </a:xfrm>
          <a:prstGeom prst="line">
            <a:avLst/>
          </a:prstGeom>
          <a:noFill/>
          <a:ln w="25400">
            <a:solidFill>
              <a:schemeClr val="accent2"/>
            </a:solidFill>
            <a:prstDash val="sysDot"/>
            <a:miter lim="800000"/>
            <a:headEnd type="triangle" w="med" len="med"/>
            <a:tailEnd type="triangle" w="med" len="med"/>
          </a:ln>
        </p:spPr>
        <p:txBody>
          <a:bodyPr lIns="91440" tIns="45720" rIns="91440" bIns="45720"/>
          <a:lstStyle/>
          <a:p>
            <a:endParaRPr lang="en-US"/>
          </a:p>
        </p:txBody>
      </p:sp>
      <p:sp>
        <p:nvSpPr>
          <p:cNvPr id="13338" name="Line 30"/>
          <p:cNvSpPr>
            <a:spLocks noChangeShapeType="1"/>
          </p:cNvSpPr>
          <p:nvPr/>
        </p:nvSpPr>
        <p:spPr bwMode="auto">
          <a:xfrm>
            <a:off x="7823203" y="4445002"/>
            <a:ext cx="0" cy="381000"/>
          </a:xfrm>
          <a:prstGeom prst="line">
            <a:avLst/>
          </a:prstGeom>
          <a:noFill/>
          <a:ln w="25400">
            <a:solidFill>
              <a:schemeClr val="accent2"/>
            </a:solidFill>
            <a:prstDash val="sysDot"/>
            <a:miter lim="800000"/>
            <a:headEnd type="triangle" w="med" len="med"/>
            <a:tailEnd type="triangle" w="med" len="med"/>
          </a:ln>
        </p:spPr>
        <p:txBody>
          <a:bodyPr lIns="91440" tIns="45720" rIns="91440" bIns="45720"/>
          <a:lstStyle/>
          <a:p>
            <a:endParaRPr lang="en-US"/>
          </a:p>
        </p:txBody>
      </p:sp>
      <p:sp>
        <p:nvSpPr>
          <p:cNvPr id="13339" name="Line 31"/>
          <p:cNvSpPr>
            <a:spLocks noChangeShapeType="1"/>
          </p:cNvSpPr>
          <p:nvPr/>
        </p:nvSpPr>
        <p:spPr bwMode="auto">
          <a:xfrm flipH="1">
            <a:off x="7810659" y="3488572"/>
            <a:ext cx="3367" cy="270906"/>
          </a:xfrm>
          <a:prstGeom prst="line">
            <a:avLst/>
          </a:prstGeom>
          <a:noFill/>
          <a:ln w="25400">
            <a:solidFill>
              <a:schemeClr val="accent2"/>
            </a:solidFill>
            <a:prstDash val="sysDot"/>
            <a:miter lim="800000"/>
            <a:headEnd type="triangle" w="med" len="med"/>
            <a:tailEnd type="triangle" w="med" len="med"/>
          </a:ln>
        </p:spPr>
        <p:txBody>
          <a:bodyPr lIns="91440" tIns="45720" rIns="91440" bIns="45720"/>
          <a:lstStyle/>
          <a:p>
            <a:endParaRPr lang="en-US"/>
          </a:p>
        </p:txBody>
      </p:sp>
      <p:sp>
        <p:nvSpPr>
          <p:cNvPr id="13340" name="Line 32"/>
          <p:cNvSpPr>
            <a:spLocks noChangeShapeType="1"/>
          </p:cNvSpPr>
          <p:nvPr/>
        </p:nvSpPr>
        <p:spPr bwMode="auto">
          <a:xfrm flipH="1">
            <a:off x="7810658" y="3929066"/>
            <a:ext cx="47489" cy="281398"/>
          </a:xfrm>
          <a:prstGeom prst="line">
            <a:avLst/>
          </a:prstGeom>
          <a:noFill/>
          <a:ln w="25400">
            <a:solidFill>
              <a:schemeClr val="accent2"/>
            </a:solidFill>
            <a:prstDash val="sysDot"/>
            <a:miter lim="800000"/>
            <a:headEnd type="triangle" w="med" len="med"/>
            <a:tailEnd type="triangle" w="med" len="med"/>
          </a:ln>
        </p:spPr>
        <p:txBody>
          <a:bodyPr lIns="91440" tIns="45720" rIns="91440" bIns="45720"/>
          <a:lstStyle/>
          <a:p>
            <a:endParaRPr lang="en-US"/>
          </a:p>
        </p:txBody>
      </p:sp>
      <p:grpSp>
        <p:nvGrpSpPr>
          <p:cNvPr id="5" name="Group 33"/>
          <p:cNvGrpSpPr>
            <a:grpSpLocks/>
          </p:cNvGrpSpPr>
          <p:nvPr/>
        </p:nvGrpSpPr>
        <p:grpSpPr bwMode="auto">
          <a:xfrm>
            <a:off x="5571483" y="3421238"/>
            <a:ext cx="736470" cy="766209"/>
            <a:chOff x="6096" y="2736"/>
            <a:chExt cx="1824" cy="1632"/>
          </a:xfrm>
        </p:grpSpPr>
        <p:pic>
          <p:nvPicPr>
            <p:cNvPr id="13350" name="Picture 34"/>
            <p:cNvPicPr>
              <a:picLocks noChangeAspect="1" noChangeArrowheads="1"/>
            </p:cNvPicPr>
            <p:nvPr/>
          </p:nvPicPr>
          <p:blipFill>
            <a:blip r:embed="rId12" cstate="print"/>
            <a:srcRect/>
            <a:stretch>
              <a:fillRect/>
            </a:stretch>
          </p:blipFill>
          <p:spPr bwMode="auto">
            <a:xfrm>
              <a:off x="6096" y="2891"/>
              <a:ext cx="1122" cy="1244"/>
            </a:xfrm>
            <a:prstGeom prst="rect">
              <a:avLst/>
            </a:prstGeom>
            <a:noFill/>
            <a:ln w="9525">
              <a:noFill/>
              <a:round/>
              <a:headEnd/>
              <a:tailEnd/>
            </a:ln>
          </p:spPr>
        </p:pic>
        <p:pic>
          <p:nvPicPr>
            <p:cNvPr id="13351" name="Picture 35"/>
            <p:cNvPicPr>
              <a:picLocks noChangeAspect="1" noChangeArrowheads="1"/>
            </p:cNvPicPr>
            <p:nvPr/>
          </p:nvPicPr>
          <p:blipFill>
            <a:blip r:embed="rId13" cstate="print"/>
            <a:srcRect/>
            <a:stretch>
              <a:fillRect/>
            </a:stretch>
          </p:blipFill>
          <p:spPr bwMode="auto">
            <a:xfrm>
              <a:off x="6748" y="2736"/>
              <a:ext cx="1172" cy="1632"/>
            </a:xfrm>
            <a:prstGeom prst="rect">
              <a:avLst/>
            </a:prstGeom>
            <a:noFill/>
            <a:ln w="9525">
              <a:noFill/>
              <a:round/>
              <a:headEnd/>
              <a:tailEnd/>
            </a:ln>
          </p:spPr>
        </p:pic>
      </p:grpSp>
      <p:sp>
        <p:nvSpPr>
          <p:cNvPr id="13342" name="Text Box 36"/>
          <p:cNvSpPr txBox="1">
            <a:spLocks noChangeArrowheads="1"/>
          </p:cNvSpPr>
          <p:nvPr/>
        </p:nvSpPr>
        <p:spPr bwMode="auto">
          <a:xfrm>
            <a:off x="7429520" y="3005732"/>
            <a:ext cx="857256" cy="280392"/>
          </a:xfrm>
          <a:prstGeom prst="rect">
            <a:avLst/>
          </a:prstGeom>
          <a:noFill/>
          <a:ln w="9525">
            <a:noFill/>
            <a:round/>
            <a:headEnd/>
            <a:tailEnd/>
          </a:ln>
        </p:spPr>
        <p:txBody>
          <a:bodyPr wrap="square" lIns="125496" tIns="62640" rIns="125496" bIns="62640">
            <a:spAutoFit/>
          </a:bodyPr>
          <a:lstStyle/>
          <a:p>
            <a:pPr defTabSz="200239">
              <a:buClr>
                <a:srgbClr val="000000"/>
              </a:buClr>
              <a:buSzPct val="100000"/>
              <a:tabLst>
                <a:tab pos="0" algn="l"/>
                <a:tab pos="400473" algn="l"/>
                <a:tab pos="799790" algn="l"/>
                <a:tab pos="1200263" algn="l"/>
                <a:tab pos="1599578" algn="l"/>
                <a:tab pos="2000051" algn="l"/>
                <a:tab pos="2400525" algn="l"/>
                <a:tab pos="2799840" algn="l"/>
                <a:tab pos="3200313" algn="l"/>
                <a:tab pos="3599629" algn="l"/>
                <a:tab pos="4000102" algn="l"/>
                <a:tab pos="4400576" algn="l"/>
              </a:tabLst>
            </a:pPr>
            <a:r>
              <a:rPr lang="zh-CN" altLang="en-US" sz="1000" b="1" dirty="0" smtClean="0">
                <a:solidFill>
                  <a:srgbClr val="000000"/>
                </a:solidFill>
                <a:latin typeface="Arial Narrow" pitchFamily="34" charset="0"/>
                <a:cs typeface="Arial" charset="0"/>
              </a:rPr>
              <a:t>后端系统</a:t>
            </a:r>
            <a:endParaRPr lang="en-GB" sz="1000" b="1" dirty="0">
              <a:solidFill>
                <a:srgbClr val="000000"/>
              </a:solidFill>
              <a:latin typeface="Arial Narrow" pitchFamily="34" charset="0"/>
              <a:cs typeface="Arial" charset="0"/>
            </a:endParaRPr>
          </a:p>
        </p:txBody>
      </p:sp>
      <p:sp>
        <p:nvSpPr>
          <p:cNvPr id="13343" name="Text Box 37"/>
          <p:cNvSpPr txBox="1">
            <a:spLocks noChangeArrowheads="1"/>
          </p:cNvSpPr>
          <p:nvPr/>
        </p:nvSpPr>
        <p:spPr bwMode="auto">
          <a:xfrm>
            <a:off x="7429520" y="5327454"/>
            <a:ext cx="812060" cy="434280"/>
          </a:xfrm>
          <a:prstGeom prst="rect">
            <a:avLst/>
          </a:prstGeom>
          <a:noFill/>
          <a:ln w="9525">
            <a:noFill/>
            <a:round/>
            <a:headEnd/>
            <a:tailEnd/>
          </a:ln>
        </p:spPr>
        <p:txBody>
          <a:bodyPr wrap="square" lIns="125496" tIns="62640" rIns="125496" bIns="62640">
            <a:spAutoFit/>
          </a:bodyPr>
          <a:lstStyle/>
          <a:p>
            <a:pPr algn="ctr" defTabSz="200239">
              <a:buClr>
                <a:srgbClr val="000000"/>
              </a:buClr>
              <a:buSzPct val="100000"/>
              <a:tabLst>
                <a:tab pos="0" algn="l"/>
                <a:tab pos="400473" algn="l"/>
                <a:tab pos="799790" algn="l"/>
                <a:tab pos="1200263" algn="l"/>
                <a:tab pos="1599578" algn="l"/>
                <a:tab pos="2000051" algn="l"/>
                <a:tab pos="2400525" algn="l"/>
                <a:tab pos="2799840" algn="l"/>
                <a:tab pos="3200313" algn="l"/>
                <a:tab pos="3599629" algn="l"/>
                <a:tab pos="4000102" algn="l"/>
                <a:tab pos="4400576" algn="l"/>
              </a:tabLst>
            </a:pPr>
            <a:r>
              <a:rPr lang="en-US" altLang="zh-CN" sz="1000" b="1" dirty="0" smtClean="0">
                <a:solidFill>
                  <a:srgbClr val="000000"/>
                </a:solidFill>
                <a:latin typeface="Arial Narrow" pitchFamily="34" charset="0"/>
                <a:cs typeface="Arial" charset="0"/>
              </a:rPr>
              <a:t>UDDI</a:t>
            </a:r>
          </a:p>
          <a:p>
            <a:pPr algn="ctr" defTabSz="200239">
              <a:buClr>
                <a:srgbClr val="000000"/>
              </a:buClr>
              <a:buSzPct val="100000"/>
              <a:tabLst>
                <a:tab pos="0" algn="l"/>
                <a:tab pos="400473" algn="l"/>
                <a:tab pos="799790" algn="l"/>
                <a:tab pos="1200263" algn="l"/>
                <a:tab pos="1599578" algn="l"/>
                <a:tab pos="2000051" algn="l"/>
                <a:tab pos="2400525" algn="l"/>
                <a:tab pos="2799840" algn="l"/>
                <a:tab pos="3200313" algn="l"/>
                <a:tab pos="3599629" algn="l"/>
                <a:tab pos="4000102" algn="l"/>
                <a:tab pos="4400576" algn="l"/>
              </a:tabLst>
            </a:pPr>
            <a:r>
              <a:rPr lang="zh-CN" altLang="en-US" sz="1000" b="1" dirty="0" smtClean="0">
                <a:solidFill>
                  <a:srgbClr val="000000"/>
                </a:solidFill>
                <a:latin typeface="Arial Narrow" pitchFamily="34" charset="0"/>
                <a:cs typeface="Arial" charset="0"/>
              </a:rPr>
              <a:t>服务容器</a:t>
            </a:r>
            <a:endParaRPr lang="en-GB" sz="1000" b="1" dirty="0">
              <a:solidFill>
                <a:srgbClr val="000000"/>
              </a:solidFill>
              <a:latin typeface="Arial Narrow" pitchFamily="34" charset="0"/>
              <a:cs typeface="Arial" charset="0"/>
            </a:endParaRPr>
          </a:p>
        </p:txBody>
      </p:sp>
      <p:sp>
        <p:nvSpPr>
          <p:cNvPr id="13345" name="Freeform 42"/>
          <p:cNvSpPr>
            <a:spLocks/>
          </p:cNvSpPr>
          <p:nvPr/>
        </p:nvSpPr>
        <p:spPr bwMode="auto">
          <a:xfrm rot="11100000">
            <a:off x="4062986" y="3663173"/>
            <a:ext cx="1752281" cy="930944"/>
          </a:xfrm>
          <a:custGeom>
            <a:avLst/>
            <a:gdLst>
              <a:gd name="T0" fmla="*/ 0 w 1680"/>
              <a:gd name="T1" fmla="*/ 2147483647 h 528"/>
              <a:gd name="T2" fmla="*/ 2147483647 w 1680"/>
              <a:gd name="T3" fmla="*/ 2147483647 h 528"/>
              <a:gd name="T4" fmla="*/ 2147483647 w 1680"/>
              <a:gd name="T5" fmla="*/ 0 h 528"/>
              <a:gd name="T6" fmla="*/ 0 60000 65536"/>
              <a:gd name="T7" fmla="*/ 0 60000 65536"/>
              <a:gd name="T8" fmla="*/ 0 60000 65536"/>
              <a:gd name="T9" fmla="*/ 0 w 1680"/>
              <a:gd name="T10" fmla="*/ 0 h 528"/>
              <a:gd name="T11" fmla="*/ 1680 w 1680"/>
              <a:gd name="T12" fmla="*/ 528 h 528"/>
            </a:gdLst>
            <a:ahLst/>
            <a:cxnLst>
              <a:cxn ang="T6">
                <a:pos x="T0" y="T1"/>
              </a:cxn>
              <a:cxn ang="T7">
                <a:pos x="T2" y="T3"/>
              </a:cxn>
              <a:cxn ang="T8">
                <a:pos x="T4" y="T5"/>
              </a:cxn>
            </a:cxnLst>
            <a:rect l="T9" t="T10" r="T11" b="T12"/>
            <a:pathLst>
              <a:path w="1680" h="528">
                <a:moveTo>
                  <a:pt x="0" y="528"/>
                </a:moveTo>
                <a:cubicBezTo>
                  <a:pt x="268" y="356"/>
                  <a:pt x="536" y="184"/>
                  <a:pt x="816" y="96"/>
                </a:cubicBezTo>
                <a:cubicBezTo>
                  <a:pt x="1096" y="8"/>
                  <a:pt x="1388" y="4"/>
                  <a:pt x="1680" y="0"/>
                </a:cubicBezTo>
              </a:path>
            </a:pathLst>
          </a:custGeom>
          <a:noFill/>
          <a:ln w="63500">
            <a:solidFill>
              <a:srgbClr val="FF9933"/>
            </a:solidFill>
            <a:prstDash val="sysDot"/>
            <a:round/>
            <a:headEnd type="triangle" w="med" len="med"/>
            <a:tailEnd type="triangle" w="med" len="med"/>
          </a:ln>
        </p:spPr>
        <p:txBody>
          <a:bodyPr wrap="none" anchor="ctr"/>
          <a:lstStyle/>
          <a:p>
            <a:endParaRPr lang="en-US"/>
          </a:p>
        </p:txBody>
      </p:sp>
      <p:sp>
        <p:nvSpPr>
          <p:cNvPr id="13346" name="Text Box 43"/>
          <p:cNvSpPr txBox="1">
            <a:spLocks noChangeArrowheads="1"/>
          </p:cNvSpPr>
          <p:nvPr/>
        </p:nvSpPr>
        <p:spPr bwMode="auto">
          <a:xfrm>
            <a:off x="6639954" y="5334002"/>
            <a:ext cx="675249" cy="434280"/>
          </a:xfrm>
          <a:prstGeom prst="rect">
            <a:avLst/>
          </a:prstGeom>
          <a:noFill/>
          <a:ln w="9525">
            <a:noFill/>
            <a:round/>
            <a:headEnd/>
            <a:tailEnd/>
          </a:ln>
        </p:spPr>
        <p:txBody>
          <a:bodyPr wrap="square" lIns="125496" tIns="62640" rIns="125496" bIns="62640">
            <a:spAutoFit/>
          </a:bodyPr>
          <a:lstStyle/>
          <a:p>
            <a:pPr defTabSz="200239">
              <a:buClr>
                <a:srgbClr val="000000"/>
              </a:buClr>
              <a:buSzPct val="100000"/>
              <a:tabLst>
                <a:tab pos="0" algn="l"/>
                <a:tab pos="400473" algn="l"/>
                <a:tab pos="799790" algn="l"/>
                <a:tab pos="1200263" algn="l"/>
                <a:tab pos="1599578" algn="l"/>
                <a:tab pos="2000051" algn="l"/>
                <a:tab pos="2400525" algn="l"/>
                <a:tab pos="2799840" algn="l"/>
                <a:tab pos="3200313" algn="l"/>
                <a:tab pos="3599629" algn="l"/>
                <a:tab pos="4000102" algn="l"/>
                <a:tab pos="4400576" algn="l"/>
              </a:tabLst>
            </a:pPr>
            <a:r>
              <a:rPr lang="en-GB" sz="1000" b="1" dirty="0">
                <a:solidFill>
                  <a:srgbClr val="000000"/>
                </a:solidFill>
                <a:latin typeface="Arial Narrow" pitchFamily="34" charset="0"/>
                <a:cs typeface="Arial" charset="0"/>
              </a:rPr>
              <a:t>SSO </a:t>
            </a:r>
            <a:r>
              <a:rPr lang="zh-CN" altLang="en-US" sz="1000" b="1" dirty="0" smtClean="0">
                <a:solidFill>
                  <a:srgbClr val="000000"/>
                </a:solidFill>
                <a:latin typeface="Arial Narrow" pitchFamily="34" charset="0"/>
                <a:cs typeface="Arial" charset="0"/>
              </a:rPr>
              <a:t>服务容器</a:t>
            </a:r>
            <a:endParaRPr lang="en-GB" sz="1000" b="1" dirty="0">
              <a:solidFill>
                <a:srgbClr val="000000"/>
              </a:solidFill>
              <a:latin typeface="Arial Narrow" pitchFamily="34" charset="0"/>
              <a:cs typeface="Arial" charset="0"/>
            </a:endParaRPr>
          </a:p>
        </p:txBody>
      </p:sp>
      <p:sp>
        <p:nvSpPr>
          <p:cNvPr id="13348" name="Line 49"/>
          <p:cNvSpPr>
            <a:spLocks noChangeShapeType="1"/>
          </p:cNvSpPr>
          <p:nvPr/>
        </p:nvSpPr>
        <p:spPr bwMode="auto">
          <a:xfrm flipH="1">
            <a:off x="7387067" y="3756345"/>
            <a:ext cx="0" cy="75165"/>
          </a:xfrm>
          <a:prstGeom prst="line">
            <a:avLst/>
          </a:prstGeom>
          <a:noFill/>
          <a:ln w="57150">
            <a:solidFill>
              <a:schemeClr val="bg1"/>
            </a:solidFill>
            <a:round/>
            <a:headEnd/>
            <a:tailEnd/>
          </a:ln>
        </p:spPr>
        <p:txBody>
          <a:bodyPr anchor="ctr">
            <a:spAutoFit/>
          </a:bodyPr>
          <a:lstStyle/>
          <a:p>
            <a:endParaRPr lang="en-US"/>
          </a:p>
        </p:txBody>
      </p:sp>
      <p:sp>
        <p:nvSpPr>
          <p:cNvPr id="13349" name="Text Box 6"/>
          <p:cNvSpPr txBox="1">
            <a:spLocks noChangeArrowheads="1"/>
          </p:cNvSpPr>
          <p:nvPr/>
        </p:nvSpPr>
        <p:spPr bwMode="auto">
          <a:xfrm>
            <a:off x="4572003" y="4058695"/>
            <a:ext cx="630337" cy="288086"/>
          </a:xfrm>
          <a:prstGeom prst="rect">
            <a:avLst/>
          </a:prstGeom>
          <a:noFill/>
          <a:ln w="9525">
            <a:noFill/>
            <a:round/>
            <a:headEnd/>
            <a:tailEnd/>
          </a:ln>
        </p:spPr>
        <p:txBody>
          <a:bodyPr lIns="125496" tIns="62640" rIns="125496" bIns="62640">
            <a:spAutoFit/>
          </a:bodyPr>
          <a:lstStyle/>
          <a:p>
            <a:pPr defTabSz="200239">
              <a:spcBef>
                <a:spcPts val="739"/>
              </a:spcBef>
              <a:buClr>
                <a:srgbClr val="000000"/>
              </a:buClr>
              <a:buSzPct val="100000"/>
              <a:tabLst>
                <a:tab pos="0" algn="l"/>
                <a:tab pos="400473" algn="l"/>
                <a:tab pos="799790" algn="l"/>
                <a:tab pos="1200263" algn="l"/>
                <a:tab pos="1599578" algn="l"/>
                <a:tab pos="2000051" algn="l"/>
                <a:tab pos="2400525" algn="l"/>
                <a:tab pos="2799840" algn="l"/>
                <a:tab pos="3200313" algn="l"/>
                <a:tab pos="3599629" algn="l"/>
                <a:tab pos="4000102" algn="l"/>
                <a:tab pos="4400576" algn="l"/>
              </a:tabLst>
            </a:pPr>
            <a:r>
              <a:rPr lang="en-GB" sz="1050" dirty="0" smtClean="0">
                <a:solidFill>
                  <a:srgbClr val="000000"/>
                </a:solidFill>
                <a:latin typeface="Arial Narrow" pitchFamily="34" charset="0"/>
                <a:cs typeface="Arial" charset="0"/>
              </a:rPr>
              <a:t>IP</a:t>
            </a:r>
            <a:r>
              <a:rPr lang="zh-CN" altLang="en-US" sz="1050" dirty="0" smtClean="0">
                <a:solidFill>
                  <a:srgbClr val="000000"/>
                </a:solidFill>
                <a:latin typeface="Arial Narrow" pitchFamily="34" charset="0"/>
                <a:cs typeface="Arial" charset="0"/>
              </a:rPr>
              <a:t>网络</a:t>
            </a:r>
            <a:endParaRPr lang="en-GB" sz="1050" dirty="0">
              <a:solidFill>
                <a:srgbClr val="000000"/>
              </a:solidFill>
              <a:latin typeface="Arial Narrow" pitchFamily="34" charset="0"/>
              <a:cs typeface="Arial" charset="0"/>
            </a:endParaRPr>
          </a:p>
        </p:txBody>
      </p:sp>
      <p:sp>
        <p:nvSpPr>
          <p:cNvPr id="13317" name="Rectangle 2"/>
          <p:cNvSpPr>
            <a:spLocks noGrp="1" noChangeArrowheads="1"/>
          </p:cNvSpPr>
          <p:nvPr>
            <p:ph type="title"/>
          </p:nvPr>
        </p:nvSpPr>
        <p:spPr/>
        <p:txBody>
          <a:bodyPr/>
          <a:lstStyle/>
          <a:p>
            <a:pPr eaLnBrk="1" hangingPunct="1"/>
            <a:r>
              <a:rPr lang="zh-CN" altLang="en-US" dirty="0" smtClean="0"/>
              <a:t>面向未来的安全性</a:t>
            </a:r>
            <a:r>
              <a:rPr lang="en-US" dirty="0" smtClean="0"/>
              <a:t> –HTTPS</a:t>
            </a:r>
          </a:p>
        </p:txBody>
      </p:sp>
      <p:sp>
        <p:nvSpPr>
          <p:cNvPr id="13318" name="Rectangle 3"/>
          <p:cNvSpPr>
            <a:spLocks noGrp="1" noChangeArrowheads="1"/>
          </p:cNvSpPr>
          <p:nvPr>
            <p:ph idx="1"/>
          </p:nvPr>
        </p:nvSpPr>
        <p:spPr>
          <a:xfrm>
            <a:off x="812801" y="1333500"/>
            <a:ext cx="8021710" cy="1273032"/>
          </a:xfrm>
        </p:spPr>
        <p:txBody>
          <a:bodyPr/>
          <a:lstStyle/>
          <a:p>
            <a:pPr eaLnBrk="1" hangingPunct="1">
              <a:lnSpc>
                <a:spcPct val="110000"/>
              </a:lnSpc>
            </a:pPr>
            <a:r>
              <a:rPr lang="en-US" sz="1500" dirty="0" smtClean="0"/>
              <a:t>Cordys </a:t>
            </a:r>
            <a:r>
              <a:rPr lang="zh-CN" altLang="en-US" sz="1500" dirty="0" smtClean="0"/>
              <a:t>传输层安全性</a:t>
            </a:r>
            <a:endParaRPr lang="en-US" sz="1500" dirty="0" smtClean="0"/>
          </a:p>
          <a:p>
            <a:pPr lvl="1" eaLnBrk="1" hangingPunct="1">
              <a:lnSpc>
                <a:spcPct val="110000"/>
              </a:lnSpc>
            </a:pPr>
            <a:r>
              <a:rPr lang="zh-CN" altLang="en-US" sz="1300" dirty="0" smtClean="0"/>
              <a:t>对传输通道加密</a:t>
            </a:r>
            <a:endParaRPr lang="en-US" altLang="zh-CN" sz="1300" dirty="0" smtClean="0"/>
          </a:p>
          <a:p>
            <a:pPr lvl="1" eaLnBrk="1" hangingPunct="1">
              <a:lnSpc>
                <a:spcPct val="110000"/>
              </a:lnSpc>
            </a:pPr>
            <a:r>
              <a:rPr lang="zh-CN" altLang="en-US" sz="1300" dirty="0" smtClean="0"/>
              <a:t>保护敏感数据不被监听</a:t>
            </a:r>
            <a:endParaRPr lang="en-US" altLang="zh-CN" sz="1300" dirty="0" smtClean="0"/>
          </a:p>
          <a:p>
            <a:pPr lvl="1" eaLnBrk="1" hangingPunct="1">
              <a:lnSpc>
                <a:spcPct val="110000"/>
              </a:lnSpc>
            </a:pPr>
            <a:r>
              <a:rPr lang="en-US" altLang="zh-CN" sz="1300" dirty="0" smtClean="0"/>
              <a:t>Web</a:t>
            </a:r>
            <a:r>
              <a:rPr lang="zh-CN" altLang="en-US" sz="1300" dirty="0" smtClean="0"/>
              <a:t>服务器广泛支持</a:t>
            </a:r>
            <a:endParaRPr lang="en-US" sz="1300" dirty="0" smtClean="0"/>
          </a:p>
        </p:txBody>
      </p:sp>
      <p:pic>
        <p:nvPicPr>
          <p:cNvPr id="13323" name="Picture 12"/>
          <p:cNvPicPr>
            <a:picLocks noChangeAspect="1" noChangeArrowheads="1"/>
          </p:cNvPicPr>
          <p:nvPr/>
        </p:nvPicPr>
        <p:blipFill>
          <a:blip r:embed="rId6" cstate="print"/>
          <a:srcRect/>
          <a:stretch>
            <a:fillRect/>
          </a:stretch>
        </p:blipFill>
        <p:spPr bwMode="auto">
          <a:xfrm>
            <a:off x="7661275" y="4826000"/>
            <a:ext cx="241300" cy="334698"/>
          </a:xfrm>
          <a:prstGeom prst="rect">
            <a:avLst/>
          </a:prstGeom>
          <a:noFill/>
          <a:ln w="9525">
            <a:noFill/>
            <a:round/>
            <a:headEnd/>
            <a:tailEnd/>
          </a:ln>
        </p:spPr>
      </p:pic>
      <p:pic>
        <p:nvPicPr>
          <p:cNvPr id="13324" name="Picture 13"/>
          <p:cNvPicPr>
            <a:picLocks noChangeAspect="1" noChangeArrowheads="1"/>
          </p:cNvPicPr>
          <p:nvPr/>
        </p:nvPicPr>
        <p:blipFill>
          <a:blip r:embed="rId14" cstate="print"/>
          <a:srcRect/>
          <a:stretch>
            <a:fillRect/>
          </a:stretch>
        </p:blipFill>
        <p:spPr bwMode="auto">
          <a:xfrm>
            <a:off x="7713133" y="5001948"/>
            <a:ext cx="364067" cy="349250"/>
          </a:xfrm>
          <a:prstGeom prst="rect">
            <a:avLst/>
          </a:prstGeom>
          <a:noFill/>
          <a:ln w="9525">
            <a:noFill/>
            <a:round/>
            <a:headEnd/>
            <a:tailEnd/>
          </a:ln>
        </p:spPr>
      </p:pic>
      <p:grpSp>
        <p:nvGrpSpPr>
          <p:cNvPr id="6" name="Group 96"/>
          <p:cNvGrpSpPr/>
          <p:nvPr/>
        </p:nvGrpSpPr>
        <p:grpSpPr>
          <a:xfrm>
            <a:off x="5834071" y="4162430"/>
            <a:ext cx="2786082" cy="500066"/>
            <a:chOff x="1285852" y="3357562"/>
            <a:chExt cx="6929484" cy="1357322"/>
          </a:xfrm>
        </p:grpSpPr>
        <p:sp>
          <p:nvSpPr>
            <p:cNvPr id="49" name="Flowchart: Alternate Process 48"/>
            <p:cNvSpPr/>
            <p:nvPr/>
          </p:nvSpPr>
          <p:spPr bwMode="auto">
            <a:xfrm>
              <a:off x="1285852" y="3357562"/>
              <a:ext cx="6929484" cy="1357322"/>
            </a:xfrm>
            <a:prstGeom prst="flowChartAlternateProcess">
              <a:avLst/>
            </a:prstGeom>
            <a:blipFill dpi="0" rotWithShape="1">
              <a:blip r:embed="rId15">
                <a:alphaModFix amt="27000"/>
              </a:blip>
              <a:srcRect/>
              <a:tile tx="0" ty="0" sx="100000" sy="100000" flip="none" algn="tl"/>
            </a:blipFill>
            <a:ln w="9525">
              <a:solidFill>
                <a:schemeClr val="tx1"/>
              </a:solidFill>
              <a:round/>
              <a:headEnd/>
              <a:tailEnd/>
            </a:ln>
          </p:spPr>
          <p:txBody>
            <a:bodyPr wrap="none" rtlCol="0" anchor="ctr"/>
            <a:lstStyle/>
            <a:p>
              <a:pPr algn="ctr"/>
              <a:endParaRPr kumimoji="1" lang="en-US" sz="1200" dirty="0">
                <a:latin typeface="Times New Roman" pitchFamily="18" charset="0"/>
                <a:ea typeface="宋体" pitchFamily="2" charset="-122"/>
              </a:endParaRPr>
            </a:p>
          </p:txBody>
        </p:sp>
        <p:sp>
          <p:nvSpPr>
            <p:cNvPr id="50" name="TextBox 49"/>
            <p:cNvSpPr txBox="1"/>
            <p:nvPr/>
          </p:nvSpPr>
          <p:spPr>
            <a:xfrm>
              <a:off x="3654907" y="3696891"/>
              <a:ext cx="2247721" cy="751854"/>
            </a:xfrm>
            <a:prstGeom prst="rect">
              <a:avLst/>
            </a:prstGeom>
            <a:noFill/>
          </p:spPr>
          <p:txBody>
            <a:bodyPr wrap="square" rtlCol="0">
              <a:spAutoFit/>
            </a:bodyPr>
            <a:lstStyle/>
            <a:p>
              <a:r>
                <a:rPr lang="en-US" sz="1200" b="1" dirty="0" smtClean="0"/>
                <a:t>SOA</a:t>
              </a:r>
              <a:r>
                <a:rPr lang="zh-CN" altLang="en-US" sz="1200" b="1" dirty="0" smtClean="0"/>
                <a:t>网格</a:t>
              </a:r>
              <a:endParaRPr lang="en-US" sz="1200" b="1" dirty="0"/>
            </a:p>
          </p:txBody>
        </p:sp>
      </p:grpSp>
      <p:sp>
        <p:nvSpPr>
          <p:cNvPr id="41" name="AutoShape 39"/>
          <p:cNvSpPr>
            <a:spLocks noChangeArrowheads="1"/>
          </p:cNvSpPr>
          <p:nvPr/>
        </p:nvSpPr>
        <p:spPr bwMode="auto">
          <a:xfrm>
            <a:off x="3438513" y="3143248"/>
            <a:ext cx="1704991" cy="524218"/>
          </a:xfrm>
          <a:prstGeom prst="wedgeRectCallout">
            <a:avLst>
              <a:gd name="adj1" fmla="val 47190"/>
              <a:gd name="adj2" fmla="val 166234"/>
            </a:avLst>
          </a:prstGeom>
          <a:solidFill>
            <a:schemeClr val="bg2">
              <a:lumMod val="60000"/>
              <a:lumOff val="40000"/>
            </a:schemeClr>
          </a:solidFill>
          <a:ln w="9525">
            <a:solidFill>
              <a:schemeClr val="tx1"/>
            </a:solidFill>
            <a:round/>
            <a:headEnd/>
            <a:tailEnd/>
          </a:ln>
        </p:spPr>
        <p:txBody>
          <a:bodyPr wrap="none" rtlCol="0" anchor="ctr"/>
          <a:lstStyle/>
          <a:p>
            <a:pPr defTabSz="200239" eaLnBrk="0" hangingPunct="0">
              <a:buClr>
                <a:srgbClr val="000000"/>
              </a:buClr>
              <a:buSzPct val="100000"/>
              <a:tabLst>
                <a:tab pos="0" algn="l"/>
                <a:tab pos="400473" algn="l"/>
                <a:tab pos="799790" algn="l"/>
                <a:tab pos="1200263" algn="l"/>
                <a:tab pos="1599578" algn="l"/>
                <a:tab pos="2000051" algn="l"/>
                <a:tab pos="2400525" algn="l"/>
                <a:tab pos="2799840" algn="l"/>
                <a:tab pos="3200313" algn="l"/>
                <a:tab pos="3599629" algn="l"/>
                <a:tab pos="4000102" algn="l"/>
                <a:tab pos="4400576" algn="l"/>
              </a:tabLst>
            </a:pPr>
            <a:r>
              <a:rPr lang="zh-CN" altLang="en-US" sz="1050" b="1" dirty="0" smtClean="0">
                <a:solidFill>
                  <a:schemeClr val="tx2"/>
                </a:solidFill>
                <a:latin typeface="+mj-lt"/>
                <a:cs typeface="Arial" charset="0"/>
              </a:rPr>
              <a:t>连接</a:t>
            </a:r>
            <a:endParaRPr lang="en-GB" altLang="en-US" sz="1050" b="1" dirty="0" smtClean="0">
              <a:solidFill>
                <a:schemeClr val="tx2"/>
              </a:solidFill>
              <a:latin typeface="+mj-lt"/>
              <a:cs typeface="Arial" charset="0"/>
            </a:endParaRPr>
          </a:p>
          <a:p>
            <a:pPr defTabSz="200239" eaLnBrk="0" hangingPunct="0">
              <a:buClr>
                <a:srgbClr val="000000"/>
              </a:buClr>
              <a:buSzPct val="100000"/>
              <a:buFont typeface="Arial Narrow" pitchFamily="34" charset="0"/>
              <a:buChar char="-"/>
              <a:tabLst>
                <a:tab pos="0" algn="l"/>
                <a:tab pos="400473" algn="l"/>
                <a:tab pos="799790" algn="l"/>
                <a:tab pos="1200263" algn="l"/>
                <a:tab pos="1599578" algn="l"/>
                <a:tab pos="2000051" algn="l"/>
                <a:tab pos="2400525" algn="l"/>
                <a:tab pos="2799840" algn="l"/>
                <a:tab pos="3200313" algn="l"/>
                <a:tab pos="3599629" algn="l"/>
                <a:tab pos="4000102" algn="l"/>
                <a:tab pos="4400576" algn="l"/>
              </a:tabLst>
            </a:pPr>
            <a:r>
              <a:rPr lang="en-GB" altLang="en-US" sz="1050" b="1" dirty="0" smtClean="0">
                <a:solidFill>
                  <a:schemeClr val="tx2"/>
                </a:solidFill>
                <a:latin typeface="+mj-lt"/>
                <a:cs typeface="Arial" charset="0"/>
              </a:rPr>
              <a:t> HTTP</a:t>
            </a:r>
          </a:p>
          <a:p>
            <a:pPr defTabSz="200239" eaLnBrk="0" hangingPunct="0">
              <a:buClr>
                <a:srgbClr val="000000"/>
              </a:buClr>
              <a:buSzPct val="100000"/>
              <a:buFont typeface="Arial Narrow" pitchFamily="34" charset="0"/>
              <a:buChar char="-"/>
              <a:tabLst>
                <a:tab pos="0" algn="l"/>
                <a:tab pos="400473" algn="l"/>
                <a:tab pos="799790" algn="l"/>
                <a:tab pos="1200263" algn="l"/>
                <a:tab pos="1599578" algn="l"/>
                <a:tab pos="2000051" algn="l"/>
                <a:tab pos="2400525" algn="l"/>
                <a:tab pos="2799840" algn="l"/>
                <a:tab pos="3200313" algn="l"/>
                <a:tab pos="3599629" algn="l"/>
                <a:tab pos="4000102" algn="l"/>
                <a:tab pos="4400576" algn="l"/>
              </a:tabLst>
            </a:pPr>
            <a:r>
              <a:rPr lang="en-GB" altLang="en-US" sz="1050" b="1" dirty="0" smtClean="0">
                <a:solidFill>
                  <a:schemeClr val="tx2"/>
                </a:solidFill>
                <a:latin typeface="+mj-lt"/>
                <a:cs typeface="Arial" charset="0"/>
              </a:rPr>
              <a:t> HTTPS (SSL/TLS)</a:t>
            </a:r>
          </a:p>
        </p:txBody>
      </p:sp>
      <p:sp>
        <p:nvSpPr>
          <p:cNvPr id="42" name="AutoShape 39"/>
          <p:cNvSpPr>
            <a:spLocks noChangeArrowheads="1"/>
          </p:cNvSpPr>
          <p:nvPr/>
        </p:nvSpPr>
        <p:spPr bwMode="auto">
          <a:xfrm>
            <a:off x="4357686" y="4929198"/>
            <a:ext cx="1285884" cy="357190"/>
          </a:xfrm>
          <a:prstGeom prst="wedgeRectCallout">
            <a:avLst>
              <a:gd name="adj1" fmla="val 112078"/>
              <a:gd name="adj2" fmla="val -182681"/>
            </a:avLst>
          </a:prstGeom>
          <a:solidFill>
            <a:schemeClr val="bg2">
              <a:lumMod val="60000"/>
              <a:lumOff val="40000"/>
            </a:schemeClr>
          </a:solidFill>
          <a:ln w="9525">
            <a:solidFill>
              <a:schemeClr val="tx1"/>
            </a:solidFill>
            <a:round/>
            <a:headEnd/>
            <a:tailEnd/>
          </a:ln>
        </p:spPr>
        <p:txBody>
          <a:bodyPr wrap="square" rtlCol="0" anchor="ctr"/>
          <a:lstStyle/>
          <a:p>
            <a:pPr defTabSz="200239" eaLnBrk="0" hangingPunct="0">
              <a:buClr>
                <a:srgbClr val="000000"/>
              </a:buClr>
              <a:buSzPct val="100000"/>
              <a:tabLst>
                <a:tab pos="0" algn="l"/>
                <a:tab pos="400473" algn="l"/>
                <a:tab pos="799790" algn="l"/>
                <a:tab pos="1200263" algn="l"/>
                <a:tab pos="1599578" algn="l"/>
                <a:tab pos="2000051" algn="l"/>
                <a:tab pos="2400525" algn="l"/>
                <a:tab pos="2799840" algn="l"/>
                <a:tab pos="3200313" algn="l"/>
                <a:tab pos="3599629" algn="l"/>
                <a:tab pos="4000102" algn="l"/>
                <a:tab pos="4400576" algn="l"/>
              </a:tabLst>
            </a:pPr>
            <a:r>
              <a:rPr lang="en-US" altLang="zh-CN" sz="1050" b="1" dirty="0" smtClean="0">
                <a:solidFill>
                  <a:schemeClr val="tx2"/>
                </a:solidFill>
                <a:latin typeface="+mj-lt"/>
                <a:cs typeface="Arial" charset="0"/>
              </a:rPr>
              <a:t>SOA</a:t>
            </a:r>
            <a:r>
              <a:rPr lang="zh-CN" altLang="en-US" sz="1050" b="1" dirty="0" smtClean="0">
                <a:solidFill>
                  <a:schemeClr val="tx2"/>
                </a:solidFill>
                <a:latin typeface="+mj-lt"/>
                <a:cs typeface="Arial" charset="0"/>
              </a:rPr>
              <a:t>网格内部使用</a:t>
            </a:r>
            <a:r>
              <a:rPr lang="en-US" altLang="zh-CN" sz="1050" b="1" dirty="0" smtClean="0">
                <a:solidFill>
                  <a:schemeClr val="tx2"/>
                </a:solidFill>
                <a:latin typeface="+mj-lt"/>
                <a:cs typeface="Arial" charset="0"/>
              </a:rPr>
              <a:t>SSL</a:t>
            </a:r>
            <a:endParaRPr lang="en-GB" altLang="en-US" sz="1050" b="1" dirty="0" smtClean="0">
              <a:solidFill>
                <a:schemeClr val="tx2"/>
              </a:solidFill>
              <a:latin typeface="+mj-lt"/>
              <a:cs typeface="Arial" charset="0"/>
            </a:endParaRPr>
          </a:p>
        </p:txBody>
      </p:sp>
      <p:sp>
        <p:nvSpPr>
          <p:cNvPr id="43" name="AutoShape 39"/>
          <p:cNvSpPr>
            <a:spLocks noChangeArrowheads="1"/>
          </p:cNvSpPr>
          <p:nvPr/>
        </p:nvSpPr>
        <p:spPr bwMode="auto">
          <a:xfrm>
            <a:off x="6143636" y="6000768"/>
            <a:ext cx="1285884" cy="500066"/>
          </a:xfrm>
          <a:prstGeom prst="wedgeRectCallout">
            <a:avLst>
              <a:gd name="adj1" fmla="val 75041"/>
              <a:gd name="adj2" fmla="val -121729"/>
            </a:avLst>
          </a:prstGeom>
          <a:solidFill>
            <a:schemeClr val="bg2">
              <a:lumMod val="60000"/>
              <a:lumOff val="40000"/>
            </a:schemeClr>
          </a:solidFill>
          <a:ln w="9525">
            <a:solidFill>
              <a:schemeClr val="tx1"/>
            </a:solidFill>
            <a:round/>
            <a:headEnd/>
            <a:tailEnd/>
          </a:ln>
        </p:spPr>
        <p:txBody>
          <a:bodyPr wrap="square" rtlCol="0" anchor="ctr"/>
          <a:lstStyle/>
          <a:p>
            <a:pPr defTabSz="200239" eaLnBrk="0" hangingPunct="0">
              <a:buClr>
                <a:srgbClr val="000000"/>
              </a:buClr>
              <a:buSzPct val="100000"/>
              <a:tabLst>
                <a:tab pos="0" algn="l"/>
                <a:tab pos="400473" algn="l"/>
                <a:tab pos="799790" algn="l"/>
                <a:tab pos="1200263" algn="l"/>
                <a:tab pos="1599578" algn="l"/>
                <a:tab pos="2000051" algn="l"/>
                <a:tab pos="2400525" algn="l"/>
                <a:tab pos="2799840" algn="l"/>
                <a:tab pos="3200313" algn="l"/>
                <a:tab pos="3599629" algn="l"/>
                <a:tab pos="4000102" algn="l"/>
                <a:tab pos="4400576" algn="l"/>
              </a:tabLst>
            </a:pPr>
            <a:r>
              <a:rPr lang="zh-CN" altLang="en-US" sz="1050" b="1" dirty="0" smtClean="0">
                <a:solidFill>
                  <a:schemeClr val="tx2"/>
                </a:solidFill>
                <a:latin typeface="+mj-lt"/>
                <a:cs typeface="Arial" charset="0"/>
              </a:rPr>
              <a:t>通过</a:t>
            </a:r>
            <a:r>
              <a:rPr lang="en-US" altLang="zh-CN" sz="1050" b="1" dirty="0" smtClean="0">
                <a:solidFill>
                  <a:schemeClr val="tx2"/>
                </a:solidFill>
                <a:latin typeface="+mj-lt"/>
                <a:cs typeface="Arial" charset="0"/>
              </a:rPr>
              <a:t>UDDI</a:t>
            </a:r>
            <a:r>
              <a:rPr lang="zh-CN" altLang="en-US" sz="1050" b="1" dirty="0" smtClean="0">
                <a:solidFill>
                  <a:schemeClr val="tx2"/>
                </a:solidFill>
                <a:latin typeface="+mj-lt"/>
                <a:cs typeface="Arial" charset="0"/>
              </a:rPr>
              <a:t>的外部通信基于</a:t>
            </a:r>
            <a:r>
              <a:rPr lang="en-US" altLang="zh-CN" sz="1050" b="1" dirty="0" smtClean="0">
                <a:solidFill>
                  <a:schemeClr val="tx2"/>
                </a:solidFill>
                <a:latin typeface="+mj-lt"/>
                <a:cs typeface="Arial" charset="0"/>
              </a:rPr>
              <a:t>SSL</a:t>
            </a:r>
            <a:endParaRPr lang="en-GB" altLang="en-US" sz="1050" b="1" dirty="0" smtClean="0">
              <a:solidFill>
                <a:schemeClr val="tx2"/>
              </a:solidFill>
              <a:latin typeface="+mj-lt"/>
              <a:cs typeface="Arial" charset="0"/>
            </a:endParaRPr>
          </a:p>
        </p:txBody>
      </p:sp>
    </p:spTree>
  </p:cSld>
  <p:clrMapOvr>
    <a:masterClrMapping/>
  </p:clrMapOvr>
  <p:transition>
    <p:pull dir="r"/>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zh-CN" altLang="en-US" smtClean="0"/>
              <a:t>目录</a:t>
            </a:r>
          </a:p>
        </p:txBody>
      </p:sp>
      <p:sp>
        <p:nvSpPr>
          <p:cNvPr id="57347" name="Rectangle 3"/>
          <p:cNvSpPr>
            <a:spLocks noChangeArrowheads="1"/>
          </p:cNvSpPr>
          <p:nvPr/>
        </p:nvSpPr>
        <p:spPr bwMode="auto">
          <a:xfrm>
            <a:off x="1187450" y="3836988"/>
            <a:ext cx="6810375" cy="600075"/>
          </a:xfrm>
          <a:prstGeom prst="rect">
            <a:avLst/>
          </a:prstGeom>
          <a:solidFill>
            <a:srgbClr val="FF9900"/>
          </a:solidFill>
          <a:ln w="12700" algn="ctr">
            <a:noFill/>
            <a:miter lim="800000"/>
            <a:headEnd/>
            <a:tailEnd/>
          </a:ln>
        </p:spPr>
        <p:txBody>
          <a:bodyPr wrap="none" anchor="ctr"/>
          <a:lstStyle/>
          <a:p>
            <a:endParaRPr lang="en-US" altLang="zh-CN">
              <a:ea typeface="宋体" pitchFamily="2" charset="-122"/>
            </a:endParaRPr>
          </a:p>
        </p:txBody>
      </p:sp>
      <p:sp>
        <p:nvSpPr>
          <p:cNvPr id="57348" name="Text Box 9"/>
          <p:cNvSpPr txBox="1">
            <a:spLocks noChangeArrowheads="1"/>
          </p:cNvSpPr>
          <p:nvPr/>
        </p:nvSpPr>
        <p:spPr bwMode="auto">
          <a:xfrm>
            <a:off x="1206500" y="3867150"/>
            <a:ext cx="539750" cy="539750"/>
          </a:xfrm>
          <a:prstGeom prst="rect">
            <a:avLst/>
          </a:prstGeom>
          <a:solidFill>
            <a:schemeClr val="bg1"/>
          </a:solidFill>
          <a:ln w="12700" algn="ctr">
            <a:noFill/>
            <a:miter lim="800000"/>
            <a:headEnd/>
            <a:tailEnd/>
          </a:ln>
        </p:spPr>
        <p:txBody>
          <a:bodyPr wrap="none" anchor="ctr" anchorCtr="1"/>
          <a:lstStyle/>
          <a:p>
            <a:pPr>
              <a:spcBef>
                <a:spcPct val="50000"/>
              </a:spcBef>
            </a:pPr>
            <a:r>
              <a:rPr lang="en-US" altLang="zh-CN" sz="3000" i="1">
                <a:solidFill>
                  <a:srgbClr val="FF9933"/>
                </a:solidFill>
                <a:ea typeface="宋体" pitchFamily="2" charset="-122"/>
              </a:rPr>
              <a:t>5</a:t>
            </a:r>
            <a:endParaRPr lang="de-DE" altLang="zh-CN" sz="3000" i="1">
              <a:solidFill>
                <a:srgbClr val="FF9933"/>
              </a:solidFill>
              <a:ea typeface="宋体" pitchFamily="2" charset="-122"/>
            </a:endParaRPr>
          </a:p>
        </p:txBody>
      </p:sp>
      <p:sp>
        <p:nvSpPr>
          <p:cNvPr id="57349" name="Rectangle 3"/>
          <p:cNvSpPr>
            <a:spLocks noChangeArrowheads="1"/>
          </p:cNvSpPr>
          <p:nvPr/>
        </p:nvSpPr>
        <p:spPr bwMode="auto">
          <a:xfrm>
            <a:off x="1187450" y="4557713"/>
            <a:ext cx="6810375" cy="600075"/>
          </a:xfrm>
          <a:prstGeom prst="rect">
            <a:avLst/>
          </a:prstGeom>
          <a:solidFill>
            <a:srgbClr val="FF9900"/>
          </a:solidFill>
          <a:ln w="12700" algn="ctr">
            <a:noFill/>
            <a:miter lim="800000"/>
            <a:headEnd/>
            <a:tailEnd/>
          </a:ln>
        </p:spPr>
        <p:txBody>
          <a:bodyPr wrap="none" anchor="ctr"/>
          <a:lstStyle/>
          <a:p>
            <a:endParaRPr lang="en-US" altLang="zh-CN">
              <a:ea typeface="宋体" pitchFamily="2" charset="-122"/>
            </a:endParaRPr>
          </a:p>
        </p:txBody>
      </p:sp>
      <p:sp>
        <p:nvSpPr>
          <p:cNvPr id="57350" name="Text Box 9"/>
          <p:cNvSpPr txBox="1">
            <a:spLocks noChangeArrowheads="1"/>
          </p:cNvSpPr>
          <p:nvPr/>
        </p:nvSpPr>
        <p:spPr bwMode="auto">
          <a:xfrm>
            <a:off x="1206500" y="4587875"/>
            <a:ext cx="539750" cy="539750"/>
          </a:xfrm>
          <a:prstGeom prst="rect">
            <a:avLst/>
          </a:prstGeom>
          <a:solidFill>
            <a:schemeClr val="bg1"/>
          </a:solidFill>
          <a:ln w="12700" algn="ctr">
            <a:noFill/>
            <a:miter lim="800000"/>
            <a:headEnd/>
            <a:tailEnd/>
          </a:ln>
        </p:spPr>
        <p:txBody>
          <a:bodyPr wrap="none" anchor="ctr" anchorCtr="1"/>
          <a:lstStyle/>
          <a:p>
            <a:pPr>
              <a:spcBef>
                <a:spcPct val="50000"/>
              </a:spcBef>
            </a:pPr>
            <a:r>
              <a:rPr lang="en-US" altLang="zh-CN" sz="3000" i="1">
                <a:solidFill>
                  <a:srgbClr val="FF9933"/>
                </a:solidFill>
                <a:ea typeface="宋体" pitchFamily="2" charset="-122"/>
              </a:rPr>
              <a:t>6</a:t>
            </a:r>
            <a:endParaRPr lang="de-DE" altLang="zh-CN" sz="3000" i="1">
              <a:solidFill>
                <a:srgbClr val="FF9933"/>
              </a:solidFill>
              <a:ea typeface="宋体" pitchFamily="2" charset="-122"/>
            </a:endParaRPr>
          </a:p>
        </p:txBody>
      </p:sp>
      <p:sp>
        <p:nvSpPr>
          <p:cNvPr id="57351" name="Text Box 9"/>
          <p:cNvSpPr txBox="1">
            <a:spLocks noChangeArrowheads="1"/>
          </p:cNvSpPr>
          <p:nvPr/>
        </p:nvSpPr>
        <p:spPr bwMode="auto">
          <a:xfrm>
            <a:off x="1187450" y="5348288"/>
            <a:ext cx="576263" cy="504825"/>
          </a:xfrm>
          <a:prstGeom prst="rect">
            <a:avLst/>
          </a:prstGeom>
          <a:solidFill>
            <a:schemeClr val="bg1"/>
          </a:solidFill>
          <a:ln w="12700" algn="ctr">
            <a:noFill/>
            <a:miter lim="800000"/>
            <a:headEnd/>
            <a:tailEnd/>
          </a:ln>
        </p:spPr>
        <p:txBody>
          <a:bodyPr wrap="none" anchor="ctr" anchorCtr="1"/>
          <a:lstStyle/>
          <a:p>
            <a:pPr>
              <a:spcBef>
                <a:spcPct val="50000"/>
              </a:spcBef>
            </a:pPr>
            <a:endParaRPr lang="de-DE" altLang="zh-CN" sz="3000" i="1">
              <a:solidFill>
                <a:srgbClr val="FF9933"/>
              </a:solidFill>
              <a:ea typeface="宋体" pitchFamily="2" charset="-122"/>
            </a:endParaRPr>
          </a:p>
        </p:txBody>
      </p:sp>
      <p:sp>
        <p:nvSpPr>
          <p:cNvPr id="57352" name="Text Box 6"/>
          <p:cNvSpPr txBox="1">
            <a:spLocks noChangeArrowheads="1"/>
          </p:cNvSpPr>
          <p:nvPr/>
        </p:nvSpPr>
        <p:spPr bwMode="auto">
          <a:xfrm>
            <a:off x="1979613" y="5421313"/>
            <a:ext cx="6034087" cy="360362"/>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进展进度和下阶段计划			</a:t>
            </a:r>
          </a:p>
        </p:txBody>
      </p:sp>
      <p:grpSp>
        <p:nvGrpSpPr>
          <p:cNvPr id="57353" name="组合 29"/>
          <p:cNvGrpSpPr>
            <a:grpSpLocks/>
          </p:cNvGrpSpPr>
          <p:nvPr/>
        </p:nvGrpSpPr>
        <p:grpSpPr bwMode="auto">
          <a:xfrm>
            <a:off x="1187450" y="3116263"/>
            <a:ext cx="6810375" cy="600075"/>
            <a:chOff x="1214438" y="4186238"/>
            <a:chExt cx="6810375" cy="600075"/>
          </a:xfrm>
        </p:grpSpPr>
        <p:sp>
          <p:nvSpPr>
            <p:cNvPr id="57377" name="Rectangle 3"/>
            <p:cNvSpPr>
              <a:spLocks noChangeArrowheads="1"/>
            </p:cNvSpPr>
            <p:nvPr/>
          </p:nvSpPr>
          <p:spPr bwMode="auto">
            <a:xfrm>
              <a:off x="1214438" y="4186238"/>
              <a:ext cx="6810375" cy="600075"/>
            </a:xfrm>
            <a:prstGeom prst="rect">
              <a:avLst/>
            </a:prstGeom>
            <a:solidFill>
              <a:srgbClr val="FF9900"/>
            </a:solidFill>
            <a:ln w="12700" algn="ctr">
              <a:noFill/>
              <a:miter lim="800000"/>
              <a:headEnd/>
              <a:tailEnd/>
            </a:ln>
          </p:spPr>
          <p:txBody>
            <a:bodyPr wrap="none" anchor="ctr"/>
            <a:lstStyle/>
            <a:p>
              <a:endParaRPr lang="en-US" altLang="zh-CN">
                <a:ea typeface="宋体" pitchFamily="2" charset="-122"/>
              </a:endParaRPr>
            </a:p>
          </p:txBody>
        </p:sp>
        <p:sp>
          <p:nvSpPr>
            <p:cNvPr id="57378" name="Text Box 9"/>
            <p:cNvSpPr txBox="1">
              <a:spLocks noChangeArrowheads="1"/>
            </p:cNvSpPr>
            <p:nvPr/>
          </p:nvSpPr>
          <p:spPr bwMode="auto">
            <a:xfrm>
              <a:off x="1233488" y="4216400"/>
              <a:ext cx="539750" cy="539750"/>
            </a:xfrm>
            <a:prstGeom prst="rect">
              <a:avLst/>
            </a:prstGeom>
            <a:solidFill>
              <a:schemeClr val="bg1"/>
            </a:solidFill>
            <a:ln w="12700" algn="ctr">
              <a:noFill/>
              <a:miter lim="800000"/>
              <a:headEnd/>
              <a:tailEnd/>
            </a:ln>
          </p:spPr>
          <p:txBody>
            <a:bodyPr wrap="none" anchor="ctr" anchorCtr="1"/>
            <a:lstStyle/>
            <a:p>
              <a:pPr>
                <a:spcBef>
                  <a:spcPct val="50000"/>
                </a:spcBef>
              </a:pPr>
              <a:r>
                <a:rPr lang="en-US" altLang="zh-CN" sz="3000" i="1">
                  <a:solidFill>
                    <a:srgbClr val="FF9933"/>
                  </a:solidFill>
                  <a:ea typeface="宋体" pitchFamily="2" charset="-122"/>
                </a:rPr>
                <a:t>4</a:t>
              </a:r>
              <a:endParaRPr lang="de-DE" altLang="zh-CN" sz="3000" i="1">
                <a:solidFill>
                  <a:srgbClr val="FF9933"/>
                </a:solidFill>
                <a:ea typeface="宋体" pitchFamily="2" charset="-122"/>
              </a:endParaRPr>
            </a:p>
          </p:txBody>
        </p:sp>
      </p:grpSp>
      <p:grpSp>
        <p:nvGrpSpPr>
          <p:cNvPr id="57354" name="组合 41"/>
          <p:cNvGrpSpPr>
            <a:grpSpLocks/>
          </p:cNvGrpSpPr>
          <p:nvPr/>
        </p:nvGrpSpPr>
        <p:grpSpPr bwMode="auto">
          <a:xfrm>
            <a:off x="1187450" y="5276850"/>
            <a:ext cx="6810375" cy="600075"/>
            <a:chOff x="1214438" y="4186238"/>
            <a:chExt cx="6810375" cy="600075"/>
          </a:xfrm>
        </p:grpSpPr>
        <p:sp>
          <p:nvSpPr>
            <p:cNvPr id="57375" name="Rectangle 3"/>
            <p:cNvSpPr>
              <a:spLocks noChangeArrowheads="1"/>
            </p:cNvSpPr>
            <p:nvPr/>
          </p:nvSpPr>
          <p:spPr bwMode="auto">
            <a:xfrm>
              <a:off x="1214438" y="4186238"/>
              <a:ext cx="6810375" cy="600075"/>
            </a:xfrm>
            <a:prstGeom prst="rect">
              <a:avLst/>
            </a:prstGeom>
            <a:solidFill>
              <a:srgbClr val="FF9900"/>
            </a:solidFill>
            <a:ln w="12700" algn="ctr">
              <a:noFill/>
              <a:miter lim="800000"/>
              <a:headEnd/>
              <a:tailEnd/>
            </a:ln>
          </p:spPr>
          <p:txBody>
            <a:bodyPr wrap="none" anchor="ctr"/>
            <a:lstStyle/>
            <a:p>
              <a:endParaRPr lang="en-US" altLang="zh-CN">
                <a:ea typeface="宋体" pitchFamily="2" charset="-122"/>
              </a:endParaRPr>
            </a:p>
          </p:txBody>
        </p:sp>
        <p:sp>
          <p:nvSpPr>
            <p:cNvPr id="57376" name="Text Box 9"/>
            <p:cNvSpPr txBox="1">
              <a:spLocks noChangeArrowheads="1"/>
            </p:cNvSpPr>
            <p:nvPr/>
          </p:nvSpPr>
          <p:spPr bwMode="auto">
            <a:xfrm>
              <a:off x="1233488" y="4216400"/>
              <a:ext cx="539750" cy="539750"/>
            </a:xfrm>
            <a:prstGeom prst="rect">
              <a:avLst/>
            </a:prstGeom>
            <a:solidFill>
              <a:schemeClr val="bg1"/>
            </a:solidFill>
            <a:ln w="12700" algn="ctr">
              <a:noFill/>
              <a:miter lim="800000"/>
              <a:headEnd/>
              <a:tailEnd/>
            </a:ln>
          </p:spPr>
          <p:txBody>
            <a:bodyPr wrap="none" anchor="ctr" anchorCtr="1"/>
            <a:lstStyle/>
            <a:p>
              <a:pPr>
                <a:spcBef>
                  <a:spcPct val="50000"/>
                </a:spcBef>
              </a:pPr>
              <a:r>
                <a:rPr lang="de-DE" altLang="zh-CN" sz="3000" i="1">
                  <a:solidFill>
                    <a:srgbClr val="FF9933"/>
                  </a:solidFill>
                  <a:ea typeface="宋体" pitchFamily="2" charset="-122"/>
                </a:rPr>
                <a:t>7</a:t>
              </a:r>
            </a:p>
          </p:txBody>
        </p:sp>
      </p:grpSp>
      <p:sp>
        <p:nvSpPr>
          <p:cNvPr id="57355" name="Text Box 6"/>
          <p:cNvSpPr txBox="1">
            <a:spLocks noChangeArrowheads="1"/>
          </p:cNvSpPr>
          <p:nvPr/>
        </p:nvSpPr>
        <p:spPr bwMode="auto">
          <a:xfrm>
            <a:off x="1908175" y="3187700"/>
            <a:ext cx="6034088" cy="431800"/>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蓝图设计阶段总体成果			</a:t>
            </a:r>
          </a:p>
        </p:txBody>
      </p:sp>
      <p:sp>
        <p:nvSpPr>
          <p:cNvPr id="57356" name="Text Box 6"/>
          <p:cNvSpPr txBox="1">
            <a:spLocks noChangeArrowheads="1"/>
          </p:cNvSpPr>
          <p:nvPr/>
        </p:nvSpPr>
        <p:spPr bwMode="auto">
          <a:xfrm>
            <a:off x="1905000" y="3967163"/>
            <a:ext cx="6105525" cy="360362"/>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蓝图详细设计提升点		</a:t>
            </a:r>
          </a:p>
        </p:txBody>
      </p:sp>
      <p:sp>
        <p:nvSpPr>
          <p:cNvPr id="57357" name="Text Box 6"/>
          <p:cNvSpPr txBox="1">
            <a:spLocks noChangeArrowheads="1"/>
          </p:cNvSpPr>
          <p:nvPr/>
        </p:nvSpPr>
        <p:spPr bwMode="auto">
          <a:xfrm>
            <a:off x="1905000" y="4694238"/>
            <a:ext cx="5961063" cy="360362"/>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业务方案设计		</a:t>
            </a:r>
          </a:p>
        </p:txBody>
      </p:sp>
      <p:sp>
        <p:nvSpPr>
          <p:cNvPr id="57358" name="Text Box 6"/>
          <p:cNvSpPr txBox="1">
            <a:spLocks noChangeArrowheads="1"/>
          </p:cNvSpPr>
          <p:nvPr/>
        </p:nvSpPr>
        <p:spPr bwMode="auto">
          <a:xfrm>
            <a:off x="1922463" y="5421313"/>
            <a:ext cx="5889625" cy="358775"/>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技术方案设计			</a:t>
            </a:r>
          </a:p>
        </p:txBody>
      </p:sp>
      <p:sp>
        <p:nvSpPr>
          <p:cNvPr id="57359" name="Text Box 9"/>
          <p:cNvSpPr txBox="1">
            <a:spLocks noChangeArrowheads="1"/>
          </p:cNvSpPr>
          <p:nvPr/>
        </p:nvSpPr>
        <p:spPr bwMode="auto">
          <a:xfrm>
            <a:off x="1187450" y="6069013"/>
            <a:ext cx="576263" cy="504825"/>
          </a:xfrm>
          <a:prstGeom prst="rect">
            <a:avLst/>
          </a:prstGeom>
          <a:solidFill>
            <a:schemeClr val="bg1"/>
          </a:solidFill>
          <a:ln w="12700" algn="ctr">
            <a:noFill/>
            <a:miter lim="800000"/>
            <a:headEnd/>
            <a:tailEnd/>
          </a:ln>
        </p:spPr>
        <p:txBody>
          <a:bodyPr wrap="none" anchor="ctr" anchorCtr="1"/>
          <a:lstStyle/>
          <a:p>
            <a:pPr>
              <a:spcBef>
                <a:spcPct val="50000"/>
              </a:spcBef>
            </a:pPr>
            <a:endParaRPr lang="de-DE" altLang="zh-CN" sz="3000" i="1">
              <a:solidFill>
                <a:srgbClr val="FF9933"/>
              </a:solidFill>
              <a:ea typeface="宋体" pitchFamily="2" charset="-122"/>
            </a:endParaRPr>
          </a:p>
        </p:txBody>
      </p:sp>
      <p:sp>
        <p:nvSpPr>
          <p:cNvPr id="57360" name="Text Box 6"/>
          <p:cNvSpPr txBox="1">
            <a:spLocks noChangeArrowheads="1"/>
          </p:cNvSpPr>
          <p:nvPr/>
        </p:nvSpPr>
        <p:spPr bwMode="auto">
          <a:xfrm>
            <a:off x="1979613" y="6142038"/>
            <a:ext cx="6034087" cy="360362"/>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进展进度和下阶段计划			</a:t>
            </a:r>
          </a:p>
        </p:txBody>
      </p:sp>
      <p:grpSp>
        <p:nvGrpSpPr>
          <p:cNvPr id="57361" name="组合 41"/>
          <p:cNvGrpSpPr>
            <a:grpSpLocks/>
          </p:cNvGrpSpPr>
          <p:nvPr/>
        </p:nvGrpSpPr>
        <p:grpSpPr bwMode="auto">
          <a:xfrm>
            <a:off x="1187450" y="5997575"/>
            <a:ext cx="6810375" cy="600075"/>
            <a:chOff x="1214438" y="4186238"/>
            <a:chExt cx="6810375" cy="600075"/>
          </a:xfrm>
        </p:grpSpPr>
        <p:sp>
          <p:nvSpPr>
            <p:cNvPr id="57373" name="Rectangle 3"/>
            <p:cNvSpPr>
              <a:spLocks noChangeArrowheads="1"/>
            </p:cNvSpPr>
            <p:nvPr/>
          </p:nvSpPr>
          <p:spPr bwMode="auto">
            <a:xfrm>
              <a:off x="1214438" y="4186238"/>
              <a:ext cx="6810375" cy="600075"/>
            </a:xfrm>
            <a:prstGeom prst="rect">
              <a:avLst/>
            </a:prstGeom>
            <a:solidFill>
              <a:srgbClr val="FF9900"/>
            </a:solidFill>
            <a:ln w="12700" algn="ctr">
              <a:noFill/>
              <a:miter lim="800000"/>
              <a:headEnd/>
              <a:tailEnd/>
            </a:ln>
          </p:spPr>
          <p:txBody>
            <a:bodyPr wrap="none" anchor="ctr"/>
            <a:lstStyle/>
            <a:p>
              <a:endParaRPr lang="en-US" altLang="zh-CN">
                <a:ea typeface="宋体" pitchFamily="2" charset="-122"/>
              </a:endParaRPr>
            </a:p>
          </p:txBody>
        </p:sp>
        <p:sp>
          <p:nvSpPr>
            <p:cNvPr id="57374" name="Text Box 9"/>
            <p:cNvSpPr txBox="1">
              <a:spLocks noChangeArrowheads="1"/>
            </p:cNvSpPr>
            <p:nvPr/>
          </p:nvSpPr>
          <p:spPr bwMode="auto">
            <a:xfrm>
              <a:off x="1233488" y="4216400"/>
              <a:ext cx="539750" cy="539750"/>
            </a:xfrm>
            <a:prstGeom prst="rect">
              <a:avLst/>
            </a:prstGeom>
            <a:solidFill>
              <a:schemeClr val="bg1"/>
            </a:solidFill>
            <a:ln w="12700" algn="ctr">
              <a:noFill/>
              <a:miter lim="800000"/>
              <a:headEnd/>
              <a:tailEnd/>
            </a:ln>
          </p:spPr>
          <p:txBody>
            <a:bodyPr wrap="none" anchor="ctr" anchorCtr="1"/>
            <a:lstStyle/>
            <a:p>
              <a:pPr>
                <a:spcBef>
                  <a:spcPct val="50000"/>
                </a:spcBef>
              </a:pPr>
              <a:r>
                <a:rPr lang="de-DE" altLang="zh-CN" sz="3000" i="1">
                  <a:solidFill>
                    <a:srgbClr val="FF9933"/>
                  </a:solidFill>
                  <a:ea typeface="宋体" pitchFamily="2" charset="-122"/>
                </a:rPr>
                <a:t>8</a:t>
              </a:r>
            </a:p>
          </p:txBody>
        </p:sp>
      </p:grpSp>
      <p:sp>
        <p:nvSpPr>
          <p:cNvPr id="57362" name="Text Box 6"/>
          <p:cNvSpPr txBox="1">
            <a:spLocks noChangeArrowheads="1"/>
          </p:cNvSpPr>
          <p:nvPr/>
        </p:nvSpPr>
        <p:spPr bwMode="auto">
          <a:xfrm>
            <a:off x="1922463" y="6142038"/>
            <a:ext cx="5889625" cy="358775"/>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latin typeface="黑体" pitchFamily="2" charset="-122"/>
                <a:ea typeface="黑体" pitchFamily="2" charset="-122"/>
              </a:rPr>
              <a:t>项目下阶段工作安排			</a:t>
            </a:r>
          </a:p>
        </p:txBody>
      </p:sp>
      <p:sp>
        <p:nvSpPr>
          <p:cNvPr id="57363" name="灯片编号占位符 4"/>
          <p:cNvSpPr>
            <a:spLocks noGrp="1"/>
          </p:cNvSpPr>
          <p:nvPr>
            <p:ph type="sldNum" sz="quarter" idx="11"/>
          </p:nvPr>
        </p:nvSpPr>
        <p:spPr>
          <a:xfrm>
            <a:off x="0" y="6626225"/>
            <a:ext cx="6007100" cy="257175"/>
          </a:xfrm>
          <a:noFill/>
        </p:spPr>
        <p:txBody>
          <a:bodyPr lIns="91440" tIns="45720" rIns="91440" bIns="45720"/>
          <a:lstStyle/>
          <a:p>
            <a:pPr algn="l">
              <a:lnSpc>
                <a:spcPct val="120000"/>
              </a:lnSpc>
            </a:pPr>
            <a:fld id="{65C8B190-E368-4E44-8690-287C32C8421D}" type="slidenum">
              <a:rPr lang="zh-CN" altLang="en-US" smtClean="0">
                <a:latin typeface="Arial" pitchFamily="34" charset="0"/>
              </a:rPr>
              <a:pPr algn="l">
                <a:lnSpc>
                  <a:spcPct val="120000"/>
                </a:lnSpc>
              </a:pPr>
              <a:t>156</a:t>
            </a:fld>
            <a:endParaRPr lang="en-US" altLang="zh-CN" smtClean="0">
              <a:latin typeface="Arial" pitchFamily="34" charset="0"/>
            </a:endParaRPr>
          </a:p>
        </p:txBody>
      </p:sp>
      <p:sp>
        <p:nvSpPr>
          <p:cNvPr id="57364" name="Rectangle 3"/>
          <p:cNvSpPr>
            <a:spLocks noChangeArrowheads="1"/>
          </p:cNvSpPr>
          <p:nvPr/>
        </p:nvSpPr>
        <p:spPr bwMode="auto">
          <a:xfrm>
            <a:off x="1187450" y="981075"/>
            <a:ext cx="6810375" cy="600075"/>
          </a:xfrm>
          <a:prstGeom prst="rect">
            <a:avLst/>
          </a:prstGeom>
          <a:solidFill>
            <a:srgbClr val="FF9900"/>
          </a:solidFill>
          <a:ln w="12700" algn="ctr">
            <a:noFill/>
            <a:miter lim="800000"/>
            <a:headEnd/>
            <a:tailEnd/>
          </a:ln>
        </p:spPr>
        <p:txBody>
          <a:bodyPr wrap="none" anchor="ctr"/>
          <a:lstStyle/>
          <a:p>
            <a:endParaRPr lang="en-US" altLang="zh-CN">
              <a:ea typeface="宋体" pitchFamily="2" charset="-122"/>
            </a:endParaRPr>
          </a:p>
        </p:txBody>
      </p:sp>
      <p:sp>
        <p:nvSpPr>
          <p:cNvPr id="57365" name="Text Box 9"/>
          <p:cNvSpPr txBox="1">
            <a:spLocks noChangeArrowheads="1"/>
          </p:cNvSpPr>
          <p:nvPr/>
        </p:nvSpPr>
        <p:spPr bwMode="auto">
          <a:xfrm>
            <a:off x="1206500" y="1011238"/>
            <a:ext cx="539750" cy="539750"/>
          </a:xfrm>
          <a:prstGeom prst="rect">
            <a:avLst/>
          </a:prstGeom>
          <a:solidFill>
            <a:schemeClr val="bg1"/>
          </a:solidFill>
          <a:ln w="12700" algn="ctr">
            <a:noFill/>
            <a:miter lim="800000"/>
            <a:headEnd/>
            <a:tailEnd/>
          </a:ln>
        </p:spPr>
        <p:txBody>
          <a:bodyPr wrap="none" anchor="ctr" anchorCtr="1"/>
          <a:lstStyle/>
          <a:p>
            <a:pPr>
              <a:spcBef>
                <a:spcPct val="50000"/>
              </a:spcBef>
            </a:pPr>
            <a:r>
              <a:rPr lang="en-US" altLang="zh-CN" sz="3000" i="1">
                <a:solidFill>
                  <a:srgbClr val="FF9933"/>
                </a:solidFill>
                <a:ea typeface="宋体" pitchFamily="2" charset="-122"/>
              </a:rPr>
              <a:t>1</a:t>
            </a:r>
            <a:endParaRPr lang="de-DE" altLang="zh-CN" sz="3000" i="1">
              <a:solidFill>
                <a:srgbClr val="FF9933"/>
              </a:solidFill>
              <a:ea typeface="宋体" pitchFamily="2" charset="-122"/>
            </a:endParaRPr>
          </a:p>
        </p:txBody>
      </p:sp>
      <p:sp>
        <p:nvSpPr>
          <p:cNvPr id="57366" name="Text Box 6"/>
          <p:cNvSpPr txBox="1">
            <a:spLocks noChangeArrowheads="1"/>
          </p:cNvSpPr>
          <p:nvPr/>
        </p:nvSpPr>
        <p:spPr bwMode="auto">
          <a:xfrm>
            <a:off x="1905000" y="1111250"/>
            <a:ext cx="6105525" cy="360363"/>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蓝图设计总体目标		</a:t>
            </a:r>
          </a:p>
        </p:txBody>
      </p:sp>
      <p:sp>
        <p:nvSpPr>
          <p:cNvPr id="57367" name="Rectangle 3"/>
          <p:cNvSpPr>
            <a:spLocks noChangeArrowheads="1"/>
          </p:cNvSpPr>
          <p:nvPr/>
        </p:nvSpPr>
        <p:spPr bwMode="auto">
          <a:xfrm>
            <a:off x="1187450" y="1676400"/>
            <a:ext cx="6810375" cy="600075"/>
          </a:xfrm>
          <a:prstGeom prst="rect">
            <a:avLst/>
          </a:prstGeom>
          <a:solidFill>
            <a:srgbClr val="FF9900"/>
          </a:solidFill>
          <a:ln w="12700" algn="ctr">
            <a:noFill/>
            <a:miter lim="800000"/>
            <a:headEnd/>
            <a:tailEnd/>
          </a:ln>
        </p:spPr>
        <p:txBody>
          <a:bodyPr wrap="none" anchor="ctr"/>
          <a:lstStyle/>
          <a:p>
            <a:endParaRPr lang="en-US" altLang="zh-CN">
              <a:ea typeface="宋体" pitchFamily="2" charset="-122"/>
            </a:endParaRPr>
          </a:p>
        </p:txBody>
      </p:sp>
      <p:sp>
        <p:nvSpPr>
          <p:cNvPr id="57368" name="Text Box 9"/>
          <p:cNvSpPr txBox="1">
            <a:spLocks noChangeArrowheads="1"/>
          </p:cNvSpPr>
          <p:nvPr/>
        </p:nvSpPr>
        <p:spPr bwMode="auto">
          <a:xfrm>
            <a:off x="1206500" y="1706563"/>
            <a:ext cx="539750" cy="539750"/>
          </a:xfrm>
          <a:prstGeom prst="rect">
            <a:avLst/>
          </a:prstGeom>
          <a:solidFill>
            <a:schemeClr val="bg1"/>
          </a:solidFill>
          <a:ln w="12700" algn="ctr">
            <a:noFill/>
            <a:miter lim="800000"/>
            <a:headEnd/>
            <a:tailEnd/>
          </a:ln>
        </p:spPr>
        <p:txBody>
          <a:bodyPr wrap="none" anchor="ctr" anchorCtr="1"/>
          <a:lstStyle/>
          <a:p>
            <a:pPr>
              <a:spcBef>
                <a:spcPct val="50000"/>
              </a:spcBef>
            </a:pPr>
            <a:r>
              <a:rPr lang="en-US" altLang="zh-CN" sz="3000" i="1">
                <a:solidFill>
                  <a:srgbClr val="FF9933"/>
                </a:solidFill>
                <a:ea typeface="宋体" pitchFamily="2" charset="-122"/>
              </a:rPr>
              <a:t>2</a:t>
            </a:r>
            <a:endParaRPr lang="de-DE" altLang="zh-CN" sz="3000" i="1">
              <a:solidFill>
                <a:srgbClr val="FF9933"/>
              </a:solidFill>
              <a:ea typeface="宋体" pitchFamily="2" charset="-122"/>
            </a:endParaRPr>
          </a:p>
        </p:txBody>
      </p:sp>
      <p:sp>
        <p:nvSpPr>
          <p:cNvPr id="57369" name="Text Box 6"/>
          <p:cNvSpPr txBox="1">
            <a:spLocks noChangeArrowheads="1"/>
          </p:cNvSpPr>
          <p:nvPr/>
        </p:nvSpPr>
        <p:spPr bwMode="auto">
          <a:xfrm>
            <a:off x="1905000" y="1773238"/>
            <a:ext cx="6105525" cy="360362"/>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蓝图设计关键设计原则		</a:t>
            </a:r>
          </a:p>
        </p:txBody>
      </p:sp>
      <p:sp>
        <p:nvSpPr>
          <p:cNvPr id="57370" name="Rectangle 3"/>
          <p:cNvSpPr>
            <a:spLocks noChangeArrowheads="1"/>
          </p:cNvSpPr>
          <p:nvPr/>
        </p:nvSpPr>
        <p:spPr bwMode="auto">
          <a:xfrm>
            <a:off x="1187450" y="2397125"/>
            <a:ext cx="6810375" cy="600075"/>
          </a:xfrm>
          <a:prstGeom prst="rect">
            <a:avLst/>
          </a:prstGeom>
          <a:solidFill>
            <a:srgbClr val="FF9900"/>
          </a:solidFill>
          <a:ln w="12700" algn="ctr">
            <a:noFill/>
            <a:miter lim="800000"/>
            <a:headEnd/>
            <a:tailEnd/>
          </a:ln>
        </p:spPr>
        <p:txBody>
          <a:bodyPr wrap="none" anchor="ctr"/>
          <a:lstStyle/>
          <a:p>
            <a:endParaRPr lang="en-US" altLang="zh-CN">
              <a:ea typeface="宋体" pitchFamily="2" charset="-122"/>
            </a:endParaRPr>
          </a:p>
        </p:txBody>
      </p:sp>
      <p:sp>
        <p:nvSpPr>
          <p:cNvPr id="57371" name="Text Box 9"/>
          <p:cNvSpPr txBox="1">
            <a:spLocks noChangeArrowheads="1"/>
          </p:cNvSpPr>
          <p:nvPr/>
        </p:nvSpPr>
        <p:spPr bwMode="auto">
          <a:xfrm>
            <a:off x="1206500" y="2427288"/>
            <a:ext cx="539750" cy="539750"/>
          </a:xfrm>
          <a:prstGeom prst="rect">
            <a:avLst/>
          </a:prstGeom>
          <a:solidFill>
            <a:schemeClr val="bg1"/>
          </a:solidFill>
          <a:ln w="12700" algn="ctr">
            <a:noFill/>
            <a:miter lim="800000"/>
            <a:headEnd/>
            <a:tailEnd/>
          </a:ln>
        </p:spPr>
        <p:txBody>
          <a:bodyPr wrap="none" anchor="ctr" anchorCtr="1"/>
          <a:lstStyle/>
          <a:p>
            <a:pPr>
              <a:spcBef>
                <a:spcPct val="50000"/>
              </a:spcBef>
            </a:pPr>
            <a:r>
              <a:rPr lang="en-US" altLang="zh-CN" sz="3000" i="1">
                <a:solidFill>
                  <a:srgbClr val="FF9933"/>
                </a:solidFill>
                <a:ea typeface="宋体" pitchFamily="2" charset="-122"/>
              </a:rPr>
              <a:t>3</a:t>
            </a:r>
            <a:endParaRPr lang="de-DE" altLang="zh-CN" sz="3000" i="1">
              <a:solidFill>
                <a:srgbClr val="FF9933"/>
              </a:solidFill>
              <a:ea typeface="宋体" pitchFamily="2" charset="-122"/>
            </a:endParaRPr>
          </a:p>
        </p:txBody>
      </p:sp>
      <p:sp>
        <p:nvSpPr>
          <p:cNvPr id="57372" name="Text Box 6"/>
          <p:cNvSpPr txBox="1">
            <a:spLocks noChangeArrowheads="1"/>
          </p:cNvSpPr>
          <p:nvPr/>
        </p:nvSpPr>
        <p:spPr bwMode="auto">
          <a:xfrm>
            <a:off x="1905000" y="2527300"/>
            <a:ext cx="6105525" cy="360363"/>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案例对比分析		</a:t>
            </a:r>
          </a:p>
        </p:txBody>
      </p:sp>
    </p:spTree>
  </p:cSld>
  <p:clrMapOvr>
    <a:masterClrMapping/>
  </p:clrMapOvr>
  <p:transition>
    <p:pull dir="r"/>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p:txBody>
          <a:bodyPr/>
          <a:lstStyle/>
          <a:p>
            <a:r>
              <a:rPr lang="zh-CN" altLang="en-US" smtClean="0">
                <a:ea typeface="宋体" charset="-122"/>
              </a:rPr>
              <a:t>项目进展进度和下阶段计划</a:t>
            </a:r>
            <a:r>
              <a:rPr lang="en-US" altLang="zh-CN" smtClean="0">
                <a:ea typeface="宋体" charset="-122"/>
              </a:rPr>
              <a:t>(</a:t>
            </a:r>
            <a:r>
              <a:rPr lang="zh-CN" altLang="en-US" smtClean="0">
                <a:ea typeface="宋体" charset="-122"/>
              </a:rPr>
              <a:t>新开店</a:t>
            </a:r>
            <a:r>
              <a:rPr lang="en-US" altLang="zh-CN" smtClean="0">
                <a:ea typeface="宋体" charset="-122"/>
              </a:rPr>
              <a:t>)</a:t>
            </a:r>
            <a:endParaRPr lang="zh-CN" altLang="en-US" smtClean="0">
              <a:ea typeface="宋体" charset="-122"/>
            </a:endParaRPr>
          </a:p>
        </p:txBody>
      </p:sp>
      <p:sp>
        <p:nvSpPr>
          <p:cNvPr id="11267" name="TextBox 12"/>
          <p:cNvSpPr txBox="1">
            <a:spLocks noChangeArrowheads="1"/>
          </p:cNvSpPr>
          <p:nvPr/>
        </p:nvSpPr>
        <p:spPr bwMode="auto">
          <a:xfrm>
            <a:off x="357188" y="4643438"/>
            <a:ext cx="8072437" cy="923330"/>
          </a:xfrm>
          <a:prstGeom prst="rect">
            <a:avLst/>
          </a:prstGeom>
          <a:noFill/>
          <a:ln w="9525">
            <a:noFill/>
            <a:miter lim="800000"/>
            <a:headEnd/>
            <a:tailEnd/>
          </a:ln>
        </p:spPr>
        <p:txBody>
          <a:bodyPr>
            <a:spAutoFit/>
          </a:bodyPr>
          <a:lstStyle/>
          <a:p>
            <a:pPr>
              <a:buFont typeface="Wingdings" pitchFamily="2" charset="2"/>
              <a:buChar char="Ø"/>
            </a:pPr>
            <a:r>
              <a:rPr lang="en-US" dirty="0" smtClean="0"/>
              <a:t>2011.09.20 </a:t>
            </a:r>
            <a:r>
              <a:rPr lang="zh-CN" altLang="en-US" dirty="0">
                <a:ea typeface="宋体" charset="-122"/>
              </a:rPr>
              <a:t>系统开发完成</a:t>
            </a:r>
            <a:endParaRPr lang="en-US" altLang="zh-CN" dirty="0">
              <a:ea typeface="宋体" charset="-122"/>
            </a:endParaRPr>
          </a:p>
          <a:p>
            <a:pPr>
              <a:buFont typeface="Wingdings" pitchFamily="2" charset="2"/>
              <a:buChar char="Ø"/>
            </a:pPr>
            <a:r>
              <a:rPr lang="en-US" dirty="0"/>
              <a:t>2011.10.20 </a:t>
            </a:r>
            <a:r>
              <a:rPr lang="zh-CN" altLang="en-US" dirty="0">
                <a:ea typeface="宋体" charset="-122"/>
              </a:rPr>
              <a:t>系统测试完成</a:t>
            </a:r>
            <a:endParaRPr lang="en-US" altLang="zh-CN" dirty="0">
              <a:ea typeface="宋体" charset="-122"/>
            </a:endParaRPr>
          </a:p>
          <a:p>
            <a:pPr>
              <a:buFont typeface="Wingdings" pitchFamily="2" charset="2"/>
              <a:buChar char="Ø"/>
            </a:pPr>
            <a:r>
              <a:rPr lang="en-US" dirty="0"/>
              <a:t>2011.11.03 </a:t>
            </a:r>
            <a:r>
              <a:rPr lang="zh-CN" altLang="en-US" dirty="0">
                <a:ea typeface="宋体" charset="-122"/>
              </a:rPr>
              <a:t>系统上线试运行</a:t>
            </a:r>
            <a:endParaRPr lang="en-US" dirty="0"/>
          </a:p>
        </p:txBody>
      </p:sp>
      <p:pic>
        <p:nvPicPr>
          <p:cNvPr id="247810" name="Picture 2"/>
          <p:cNvPicPr>
            <a:picLocks noChangeAspect="1" noChangeArrowheads="1"/>
          </p:cNvPicPr>
          <p:nvPr/>
        </p:nvPicPr>
        <p:blipFill>
          <a:blip r:embed="rId2"/>
          <a:srcRect/>
          <a:stretch>
            <a:fillRect/>
          </a:stretch>
        </p:blipFill>
        <p:spPr bwMode="auto">
          <a:xfrm>
            <a:off x="357158" y="1142984"/>
            <a:ext cx="8342313" cy="3200400"/>
          </a:xfrm>
          <a:prstGeom prst="rect">
            <a:avLst/>
          </a:prstGeom>
          <a:noFill/>
          <a:ln w="9525">
            <a:noFill/>
            <a:miter lim="800000"/>
            <a:headEnd/>
            <a:tailEnd/>
          </a:ln>
        </p:spPr>
      </p:pic>
    </p:spTree>
  </p:cSld>
  <p:clrMapOvr>
    <a:masterClrMapping/>
  </p:clrMapOvr>
  <p:transition>
    <p:pull dir="r"/>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页脚占位符 3"/>
          <p:cNvSpPr>
            <a:spLocks noGrp="1"/>
          </p:cNvSpPr>
          <p:nvPr>
            <p:ph type="ftr"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0" hangingPunct="0"/>
            <a:r>
              <a:rPr lang="de-DE" altLang="zh-CN" smtClean="0">
                <a:solidFill>
                  <a:schemeClr val="bg1"/>
                </a:solidFill>
                <a:latin typeface="Arial" pitchFamily="34" charset="0"/>
                <a:ea typeface="宋体" pitchFamily="2" charset="-122"/>
              </a:rPr>
              <a:t>  </a:t>
            </a:r>
          </a:p>
        </p:txBody>
      </p:sp>
      <p:sp>
        <p:nvSpPr>
          <p:cNvPr id="58371" name="WordArt 7"/>
          <p:cNvSpPr>
            <a:spLocks noChangeArrowheads="1" noChangeShapeType="1" noTextEdit="1"/>
          </p:cNvSpPr>
          <p:nvPr/>
        </p:nvSpPr>
        <p:spPr bwMode="auto">
          <a:xfrm>
            <a:off x="1714500" y="2214563"/>
            <a:ext cx="5605463" cy="1814512"/>
          </a:xfrm>
          <a:prstGeom prst="rect">
            <a:avLst/>
          </a:prstGeom>
        </p:spPr>
        <p:txBody>
          <a:bodyPr wrap="none" fromWordArt="1">
            <a:prstTxWarp prst="textPlain">
              <a:avLst>
                <a:gd name="adj" fmla="val 50208"/>
              </a:avLst>
            </a:prstTxWarp>
          </a:bodyPr>
          <a:lstStyle/>
          <a:p>
            <a:r>
              <a:rPr lang="zh-CN" altLang="en-US" sz="7200" kern="10">
                <a:ln w="12700">
                  <a:solidFill>
                    <a:schemeClr val="bg1"/>
                  </a:solidFill>
                  <a:round/>
                  <a:headEnd/>
                  <a:tailEnd/>
                </a:ln>
                <a:solidFill>
                  <a:srgbClr val="FF0000"/>
                </a:solidFill>
                <a:effectLst>
                  <a:outerShdw dist="45791" dir="2021404" algn="ctr" rotWithShape="0">
                    <a:srgbClr val="9999FF"/>
                  </a:outerShdw>
                </a:effectLst>
                <a:latin typeface="黑体"/>
                <a:ea typeface="黑体"/>
              </a:rPr>
              <a:t>谢谢！</a:t>
            </a:r>
          </a:p>
        </p:txBody>
      </p:sp>
    </p:spTree>
  </p:cSld>
  <p:clrMapOvr>
    <a:masterClrMapping/>
  </p:clrMapOvr>
  <p:transition>
    <p:pull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p:txBody>
          <a:bodyPr/>
          <a:lstStyle/>
          <a:p>
            <a:r>
              <a:rPr lang="zh-CN" altLang="en-US" smtClean="0"/>
              <a:t>案例对比分析</a:t>
            </a:r>
            <a:r>
              <a:rPr lang="en-US" altLang="zh-CN" smtClean="0"/>
              <a:t>-</a:t>
            </a:r>
            <a:r>
              <a:rPr lang="zh-CN" altLang="zh-CN" smtClean="0"/>
              <a:t>相近行业案例对比</a:t>
            </a:r>
            <a:endParaRPr lang="zh-CN" altLang="en-US" smtClean="0"/>
          </a:p>
        </p:txBody>
      </p:sp>
      <p:graphicFrame>
        <p:nvGraphicFramePr>
          <p:cNvPr id="6" name="内容占位符 5"/>
          <p:cNvGraphicFramePr>
            <a:graphicFrameLocks noGrp="1"/>
          </p:cNvGraphicFramePr>
          <p:nvPr>
            <p:ph idx="1"/>
          </p:nvPr>
        </p:nvGraphicFramePr>
        <p:xfrm>
          <a:off x="214282" y="1000108"/>
          <a:ext cx="8786873" cy="5525236"/>
        </p:xfrm>
        <a:graphic>
          <a:graphicData uri="http://schemas.openxmlformats.org/drawingml/2006/table">
            <a:tbl>
              <a:tblPr firstRow="1" bandRow="1">
                <a:tableStyleId>{5C22544A-7EE6-4342-B048-85BDC9FD1C3A}</a:tableStyleId>
              </a:tblPr>
              <a:tblGrid>
                <a:gridCol w="1488522"/>
                <a:gridCol w="3512138"/>
                <a:gridCol w="3786213"/>
              </a:tblGrid>
              <a:tr h="583286">
                <a:tc>
                  <a:txBody>
                    <a:bodyPr/>
                    <a:lstStyle/>
                    <a:p>
                      <a:pPr algn="ctr">
                        <a:spcBef>
                          <a:spcPts val="600"/>
                        </a:spcBef>
                        <a:spcAft>
                          <a:spcPts val="300"/>
                        </a:spcAft>
                      </a:pPr>
                      <a:r>
                        <a:rPr lang="zh-CN" altLang="en-US" sz="1800" b="1" dirty="0" smtClean="0">
                          <a:solidFill>
                            <a:schemeClr val="bg1"/>
                          </a:solidFill>
                          <a:latin typeface="Univers"/>
                          <a:ea typeface="宋体"/>
                          <a:cs typeface="Times New Roman"/>
                        </a:rPr>
                        <a:t>比较点</a:t>
                      </a:r>
                      <a:endParaRPr lang="zh-CN" sz="1800" dirty="0">
                        <a:solidFill>
                          <a:schemeClr val="bg1"/>
                        </a:solidFill>
                        <a:latin typeface="Univers"/>
                        <a:ea typeface="宋体"/>
                        <a:cs typeface="Times New Roman"/>
                      </a:endParaRPr>
                    </a:p>
                  </a:txBody>
                  <a:tcPr marL="68580" marR="68580" marT="0" marB="0" anchor="ctr">
                    <a:solidFill>
                      <a:srgbClr val="FF6600"/>
                    </a:solidFill>
                  </a:tcPr>
                </a:tc>
                <a:tc>
                  <a:txBody>
                    <a:bodyPr/>
                    <a:lstStyle/>
                    <a:p>
                      <a:pPr algn="ctr">
                        <a:spcBef>
                          <a:spcPts val="600"/>
                        </a:spcBef>
                        <a:spcAft>
                          <a:spcPts val="300"/>
                        </a:spcAft>
                      </a:pPr>
                      <a:r>
                        <a:rPr lang="zh-CN" sz="1800" b="1" dirty="0">
                          <a:solidFill>
                            <a:schemeClr val="bg1"/>
                          </a:solidFill>
                          <a:latin typeface="Univers"/>
                          <a:ea typeface="宋体"/>
                          <a:cs typeface="Times New Roman"/>
                        </a:rPr>
                        <a:t>来伊份</a:t>
                      </a:r>
                      <a:r>
                        <a:rPr lang="en-US" sz="1800" b="1" dirty="0">
                          <a:solidFill>
                            <a:schemeClr val="bg1"/>
                          </a:solidFill>
                          <a:latin typeface="Univers"/>
                          <a:ea typeface="宋体"/>
                          <a:cs typeface="Times New Roman"/>
                        </a:rPr>
                        <a:t>(T-BPM)</a:t>
                      </a:r>
                      <a:endParaRPr lang="zh-CN" sz="1800" dirty="0">
                        <a:solidFill>
                          <a:schemeClr val="bg1"/>
                        </a:solidFill>
                        <a:latin typeface="Univers"/>
                        <a:ea typeface="宋体"/>
                        <a:cs typeface="Times New Roman"/>
                      </a:endParaRPr>
                    </a:p>
                  </a:txBody>
                  <a:tcPr marL="68580" marR="68580" marT="0" marB="0" anchor="ctr">
                    <a:solidFill>
                      <a:srgbClr val="FF6600"/>
                    </a:solidFill>
                  </a:tcPr>
                </a:tc>
                <a:tc>
                  <a:txBody>
                    <a:bodyPr/>
                    <a:lstStyle/>
                    <a:p>
                      <a:pPr algn="ctr">
                        <a:spcBef>
                          <a:spcPts val="600"/>
                        </a:spcBef>
                        <a:spcAft>
                          <a:spcPts val="300"/>
                        </a:spcAft>
                      </a:pPr>
                      <a:r>
                        <a:rPr lang="zh-CN" sz="1800" b="1" dirty="0">
                          <a:solidFill>
                            <a:schemeClr val="bg1"/>
                          </a:solidFill>
                          <a:latin typeface="Univers"/>
                          <a:ea typeface="宋体"/>
                          <a:cs typeface="Times New Roman"/>
                        </a:rPr>
                        <a:t>李宁</a:t>
                      </a:r>
                      <a:r>
                        <a:rPr lang="en-US" sz="1800" b="1" dirty="0">
                          <a:solidFill>
                            <a:schemeClr val="bg1"/>
                          </a:solidFill>
                          <a:latin typeface="Univers"/>
                          <a:ea typeface="宋体"/>
                          <a:cs typeface="Times New Roman"/>
                        </a:rPr>
                        <a:t>(</a:t>
                      </a:r>
                      <a:r>
                        <a:rPr lang="zh-CN" sz="1800" b="1" dirty="0">
                          <a:solidFill>
                            <a:schemeClr val="bg1"/>
                          </a:solidFill>
                          <a:latin typeface="Univers"/>
                          <a:ea typeface="宋体"/>
                          <a:cs typeface="Times New Roman"/>
                        </a:rPr>
                        <a:t>流程中心</a:t>
                      </a:r>
                      <a:r>
                        <a:rPr lang="en-US" sz="1800" b="1" dirty="0">
                          <a:solidFill>
                            <a:schemeClr val="bg1"/>
                          </a:solidFill>
                          <a:latin typeface="Univers"/>
                          <a:ea typeface="宋体"/>
                          <a:cs typeface="Times New Roman"/>
                        </a:rPr>
                        <a:t>)</a:t>
                      </a:r>
                      <a:endParaRPr lang="zh-CN" sz="1800" dirty="0">
                        <a:solidFill>
                          <a:schemeClr val="bg1"/>
                        </a:solidFill>
                        <a:latin typeface="Univers"/>
                        <a:ea typeface="宋体"/>
                        <a:cs typeface="Times New Roman"/>
                      </a:endParaRPr>
                    </a:p>
                  </a:txBody>
                  <a:tcPr marL="68580" marR="68580" marT="0" marB="0" anchor="ctr">
                    <a:solidFill>
                      <a:srgbClr val="FF6600"/>
                    </a:solidFill>
                  </a:tcPr>
                </a:tc>
              </a:tr>
              <a:tr h="683164">
                <a:tc>
                  <a:txBody>
                    <a:bodyPr/>
                    <a:lstStyle/>
                    <a:p>
                      <a:pPr algn="just">
                        <a:spcBef>
                          <a:spcPts val="600"/>
                        </a:spcBef>
                        <a:spcAft>
                          <a:spcPts val="300"/>
                        </a:spcAft>
                      </a:pPr>
                      <a:r>
                        <a:rPr lang="zh-CN" sz="1400" dirty="0">
                          <a:latin typeface="Univers"/>
                          <a:ea typeface="宋体"/>
                          <a:cs typeface="Times New Roman"/>
                        </a:rPr>
                        <a:t>总体设计方向</a:t>
                      </a:r>
                    </a:p>
                  </a:txBody>
                  <a:tcPr marL="68580" marR="68580" marT="0" marB="0" anchor="ctr">
                    <a:solidFill>
                      <a:schemeClr val="accent1"/>
                    </a:solidFill>
                  </a:tcPr>
                </a:tc>
                <a:tc>
                  <a:txBody>
                    <a:bodyPr/>
                    <a:lstStyle/>
                    <a:p>
                      <a:pPr algn="just">
                        <a:spcBef>
                          <a:spcPts val="600"/>
                        </a:spcBef>
                        <a:spcAft>
                          <a:spcPts val="300"/>
                        </a:spcAft>
                      </a:pPr>
                      <a:r>
                        <a:rPr lang="zh-CN" sz="1400" dirty="0">
                          <a:latin typeface="Univers"/>
                          <a:ea typeface="宋体"/>
                          <a:cs typeface="Times New Roman"/>
                        </a:rPr>
                        <a:t>面向未来全面集成的端到端业务流程设计</a:t>
                      </a:r>
                    </a:p>
                    <a:p>
                      <a:pPr algn="just">
                        <a:spcBef>
                          <a:spcPts val="600"/>
                        </a:spcBef>
                        <a:spcAft>
                          <a:spcPts val="300"/>
                        </a:spcAft>
                      </a:pPr>
                      <a:r>
                        <a:rPr lang="zh-CN" sz="1400" dirty="0">
                          <a:latin typeface="Univers"/>
                          <a:ea typeface="宋体"/>
                          <a:cs typeface="Times New Roman"/>
                        </a:rPr>
                        <a:t>面向业务全生命周期的一体化管控设计</a:t>
                      </a:r>
                    </a:p>
                  </a:txBody>
                  <a:tcPr marL="68580" marR="68580" marT="0" marB="0" anchor="ctr">
                    <a:solidFill>
                      <a:schemeClr val="accent1"/>
                    </a:solidFill>
                  </a:tcPr>
                </a:tc>
                <a:tc>
                  <a:txBody>
                    <a:bodyPr/>
                    <a:lstStyle/>
                    <a:p>
                      <a:pPr algn="just">
                        <a:spcBef>
                          <a:spcPts val="600"/>
                        </a:spcBef>
                        <a:spcAft>
                          <a:spcPts val="300"/>
                        </a:spcAft>
                      </a:pPr>
                      <a:r>
                        <a:rPr lang="zh-CN" sz="1400" dirty="0">
                          <a:latin typeface="Univers"/>
                          <a:ea typeface="宋体"/>
                          <a:cs typeface="Times New Roman"/>
                        </a:rPr>
                        <a:t>面向未来全面集成的端到端业务流程设计</a:t>
                      </a:r>
                    </a:p>
                  </a:txBody>
                  <a:tcPr marL="68580" marR="68580" marT="0" marB="0" anchor="ctr">
                    <a:solidFill>
                      <a:schemeClr val="accent1"/>
                    </a:solidFill>
                  </a:tcPr>
                </a:tc>
              </a:tr>
              <a:tr h="2409050">
                <a:tc>
                  <a:txBody>
                    <a:bodyPr/>
                    <a:lstStyle/>
                    <a:p>
                      <a:pPr algn="just">
                        <a:spcBef>
                          <a:spcPts val="600"/>
                        </a:spcBef>
                        <a:spcAft>
                          <a:spcPts val="300"/>
                        </a:spcAft>
                      </a:pPr>
                      <a:r>
                        <a:rPr lang="zh-CN" sz="1400" dirty="0">
                          <a:latin typeface="Univers"/>
                          <a:ea typeface="宋体"/>
                          <a:cs typeface="Times New Roman"/>
                        </a:rPr>
                        <a:t>流程设计</a:t>
                      </a:r>
                    </a:p>
                  </a:txBody>
                  <a:tcPr marL="68580" marR="68580" marT="0" marB="0" anchor="ctr">
                    <a:solidFill>
                      <a:schemeClr val="accent1"/>
                    </a:solidFill>
                  </a:tcPr>
                </a:tc>
                <a:tc>
                  <a:txBody>
                    <a:bodyPr/>
                    <a:lstStyle/>
                    <a:p>
                      <a:pPr algn="just">
                        <a:spcBef>
                          <a:spcPts val="600"/>
                        </a:spcBef>
                        <a:spcAft>
                          <a:spcPts val="300"/>
                        </a:spcAft>
                      </a:pPr>
                      <a:r>
                        <a:rPr lang="zh-CN" sz="1400" dirty="0">
                          <a:latin typeface="Univers"/>
                          <a:ea typeface="宋体"/>
                          <a:cs typeface="Times New Roman"/>
                        </a:rPr>
                        <a:t>标准性</a:t>
                      </a:r>
                    </a:p>
                    <a:p>
                      <a:pPr algn="just">
                        <a:spcBef>
                          <a:spcPts val="600"/>
                        </a:spcBef>
                        <a:spcAft>
                          <a:spcPts val="300"/>
                        </a:spcAft>
                      </a:pPr>
                      <a:r>
                        <a:rPr lang="zh-CN" sz="1400" dirty="0">
                          <a:latin typeface="Univers"/>
                          <a:ea typeface="宋体"/>
                          <a:cs typeface="Times New Roman"/>
                        </a:rPr>
                        <a:t>互操作性</a:t>
                      </a:r>
                    </a:p>
                    <a:p>
                      <a:pPr algn="just">
                        <a:spcBef>
                          <a:spcPts val="600"/>
                        </a:spcBef>
                        <a:spcAft>
                          <a:spcPts val="300"/>
                        </a:spcAft>
                      </a:pPr>
                      <a:r>
                        <a:rPr lang="zh-CN" sz="1400" dirty="0">
                          <a:latin typeface="Univers"/>
                          <a:ea typeface="宋体"/>
                          <a:cs typeface="Times New Roman"/>
                        </a:rPr>
                        <a:t>复用性</a:t>
                      </a:r>
                    </a:p>
                    <a:p>
                      <a:pPr marL="0" marR="0" indent="0" algn="just" defTabSz="914400" rtl="0" eaLnBrk="1" fontAlgn="auto" latinLnBrk="0" hangingPunct="1">
                        <a:lnSpc>
                          <a:spcPct val="100000"/>
                        </a:lnSpc>
                        <a:spcBef>
                          <a:spcPts val="600"/>
                        </a:spcBef>
                        <a:spcAft>
                          <a:spcPts val="300"/>
                        </a:spcAft>
                        <a:buClrTx/>
                        <a:buSzTx/>
                        <a:buFontTx/>
                        <a:buNone/>
                        <a:tabLst/>
                        <a:defRPr/>
                      </a:pPr>
                      <a:r>
                        <a:rPr lang="zh-CN" altLang="en-US" sz="1400" dirty="0" smtClean="0">
                          <a:latin typeface="Univers"/>
                          <a:ea typeface="宋体"/>
                          <a:cs typeface="Times New Roman"/>
                        </a:rPr>
                        <a:t>灵活性</a:t>
                      </a:r>
                    </a:p>
                    <a:p>
                      <a:pPr algn="just">
                        <a:spcBef>
                          <a:spcPts val="600"/>
                        </a:spcBef>
                        <a:spcAft>
                          <a:spcPts val="300"/>
                        </a:spcAft>
                      </a:pPr>
                      <a:r>
                        <a:rPr lang="zh-CN" sz="1400" dirty="0" smtClean="0">
                          <a:latin typeface="Univers"/>
                          <a:ea typeface="宋体"/>
                          <a:cs typeface="Times New Roman"/>
                        </a:rPr>
                        <a:t>按</a:t>
                      </a:r>
                      <a:r>
                        <a:rPr lang="zh-CN" sz="1400" dirty="0">
                          <a:latin typeface="Univers"/>
                          <a:ea typeface="宋体"/>
                          <a:cs typeface="Times New Roman"/>
                        </a:rPr>
                        <a:t>业务需要实现各一级子流程间自动调用</a:t>
                      </a:r>
                    </a:p>
                    <a:p>
                      <a:pPr algn="just">
                        <a:spcBef>
                          <a:spcPts val="600"/>
                        </a:spcBef>
                        <a:spcAft>
                          <a:spcPts val="300"/>
                        </a:spcAft>
                      </a:pPr>
                      <a:r>
                        <a:rPr lang="en-US" sz="1400" dirty="0" err="1">
                          <a:latin typeface="Univers"/>
                          <a:ea typeface="宋体"/>
                          <a:cs typeface="Times New Roman"/>
                        </a:rPr>
                        <a:t>Cordys</a:t>
                      </a:r>
                      <a:r>
                        <a:rPr lang="zh-CN" sz="1400" dirty="0">
                          <a:latin typeface="Univers"/>
                          <a:ea typeface="宋体"/>
                          <a:cs typeface="Times New Roman"/>
                        </a:rPr>
                        <a:t>统一管理应用权限</a:t>
                      </a:r>
                    </a:p>
                  </a:txBody>
                  <a:tcPr marL="68580" marR="68580" marT="0" marB="0" anchor="ctr">
                    <a:solidFill>
                      <a:schemeClr val="accent1"/>
                    </a:solidFill>
                  </a:tcPr>
                </a:tc>
                <a:tc>
                  <a:txBody>
                    <a:bodyPr/>
                    <a:lstStyle/>
                    <a:p>
                      <a:pPr algn="just">
                        <a:spcBef>
                          <a:spcPts val="600"/>
                        </a:spcBef>
                        <a:spcAft>
                          <a:spcPts val="300"/>
                        </a:spcAft>
                      </a:pPr>
                      <a:r>
                        <a:rPr lang="zh-CN" sz="1400">
                          <a:latin typeface="Univers"/>
                          <a:ea typeface="宋体"/>
                          <a:cs typeface="Times New Roman"/>
                        </a:rPr>
                        <a:t>标准性</a:t>
                      </a:r>
                    </a:p>
                    <a:p>
                      <a:pPr algn="just">
                        <a:spcBef>
                          <a:spcPts val="600"/>
                        </a:spcBef>
                        <a:spcAft>
                          <a:spcPts val="300"/>
                        </a:spcAft>
                      </a:pPr>
                      <a:r>
                        <a:rPr lang="zh-CN" sz="1400">
                          <a:latin typeface="Univers"/>
                          <a:ea typeface="宋体"/>
                          <a:cs typeface="Times New Roman"/>
                        </a:rPr>
                        <a:t>互操作性</a:t>
                      </a:r>
                    </a:p>
                    <a:p>
                      <a:pPr algn="just">
                        <a:spcBef>
                          <a:spcPts val="600"/>
                        </a:spcBef>
                        <a:spcAft>
                          <a:spcPts val="300"/>
                        </a:spcAft>
                      </a:pPr>
                      <a:r>
                        <a:rPr lang="zh-CN" sz="1400">
                          <a:latin typeface="Univers"/>
                          <a:ea typeface="宋体"/>
                          <a:cs typeface="Times New Roman"/>
                        </a:rPr>
                        <a:t>复用性</a:t>
                      </a:r>
                    </a:p>
                    <a:p>
                      <a:pPr algn="just">
                        <a:spcBef>
                          <a:spcPts val="600"/>
                        </a:spcBef>
                        <a:spcAft>
                          <a:spcPts val="300"/>
                        </a:spcAft>
                      </a:pPr>
                      <a:r>
                        <a:rPr lang="zh-CN" sz="1400">
                          <a:latin typeface="Univers"/>
                          <a:ea typeface="宋体"/>
                          <a:cs typeface="Times New Roman"/>
                        </a:rPr>
                        <a:t>灵活性</a:t>
                      </a:r>
                    </a:p>
                    <a:p>
                      <a:pPr algn="just">
                        <a:spcBef>
                          <a:spcPts val="600"/>
                        </a:spcBef>
                        <a:spcAft>
                          <a:spcPts val="300"/>
                        </a:spcAft>
                      </a:pPr>
                      <a:r>
                        <a:rPr lang="zh-CN" sz="1400">
                          <a:latin typeface="Univers"/>
                          <a:ea typeface="宋体"/>
                          <a:cs typeface="Times New Roman"/>
                        </a:rPr>
                        <a:t>第一阶段流程分立调用</a:t>
                      </a:r>
                    </a:p>
                    <a:p>
                      <a:pPr algn="just">
                        <a:spcBef>
                          <a:spcPts val="600"/>
                        </a:spcBef>
                        <a:spcAft>
                          <a:spcPts val="300"/>
                        </a:spcAft>
                      </a:pPr>
                      <a:r>
                        <a:rPr lang="zh-CN" sz="1400">
                          <a:latin typeface="Univers"/>
                          <a:ea typeface="宋体"/>
                          <a:cs typeface="Times New Roman"/>
                        </a:rPr>
                        <a:t>外部权签系统管理应用权限</a:t>
                      </a:r>
                    </a:p>
                  </a:txBody>
                  <a:tcPr marL="68580" marR="68580" marT="0" marB="0" anchor="ctr">
                    <a:solidFill>
                      <a:schemeClr val="accent1"/>
                    </a:solidFill>
                  </a:tcPr>
                </a:tc>
              </a:tr>
              <a:tr h="683164">
                <a:tc>
                  <a:txBody>
                    <a:bodyPr/>
                    <a:lstStyle/>
                    <a:p>
                      <a:pPr algn="just">
                        <a:spcBef>
                          <a:spcPts val="600"/>
                        </a:spcBef>
                        <a:spcAft>
                          <a:spcPts val="300"/>
                        </a:spcAft>
                      </a:pPr>
                      <a:r>
                        <a:rPr lang="zh-CN" sz="1400">
                          <a:latin typeface="Univers"/>
                          <a:ea typeface="宋体"/>
                          <a:cs typeface="Times New Roman"/>
                        </a:rPr>
                        <a:t>界面设计</a:t>
                      </a:r>
                    </a:p>
                  </a:txBody>
                  <a:tcPr marL="68580" marR="68580" marT="0" marB="0" anchor="ctr">
                    <a:solidFill>
                      <a:schemeClr val="accent1"/>
                    </a:solidFill>
                  </a:tcPr>
                </a:tc>
                <a:tc>
                  <a:txBody>
                    <a:bodyPr/>
                    <a:lstStyle/>
                    <a:p>
                      <a:pPr algn="just">
                        <a:spcBef>
                          <a:spcPts val="600"/>
                        </a:spcBef>
                        <a:spcAft>
                          <a:spcPts val="300"/>
                        </a:spcAft>
                      </a:pPr>
                      <a:r>
                        <a:rPr lang="zh-CN" sz="1400" dirty="0">
                          <a:latin typeface="Univers"/>
                          <a:ea typeface="宋体"/>
                          <a:cs typeface="Times New Roman"/>
                        </a:rPr>
                        <a:t>基于</a:t>
                      </a:r>
                      <a:r>
                        <a:rPr lang="en-US" sz="1400" dirty="0" err="1">
                          <a:latin typeface="Univers"/>
                          <a:ea typeface="宋体"/>
                          <a:cs typeface="Times New Roman"/>
                        </a:rPr>
                        <a:t>Cordys</a:t>
                      </a:r>
                      <a:endParaRPr lang="zh-CN" sz="1400" dirty="0">
                        <a:latin typeface="Univers"/>
                        <a:ea typeface="宋体"/>
                        <a:cs typeface="Times New Roman"/>
                      </a:endParaRPr>
                    </a:p>
                    <a:p>
                      <a:pPr algn="just">
                        <a:spcBef>
                          <a:spcPts val="600"/>
                        </a:spcBef>
                        <a:spcAft>
                          <a:spcPts val="300"/>
                        </a:spcAft>
                      </a:pPr>
                      <a:r>
                        <a:rPr lang="zh-CN" sz="1400" dirty="0">
                          <a:latin typeface="Univers"/>
                          <a:ea typeface="宋体"/>
                          <a:cs typeface="Times New Roman"/>
                        </a:rPr>
                        <a:t>全</a:t>
                      </a:r>
                      <a:r>
                        <a:rPr lang="en-US" sz="1400" dirty="0">
                          <a:latin typeface="Univers"/>
                          <a:ea typeface="宋体"/>
                          <a:cs typeface="Times New Roman"/>
                        </a:rPr>
                        <a:t>Web 2.0</a:t>
                      </a:r>
                      <a:r>
                        <a:rPr lang="zh-CN" sz="1400" dirty="0">
                          <a:latin typeface="Univers"/>
                          <a:ea typeface="宋体"/>
                          <a:cs typeface="Times New Roman"/>
                        </a:rPr>
                        <a:t>风格</a:t>
                      </a:r>
                    </a:p>
                  </a:txBody>
                  <a:tcPr marL="68580" marR="68580" marT="0" marB="0" anchor="ctr">
                    <a:solidFill>
                      <a:schemeClr val="accent1"/>
                    </a:solidFill>
                  </a:tcPr>
                </a:tc>
                <a:tc>
                  <a:txBody>
                    <a:bodyPr/>
                    <a:lstStyle/>
                    <a:p>
                      <a:pPr algn="just">
                        <a:spcBef>
                          <a:spcPts val="600"/>
                        </a:spcBef>
                        <a:spcAft>
                          <a:spcPts val="300"/>
                        </a:spcAft>
                      </a:pPr>
                      <a:r>
                        <a:rPr lang="zh-CN" sz="1400" dirty="0">
                          <a:latin typeface="Univers"/>
                          <a:ea typeface="宋体"/>
                          <a:cs typeface="Times New Roman"/>
                        </a:rPr>
                        <a:t>全部延用合作伙伴技术框架</a:t>
                      </a:r>
                    </a:p>
                    <a:p>
                      <a:pPr algn="just">
                        <a:spcBef>
                          <a:spcPts val="600"/>
                        </a:spcBef>
                        <a:spcAft>
                          <a:spcPts val="300"/>
                        </a:spcAft>
                      </a:pPr>
                      <a:r>
                        <a:rPr lang="zh-CN" sz="1400" dirty="0">
                          <a:latin typeface="Univers"/>
                          <a:ea typeface="宋体"/>
                          <a:cs typeface="Times New Roman"/>
                        </a:rPr>
                        <a:t>部分</a:t>
                      </a:r>
                      <a:r>
                        <a:rPr lang="en-US" sz="1400" dirty="0">
                          <a:latin typeface="Univers"/>
                          <a:ea typeface="宋体"/>
                          <a:cs typeface="Times New Roman"/>
                        </a:rPr>
                        <a:t>Web 2.0</a:t>
                      </a:r>
                      <a:r>
                        <a:rPr lang="zh-CN" sz="1400" dirty="0">
                          <a:latin typeface="Univers"/>
                          <a:ea typeface="宋体"/>
                          <a:cs typeface="Times New Roman"/>
                        </a:rPr>
                        <a:t>风格</a:t>
                      </a:r>
                    </a:p>
                  </a:txBody>
                  <a:tcPr marL="68580" marR="68580" marT="0" marB="0" anchor="ctr">
                    <a:solidFill>
                      <a:schemeClr val="accent1"/>
                    </a:solidFill>
                  </a:tcPr>
                </a:tc>
              </a:tr>
              <a:tr h="583286">
                <a:tc>
                  <a:txBody>
                    <a:bodyPr/>
                    <a:lstStyle/>
                    <a:p>
                      <a:pPr algn="just">
                        <a:spcBef>
                          <a:spcPts val="600"/>
                        </a:spcBef>
                        <a:spcAft>
                          <a:spcPts val="300"/>
                        </a:spcAft>
                      </a:pPr>
                      <a:r>
                        <a:rPr lang="zh-CN" sz="1400">
                          <a:latin typeface="Univers"/>
                          <a:ea typeface="宋体"/>
                          <a:cs typeface="Times New Roman"/>
                        </a:rPr>
                        <a:t>系统整合</a:t>
                      </a:r>
                    </a:p>
                  </a:txBody>
                  <a:tcPr marL="68580" marR="68580" marT="0" marB="0" anchor="ctr">
                    <a:solidFill>
                      <a:schemeClr val="accent1"/>
                    </a:solidFill>
                  </a:tcPr>
                </a:tc>
                <a:tc>
                  <a:txBody>
                    <a:bodyPr/>
                    <a:lstStyle/>
                    <a:p>
                      <a:pPr algn="just">
                        <a:spcBef>
                          <a:spcPts val="600"/>
                        </a:spcBef>
                        <a:spcAft>
                          <a:spcPts val="300"/>
                        </a:spcAft>
                      </a:pPr>
                      <a:r>
                        <a:rPr lang="zh-CN" sz="1400" dirty="0">
                          <a:latin typeface="Univers"/>
                          <a:ea typeface="宋体"/>
                          <a:cs typeface="Times New Roman"/>
                        </a:rPr>
                        <a:t>全面整合</a:t>
                      </a:r>
                      <a:r>
                        <a:rPr lang="en-US" sz="1400" dirty="0">
                          <a:latin typeface="Univers"/>
                          <a:ea typeface="宋体"/>
                          <a:cs typeface="Times New Roman"/>
                        </a:rPr>
                        <a:t>SAP</a:t>
                      </a:r>
                      <a:r>
                        <a:rPr lang="zh-CN" sz="1400" dirty="0">
                          <a:latin typeface="Univers"/>
                          <a:ea typeface="宋体"/>
                          <a:cs typeface="Times New Roman"/>
                        </a:rPr>
                        <a:t>、</a:t>
                      </a:r>
                      <a:r>
                        <a:rPr lang="en-US" sz="1400" dirty="0">
                          <a:latin typeface="Univers"/>
                          <a:ea typeface="宋体"/>
                          <a:cs typeface="Times New Roman"/>
                        </a:rPr>
                        <a:t>Portal</a:t>
                      </a:r>
                      <a:r>
                        <a:rPr lang="zh-CN" sz="1400" dirty="0">
                          <a:latin typeface="Univers"/>
                          <a:ea typeface="宋体"/>
                          <a:cs typeface="Times New Roman"/>
                        </a:rPr>
                        <a:t>、</a:t>
                      </a:r>
                      <a:r>
                        <a:rPr lang="en-US" sz="1400" dirty="0">
                          <a:latin typeface="Univers"/>
                          <a:ea typeface="宋体"/>
                          <a:cs typeface="Times New Roman"/>
                        </a:rPr>
                        <a:t>TIM</a:t>
                      </a:r>
                      <a:r>
                        <a:rPr lang="zh-CN" sz="1400" dirty="0">
                          <a:latin typeface="Univers"/>
                          <a:ea typeface="宋体"/>
                          <a:cs typeface="Times New Roman"/>
                        </a:rPr>
                        <a:t>等系统</a:t>
                      </a:r>
                    </a:p>
                  </a:txBody>
                  <a:tcPr marL="68580" marR="68580" marT="0" marB="0" anchor="ctr">
                    <a:solidFill>
                      <a:schemeClr val="accent1"/>
                    </a:solidFill>
                  </a:tcPr>
                </a:tc>
                <a:tc>
                  <a:txBody>
                    <a:bodyPr/>
                    <a:lstStyle/>
                    <a:p>
                      <a:pPr algn="just">
                        <a:spcBef>
                          <a:spcPts val="600"/>
                        </a:spcBef>
                        <a:spcAft>
                          <a:spcPts val="300"/>
                        </a:spcAft>
                      </a:pPr>
                      <a:r>
                        <a:rPr lang="zh-CN" sz="1400" dirty="0">
                          <a:latin typeface="Univers"/>
                          <a:ea typeface="宋体"/>
                          <a:cs typeface="Times New Roman"/>
                        </a:rPr>
                        <a:t>全面整合合作伙伴</a:t>
                      </a:r>
                      <a:r>
                        <a:rPr lang="en-US" sz="1400" dirty="0" err="1">
                          <a:latin typeface="Univers"/>
                          <a:ea typeface="宋体"/>
                          <a:cs typeface="Times New Roman"/>
                        </a:rPr>
                        <a:t>JavaEE</a:t>
                      </a:r>
                      <a:r>
                        <a:rPr lang="zh-CN" sz="1400" dirty="0">
                          <a:latin typeface="Univers"/>
                          <a:ea typeface="宋体"/>
                          <a:cs typeface="Times New Roman"/>
                        </a:rPr>
                        <a:t>框架、</a:t>
                      </a:r>
                      <a:r>
                        <a:rPr lang="en-US" sz="1400" dirty="0">
                          <a:latin typeface="Univers"/>
                          <a:ea typeface="宋体"/>
                          <a:cs typeface="Times New Roman"/>
                        </a:rPr>
                        <a:t>Portal</a:t>
                      </a:r>
                      <a:r>
                        <a:rPr lang="zh-CN" sz="1400" dirty="0">
                          <a:latin typeface="Univers"/>
                          <a:ea typeface="宋体"/>
                          <a:cs typeface="Times New Roman"/>
                        </a:rPr>
                        <a:t>、权签系统等系统</a:t>
                      </a:r>
                    </a:p>
                  </a:txBody>
                  <a:tcPr marL="68580" marR="68580" marT="0" marB="0" anchor="ctr">
                    <a:solidFill>
                      <a:schemeClr val="accent1"/>
                    </a:solidFill>
                  </a:tcPr>
                </a:tc>
              </a:tr>
              <a:tr h="583286">
                <a:tc>
                  <a:txBody>
                    <a:bodyPr/>
                    <a:lstStyle/>
                    <a:p>
                      <a:pPr algn="just">
                        <a:spcBef>
                          <a:spcPts val="600"/>
                        </a:spcBef>
                        <a:spcAft>
                          <a:spcPts val="300"/>
                        </a:spcAft>
                      </a:pPr>
                      <a:r>
                        <a:rPr lang="zh-CN" sz="1400">
                          <a:latin typeface="Univers"/>
                          <a:ea typeface="宋体"/>
                          <a:cs typeface="Times New Roman"/>
                        </a:rPr>
                        <a:t>业务监控</a:t>
                      </a:r>
                    </a:p>
                  </a:txBody>
                  <a:tcPr marL="68580" marR="68580" marT="0" marB="0" anchor="ctr">
                    <a:solidFill>
                      <a:schemeClr val="accent1"/>
                    </a:solidFill>
                  </a:tcPr>
                </a:tc>
                <a:tc>
                  <a:txBody>
                    <a:bodyPr/>
                    <a:lstStyle/>
                    <a:p>
                      <a:pPr algn="just">
                        <a:spcBef>
                          <a:spcPts val="600"/>
                        </a:spcBef>
                        <a:spcAft>
                          <a:spcPts val="300"/>
                        </a:spcAft>
                      </a:pPr>
                      <a:r>
                        <a:rPr lang="zh-CN" sz="1400" dirty="0">
                          <a:latin typeface="Univers"/>
                          <a:ea typeface="宋体"/>
                          <a:cs typeface="Times New Roman"/>
                        </a:rPr>
                        <a:t>面向业务全生命周期的一体化管控</a:t>
                      </a:r>
                    </a:p>
                  </a:txBody>
                  <a:tcPr marL="68580" marR="68580" marT="0" marB="0" anchor="ctr">
                    <a:solidFill>
                      <a:schemeClr val="accent1"/>
                    </a:solidFill>
                  </a:tcPr>
                </a:tc>
                <a:tc>
                  <a:txBody>
                    <a:bodyPr/>
                    <a:lstStyle/>
                    <a:p>
                      <a:pPr algn="just">
                        <a:spcBef>
                          <a:spcPts val="600"/>
                        </a:spcBef>
                        <a:spcAft>
                          <a:spcPts val="300"/>
                        </a:spcAft>
                      </a:pPr>
                      <a:r>
                        <a:rPr lang="zh-CN" sz="1400" dirty="0">
                          <a:latin typeface="Univers"/>
                          <a:ea typeface="宋体"/>
                          <a:cs typeface="Times New Roman"/>
                        </a:rPr>
                        <a:t>后期计划</a:t>
                      </a:r>
                    </a:p>
                  </a:txBody>
                  <a:tcPr marL="68580" marR="68580" marT="0" marB="0" anchor="ctr">
                    <a:solidFill>
                      <a:schemeClr val="accent1"/>
                    </a:solidFill>
                  </a:tcPr>
                </a:tc>
              </a:tr>
            </a:tbl>
          </a:graphicData>
        </a:graphic>
      </p:graphicFrame>
      <p:sp>
        <p:nvSpPr>
          <p:cNvPr id="18465" name="页脚占位符 3"/>
          <p:cNvSpPr>
            <a:spLocks noGrp="1"/>
          </p:cNvSpPr>
          <p:nvPr>
            <p:ph type="ftr"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Tree>
  </p:cSld>
  <p:clrMapOvr>
    <a:masterClrMapping/>
  </p:clrMapOvr>
  <p:transition>
    <p:pull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en-US" smtClean="0"/>
              <a:t>案例对比分析</a:t>
            </a:r>
            <a:r>
              <a:rPr lang="en-US" altLang="zh-CN" smtClean="0"/>
              <a:t>-</a:t>
            </a:r>
            <a:r>
              <a:rPr lang="zh-CN" altLang="zh-CN" smtClean="0"/>
              <a:t>相近系统案例对比</a:t>
            </a:r>
            <a:endParaRPr lang="zh-CN" altLang="en-US" smtClean="0"/>
          </a:p>
        </p:txBody>
      </p:sp>
      <p:graphicFrame>
        <p:nvGraphicFramePr>
          <p:cNvPr id="5" name="内容占位符 4"/>
          <p:cNvGraphicFramePr>
            <a:graphicFrameLocks noGrp="1"/>
          </p:cNvGraphicFramePr>
          <p:nvPr>
            <p:ph idx="1"/>
          </p:nvPr>
        </p:nvGraphicFramePr>
        <p:xfrm>
          <a:off x="206374" y="962025"/>
          <a:ext cx="8794781" cy="5635327"/>
        </p:xfrm>
        <a:graphic>
          <a:graphicData uri="http://schemas.openxmlformats.org/drawingml/2006/table">
            <a:tbl>
              <a:tblPr firstRow="1" bandRow="1">
                <a:tableStyleId>{5C22544A-7EE6-4342-B048-85BDC9FD1C3A}</a:tableStyleId>
              </a:tblPr>
              <a:tblGrid>
                <a:gridCol w="1596248"/>
                <a:gridCol w="3555196"/>
                <a:gridCol w="3643337"/>
              </a:tblGrid>
              <a:tr h="594908">
                <a:tc>
                  <a:txBody>
                    <a:bodyPr/>
                    <a:lstStyle/>
                    <a:p>
                      <a:pPr algn="ctr">
                        <a:spcBef>
                          <a:spcPts val="600"/>
                        </a:spcBef>
                        <a:spcAft>
                          <a:spcPts val="300"/>
                        </a:spcAft>
                      </a:pPr>
                      <a:r>
                        <a:rPr lang="zh-CN" sz="1800" b="1" dirty="0">
                          <a:solidFill>
                            <a:schemeClr val="bg1"/>
                          </a:solidFill>
                          <a:latin typeface="Univers"/>
                          <a:ea typeface="宋体"/>
                          <a:cs typeface="Times New Roman"/>
                        </a:rPr>
                        <a:t>比较点</a:t>
                      </a:r>
                      <a:endParaRPr lang="zh-CN" sz="1800" dirty="0">
                        <a:solidFill>
                          <a:schemeClr val="bg1"/>
                        </a:solidFill>
                        <a:latin typeface="Univers"/>
                        <a:ea typeface="宋体"/>
                        <a:cs typeface="Times New Roman"/>
                      </a:endParaRPr>
                    </a:p>
                  </a:txBody>
                  <a:tcPr marL="68580" marR="68580" marT="0" marB="0" anchor="ctr">
                    <a:solidFill>
                      <a:srgbClr val="FF6600"/>
                    </a:solidFill>
                  </a:tcPr>
                </a:tc>
                <a:tc>
                  <a:txBody>
                    <a:bodyPr/>
                    <a:lstStyle/>
                    <a:p>
                      <a:pPr algn="ctr">
                        <a:spcBef>
                          <a:spcPts val="600"/>
                        </a:spcBef>
                        <a:spcAft>
                          <a:spcPts val="300"/>
                        </a:spcAft>
                      </a:pPr>
                      <a:r>
                        <a:rPr lang="zh-CN" sz="1800" b="1" dirty="0">
                          <a:solidFill>
                            <a:schemeClr val="bg1"/>
                          </a:solidFill>
                          <a:latin typeface="Univers"/>
                          <a:ea typeface="宋体"/>
                          <a:cs typeface="Times New Roman"/>
                        </a:rPr>
                        <a:t>来伊份</a:t>
                      </a:r>
                      <a:r>
                        <a:rPr lang="en-US" sz="1800" b="1" dirty="0">
                          <a:solidFill>
                            <a:schemeClr val="bg1"/>
                          </a:solidFill>
                          <a:latin typeface="Univers"/>
                          <a:ea typeface="宋体"/>
                          <a:cs typeface="Times New Roman"/>
                        </a:rPr>
                        <a:t>(T-BPM)</a:t>
                      </a:r>
                      <a:endParaRPr lang="zh-CN" sz="1800" dirty="0">
                        <a:solidFill>
                          <a:schemeClr val="bg1"/>
                        </a:solidFill>
                        <a:latin typeface="Univers"/>
                        <a:ea typeface="宋体"/>
                        <a:cs typeface="Times New Roman"/>
                      </a:endParaRPr>
                    </a:p>
                  </a:txBody>
                  <a:tcPr marL="68580" marR="68580" marT="0" marB="0" anchor="ctr">
                    <a:solidFill>
                      <a:srgbClr val="FF6600"/>
                    </a:solidFill>
                  </a:tcPr>
                </a:tc>
                <a:tc>
                  <a:txBody>
                    <a:bodyPr/>
                    <a:lstStyle/>
                    <a:p>
                      <a:pPr algn="ctr">
                        <a:spcBef>
                          <a:spcPts val="600"/>
                        </a:spcBef>
                        <a:spcAft>
                          <a:spcPts val="300"/>
                        </a:spcAft>
                      </a:pPr>
                      <a:r>
                        <a:rPr lang="zh-CN" sz="1800" b="1" dirty="0">
                          <a:solidFill>
                            <a:schemeClr val="bg1"/>
                          </a:solidFill>
                          <a:latin typeface="Univers"/>
                          <a:ea typeface="宋体"/>
                          <a:cs typeface="Times New Roman"/>
                        </a:rPr>
                        <a:t>中国联通</a:t>
                      </a:r>
                      <a:r>
                        <a:rPr lang="en-US" sz="1800" b="1" dirty="0">
                          <a:solidFill>
                            <a:schemeClr val="bg1"/>
                          </a:solidFill>
                          <a:latin typeface="Univers"/>
                          <a:ea typeface="宋体"/>
                          <a:cs typeface="Times New Roman"/>
                        </a:rPr>
                        <a:t>(</a:t>
                      </a:r>
                      <a:r>
                        <a:rPr lang="zh-CN" sz="1800" b="1" dirty="0">
                          <a:solidFill>
                            <a:schemeClr val="bg1"/>
                          </a:solidFill>
                          <a:latin typeface="Univers"/>
                          <a:ea typeface="宋体"/>
                          <a:cs typeface="Times New Roman"/>
                        </a:rPr>
                        <a:t>采购管理平台</a:t>
                      </a:r>
                      <a:r>
                        <a:rPr lang="en-US" sz="1800" b="1" dirty="0">
                          <a:solidFill>
                            <a:schemeClr val="bg1"/>
                          </a:solidFill>
                          <a:latin typeface="Univers"/>
                          <a:ea typeface="宋体"/>
                          <a:cs typeface="Times New Roman"/>
                        </a:rPr>
                        <a:t>)</a:t>
                      </a:r>
                      <a:endParaRPr lang="zh-CN" sz="1800" dirty="0">
                        <a:solidFill>
                          <a:schemeClr val="bg1"/>
                        </a:solidFill>
                        <a:latin typeface="Univers"/>
                        <a:ea typeface="宋体"/>
                        <a:cs typeface="Times New Roman"/>
                      </a:endParaRPr>
                    </a:p>
                  </a:txBody>
                  <a:tcPr marL="68580" marR="68580" marT="0" marB="0" anchor="ctr">
                    <a:solidFill>
                      <a:srgbClr val="FF6600"/>
                    </a:solidFill>
                  </a:tcPr>
                </a:tc>
              </a:tr>
              <a:tr h="696776">
                <a:tc>
                  <a:txBody>
                    <a:bodyPr/>
                    <a:lstStyle/>
                    <a:p>
                      <a:pPr algn="just">
                        <a:spcBef>
                          <a:spcPts val="600"/>
                        </a:spcBef>
                        <a:spcAft>
                          <a:spcPts val="300"/>
                        </a:spcAft>
                      </a:pPr>
                      <a:r>
                        <a:rPr lang="zh-CN" sz="1400" dirty="0">
                          <a:latin typeface="Univers"/>
                          <a:ea typeface="宋体"/>
                          <a:cs typeface="Times New Roman"/>
                        </a:rPr>
                        <a:t>总体设计方向</a:t>
                      </a:r>
                    </a:p>
                  </a:txBody>
                  <a:tcPr marL="68580" marR="68580" marT="0" marB="0" anchor="ctr">
                    <a:solidFill>
                      <a:schemeClr val="bg1">
                        <a:lumMod val="85000"/>
                      </a:schemeClr>
                    </a:solidFill>
                  </a:tcPr>
                </a:tc>
                <a:tc>
                  <a:txBody>
                    <a:bodyPr/>
                    <a:lstStyle/>
                    <a:p>
                      <a:pPr algn="just">
                        <a:spcBef>
                          <a:spcPts val="600"/>
                        </a:spcBef>
                        <a:spcAft>
                          <a:spcPts val="300"/>
                        </a:spcAft>
                      </a:pPr>
                      <a:r>
                        <a:rPr lang="zh-CN" sz="1400" dirty="0">
                          <a:latin typeface="Univers"/>
                          <a:ea typeface="宋体"/>
                          <a:cs typeface="Times New Roman"/>
                        </a:rPr>
                        <a:t>面向未来全面集成的端到端业务流程设计</a:t>
                      </a:r>
                    </a:p>
                    <a:p>
                      <a:pPr algn="just">
                        <a:spcBef>
                          <a:spcPts val="600"/>
                        </a:spcBef>
                        <a:spcAft>
                          <a:spcPts val="300"/>
                        </a:spcAft>
                      </a:pPr>
                      <a:r>
                        <a:rPr lang="zh-CN" sz="1400" dirty="0">
                          <a:latin typeface="Univers"/>
                          <a:ea typeface="宋体"/>
                          <a:cs typeface="Times New Roman"/>
                        </a:rPr>
                        <a:t>面向业务全生命周期的一体化管控设计</a:t>
                      </a:r>
                    </a:p>
                  </a:txBody>
                  <a:tcPr marL="68580" marR="68580" marT="0" marB="0" anchor="ctr">
                    <a:solidFill>
                      <a:schemeClr val="bg1">
                        <a:lumMod val="85000"/>
                      </a:schemeClr>
                    </a:solidFill>
                  </a:tcPr>
                </a:tc>
                <a:tc>
                  <a:txBody>
                    <a:bodyPr/>
                    <a:lstStyle/>
                    <a:p>
                      <a:pPr algn="just">
                        <a:spcBef>
                          <a:spcPts val="600"/>
                        </a:spcBef>
                        <a:spcAft>
                          <a:spcPts val="300"/>
                        </a:spcAft>
                      </a:pPr>
                      <a:r>
                        <a:rPr lang="zh-CN" sz="1400" dirty="0">
                          <a:latin typeface="Univers"/>
                          <a:ea typeface="宋体"/>
                          <a:cs typeface="Times New Roman"/>
                        </a:rPr>
                        <a:t>面向未来全面集成的端到端业务流程设计</a:t>
                      </a:r>
                    </a:p>
                  </a:txBody>
                  <a:tcPr marL="68580" marR="68580" marT="0" marB="0" anchor="ctr">
                    <a:solidFill>
                      <a:schemeClr val="bg1">
                        <a:lumMod val="85000"/>
                      </a:schemeClr>
                    </a:solidFill>
                  </a:tcPr>
                </a:tc>
              </a:tr>
              <a:tr h="2457051">
                <a:tc>
                  <a:txBody>
                    <a:bodyPr/>
                    <a:lstStyle/>
                    <a:p>
                      <a:pPr algn="just">
                        <a:spcBef>
                          <a:spcPts val="600"/>
                        </a:spcBef>
                        <a:spcAft>
                          <a:spcPts val="300"/>
                        </a:spcAft>
                      </a:pPr>
                      <a:r>
                        <a:rPr lang="zh-CN" sz="1400" dirty="0">
                          <a:latin typeface="Univers"/>
                          <a:ea typeface="宋体"/>
                          <a:cs typeface="Times New Roman"/>
                        </a:rPr>
                        <a:t>流程设计</a:t>
                      </a:r>
                    </a:p>
                  </a:txBody>
                  <a:tcPr marL="68580" marR="68580" marT="0" marB="0" anchor="ctr">
                    <a:solidFill>
                      <a:schemeClr val="bg1">
                        <a:lumMod val="85000"/>
                      </a:schemeClr>
                    </a:solidFill>
                  </a:tcPr>
                </a:tc>
                <a:tc>
                  <a:txBody>
                    <a:bodyPr/>
                    <a:lstStyle/>
                    <a:p>
                      <a:pPr algn="just">
                        <a:spcBef>
                          <a:spcPts val="600"/>
                        </a:spcBef>
                        <a:spcAft>
                          <a:spcPts val="300"/>
                        </a:spcAft>
                      </a:pPr>
                      <a:r>
                        <a:rPr lang="zh-CN" sz="1400" dirty="0">
                          <a:latin typeface="Univers"/>
                          <a:ea typeface="宋体"/>
                          <a:cs typeface="Times New Roman"/>
                        </a:rPr>
                        <a:t>标准性</a:t>
                      </a:r>
                    </a:p>
                    <a:p>
                      <a:pPr algn="just">
                        <a:spcBef>
                          <a:spcPts val="600"/>
                        </a:spcBef>
                        <a:spcAft>
                          <a:spcPts val="300"/>
                        </a:spcAft>
                      </a:pPr>
                      <a:r>
                        <a:rPr lang="zh-CN" sz="1400" dirty="0">
                          <a:latin typeface="Univers"/>
                          <a:ea typeface="宋体"/>
                          <a:cs typeface="Times New Roman"/>
                        </a:rPr>
                        <a:t>互操作性</a:t>
                      </a:r>
                    </a:p>
                    <a:p>
                      <a:pPr algn="just">
                        <a:spcBef>
                          <a:spcPts val="600"/>
                        </a:spcBef>
                        <a:spcAft>
                          <a:spcPts val="300"/>
                        </a:spcAft>
                      </a:pPr>
                      <a:r>
                        <a:rPr lang="zh-CN" sz="1400" dirty="0">
                          <a:latin typeface="Univers"/>
                          <a:ea typeface="宋体"/>
                          <a:cs typeface="Times New Roman"/>
                        </a:rPr>
                        <a:t>复用性</a:t>
                      </a:r>
                    </a:p>
                    <a:p>
                      <a:pPr algn="just">
                        <a:spcBef>
                          <a:spcPts val="600"/>
                        </a:spcBef>
                        <a:spcAft>
                          <a:spcPts val="300"/>
                        </a:spcAft>
                      </a:pPr>
                      <a:r>
                        <a:rPr lang="zh-CN" sz="1400" dirty="0">
                          <a:latin typeface="Univers"/>
                          <a:ea typeface="宋体"/>
                          <a:cs typeface="Times New Roman"/>
                        </a:rPr>
                        <a:t>灵活性</a:t>
                      </a:r>
                    </a:p>
                    <a:p>
                      <a:pPr algn="just">
                        <a:spcBef>
                          <a:spcPts val="600"/>
                        </a:spcBef>
                        <a:spcAft>
                          <a:spcPts val="300"/>
                        </a:spcAft>
                      </a:pPr>
                      <a:r>
                        <a:rPr lang="zh-CN" sz="1400" dirty="0">
                          <a:latin typeface="Univers"/>
                          <a:ea typeface="宋体"/>
                          <a:cs typeface="Times New Roman"/>
                        </a:rPr>
                        <a:t>按业务需要实现各一级子流程间自动调用</a:t>
                      </a:r>
                    </a:p>
                    <a:p>
                      <a:pPr algn="just">
                        <a:spcBef>
                          <a:spcPts val="600"/>
                        </a:spcBef>
                        <a:spcAft>
                          <a:spcPts val="300"/>
                        </a:spcAft>
                      </a:pPr>
                      <a:r>
                        <a:rPr lang="en-US" sz="1400" dirty="0" err="1">
                          <a:latin typeface="Univers"/>
                          <a:ea typeface="宋体"/>
                          <a:cs typeface="Times New Roman"/>
                        </a:rPr>
                        <a:t>Cordys</a:t>
                      </a:r>
                      <a:r>
                        <a:rPr lang="zh-CN" sz="1400" dirty="0">
                          <a:latin typeface="Univers"/>
                          <a:ea typeface="宋体"/>
                          <a:cs typeface="Times New Roman"/>
                        </a:rPr>
                        <a:t>统一管理应用组织架构</a:t>
                      </a:r>
                    </a:p>
                  </a:txBody>
                  <a:tcPr marL="68580" marR="68580" marT="0" marB="0" anchor="ctr">
                    <a:solidFill>
                      <a:schemeClr val="bg1">
                        <a:lumMod val="85000"/>
                      </a:schemeClr>
                    </a:solidFill>
                  </a:tcPr>
                </a:tc>
                <a:tc>
                  <a:txBody>
                    <a:bodyPr/>
                    <a:lstStyle/>
                    <a:p>
                      <a:pPr algn="just">
                        <a:spcBef>
                          <a:spcPts val="600"/>
                        </a:spcBef>
                        <a:spcAft>
                          <a:spcPts val="300"/>
                        </a:spcAft>
                      </a:pPr>
                      <a:r>
                        <a:rPr lang="zh-CN" sz="1400" dirty="0">
                          <a:latin typeface="Univers"/>
                          <a:ea typeface="宋体"/>
                          <a:cs typeface="Times New Roman"/>
                        </a:rPr>
                        <a:t>标准性</a:t>
                      </a:r>
                    </a:p>
                    <a:p>
                      <a:pPr algn="just">
                        <a:spcBef>
                          <a:spcPts val="600"/>
                        </a:spcBef>
                        <a:spcAft>
                          <a:spcPts val="300"/>
                        </a:spcAft>
                      </a:pPr>
                      <a:r>
                        <a:rPr lang="zh-CN" sz="1400" dirty="0">
                          <a:latin typeface="Univers"/>
                          <a:ea typeface="宋体"/>
                          <a:cs typeface="Times New Roman"/>
                        </a:rPr>
                        <a:t>互操作性</a:t>
                      </a:r>
                    </a:p>
                    <a:p>
                      <a:pPr algn="just">
                        <a:spcBef>
                          <a:spcPts val="600"/>
                        </a:spcBef>
                        <a:spcAft>
                          <a:spcPts val="300"/>
                        </a:spcAft>
                      </a:pPr>
                      <a:r>
                        <a:rPr lang="zh-CN" sz="1400" dirty="0">
                          <a:latin typeface="Univers"/>
                          <a:ea typeface="宋体"/>
                          <a:cs typeface="Times New Roman"/>
                        </a:rPr>
                        <a:t>复用性</a:t>
                      </a:r>
                    </a:p>
                    <a:p>
                      <a:pPr algn="just">
                        <a:spcBef>
                          <a:spcPts val="600"/>
                        </a:spcBef>
                        <a:spcAft>
                          <a:spcPts val="300"/>
                        </a:spcAft>
                      </a:pPr>
                      <a:r>
                        <a:rPr lang="zh-CN" sz="1400" dirty="0">
                          <a:latin typeface="Univers"/>
                          <a:ea typeface="宋体"/>
                          <a:cs typeface="Times New Roman"/>
                        </a:rPr>
                        <a:t>灵活性</a:t>
                      </a:r>
                    </a:p>
                    <a:p>
                      <a:pPr algn="just">
                        <a:spcBef>
                          <a:spcPts val="600"/>
                        </a:spcBef>
                        <a:spcAft>
                          <a:spcPts val="300"/>
                        </a:spcAft>
                      </a:pPr>
                      <a:r>
                        <a:rPr lang="zh-CN" sz="1400" dirty="0">
                          <a:latin typeface="Univers"/>
                          <a:ea typeface="宋体"/>
                          <a:cs typeface="Times New Roman"/>
                        </a:rPr>
                        <a:t>第一阶段流程分立调用</a:t>
                      </a:r>
                    </a:p>
                    <a:p>
                      <a:pPr algn="just">
                        <a:spcBef>
                          <a:spcPts val="600"/>
                        </a:spcBef>
                        <a:spcAft>
                          <a:spcPts val="300"/>
                        </a:spcAft>
                      </a:pPr>
                      <a:r>
                        <a:rPr lang="zh-CN" sz="1400" dirty="0">
                          <a:latin typeface="Univers"/>
                          <a:ea typeface="宋体"/>
                          <a:cs typeface="Times New Roman"/>
                        </a:rPr>
                        <a:t>外部系统管理组织架构</a:t>
                      </a:r>
                    </a:p>
                  </a:txBody>
                  <a:tcPr marL="68580" marR="68580" marT="0" marB="0" anchor="ctr">
                    <a:solidFill>
                      <a:schemeClr val="bg1">
                        <a:lumMod val="85000"/>
                      </a:schemeClr>
                    </a:solidFill>
                  </a:tcPr>
                </a:tc>
              </a:tr>
              <a:tr h="696776">
                <a:tc>
                  <a:txBody>
                    <a:bodyPr/>
                    <a:lstStyle/>
                    <a:p>
                      <a:pPr algn="just">
                        <a:spcBef>
                          <a:spcPts val="600"/>
                        </a:spcBef>
                        <a:spcAft>
                          <a:spcPts val="300"/>
                        </a:spcAft>
                      </a:pPr>
                      <a:r>
                        <a:rPr lang="zh-CN" sz="1400">
                          <a:latin typeface="Univers"/>
                          <a:ea typeface="宋体"/>
                          <a:cs typeface="Times New Roman"/>
                        </a:rPr>
                        <a:t>界面设计</a:t>
                      </a:r>
                    </a:p>
                  </a:txBody>
                  <a:tcPr marL="68580" marR="68580" marT="0" marB="0" anchor="ctr">
                    <a:solidFill>
                      <a:schemeClr val="bg1">
                        <a:lumMod val="85000"/>
                      </a:schemeClr>
                    </a:solidFill>
                  </a:tcPr>
                </a:tc>
                <a:tc>
                  <a:txBody>
                    <a:bodyPr/>
                    <a:lstStyle/>
                    <a:p>
                      <a:pPr algn="just">
                        <a:spcBef>
                          <a:spcPts val="600"/>
                        </a:spcBef>
                        <a:spcAft>
                          <a:spcPts val="300"/>
                        </a:spcAft>
                      </a:pPr>
                      <a:r>
                        <a:rPr lang="zh-CN" sz="1400" dirty="0">
                          <a:latin typeface="Univers"/>
                          <a:ea typeface="宋体"/>
                          <a:cs typeface="Times New Roman"/>
                        </a:rPr>
                        <a:t>基于</a:t>
                      </a:r>
                      <a:r>
                        <a:rPr lang="en-US" sz="1400" dirty="0" err="1">
                          <a:latin typeface="Univers"/>
                          <a:ea typeface="宋体"/>
                          <a:cs typeface="Times New Roman"/>
                        </a:rPr>
                        <a:t>Cordys</a:t>
                      </a:r>
                      <a:endParaRPr lang="zh-CN" sz="1400" dirty="0">
                        <a:latin typeface="Univers"/>
                        <a:ea typeface="宋体"/>
                        <a:cs typeface="Times New Roman"/>
                      </a:endParaRPr>
                    </a:p>
                    <a:p>
                      <a:pPr algn="just">
                        <a:spcBef>
                          <a:spcPts val="600"/>
                        </a:spcBef>
                        <a:spcAft>
                          <a:spcPts val="300"/>
                        </a:spcAft>
                      </a:pPr>
                      <a:r>
                        <a:rPr lang="zh-CN" sz="1400" dirty="0">
                          <a:latin typeface="Univers"/>
                          <a:ea typeface="宋体"/>
                          <a:cs typeface="Times New Roman"/>
                        </a:rPr>
                        <a:t>全</a:t>
                      </a:r>
                      <a:r>
                        <a:rPr lang="en-US" sz="1400" dirty="0">
                          <a:latin typeface="Univers"/>
                          <a:ea typeface="宋体"/>
                          <a:cs typeface="Times New Roman"/>
                        </a:rPr>
                        <a:t>Web 2.0</a:t>
                      </a:r>
                      <a:r>
                        <a:rPr lang="zh-CN" sz="1400" dirty="0">
                          <a:latin typeface="Univers"/>
                          <a:ea typeface="宋体"/>
                          <a:cs typeface="Times New Roman"/>
                        </a:rPr>
                        <a:t>风格</a:t>
                      </a:r>
                    </a:p>
                  </a:txBody>
                  <a:tcPr marL="68580" marR="68580" marT="0" marB="0" anchor="ctr">
                    <a:solidFill>
                      <a:schemeClr val="bg1">
                        <a:lumMod val="85000"/>
                      </a:schemeClr>
                    </a:solidFill>
                  </a:tcPr>
                </a:tc>
                <a:tc>
                  <a:txBody>
                    <a:bodyPr/>
                    <a:lstStyle/>
                    <a:p>
                      <a:pPr algn="just">
                        <a:spcBef>
                          <a:spcPts val="600"/>
                        </a:spcBef>
                        <a:spcAft>
                          <a:spcPts val="300"/>
                        </a:spcAft>
                      </a:pPr>
                      <a:r>
                        <a:rPr lang="zh-CN" sz="1400" dirty="0">
                          <a:latin typeface="Univers"/>
                          <a:ea typeface="宋体"/>
                          <a:cs typeface="Times New Roman"/>
                        </a:rPr>
                        <a:t>部分延用合作伙伴技术框架</a:t>
                      </a:r>
                    </a:p>
                    <a:p>
                      <a:pPr algn="just">
                        <a:spcBef>
                          <a:spcPts val="600"/>
                        </a:spcBef>
                        <a:spcAft>
                          <a:spcPts val="300"/>
                        </a:spcAft>
                      </a:pPr>
                      <a:r>
                        <a:rPr lang="zh-CN" sz="1400" dirty="0">
                          <a:latin typeface="Univers"/>
                          <a:ea typeface="宋体"/>
                          <a:cs typeface="Times New Roman"/>
                        </a:rPr>
                        <a:t>仅部分</a:t>
                      </a:r>
                      <a:r>
                        <a:rPr lang="en-US" sz="1400" dirty="0" err="1">
                          <a:latin typeface="Univers"/>
                          <a:ea typeface="宋体"/>
                          <a:cs typeface="Times New Roman"/>
                        </a:rPr>
                        <a:t>Cordys</a:t>
                      </a:r>
                      <a:r>
                        <a:rPr lang="en-US" sz="1400" dirty="0">
                          <a:latin typeface="Univers"/>
                          <a:ea typeface="宋体"/>
                          <a:cs typeface="Times New Roman"/>
                        </a:rPr>
                        <a:t> Web 2.0</a:t>
                      </a:r>
                      <a:r>
                        <a:rPr lang="zh-CN" sz="1400" dirty="0">
                          <a:latin typeface="Univers"/>
                          <a:ea typeface="宋体"/>
                          <a:cs typeface="Times New Roman"/>
                        </a:rPr>
                        <a:t>风格</a:t>
                      </a:r>
                    </a:p>
                  </a:txBody>
                  <a:tcPr marL="68580" marR="68580" marT="0" marB="0" anchor="ctr">
                    <a:solidFill>
                      <a:schemeClr val="bg1">
                        <a:lumMod val="85000"/>
                      </a:schemeClr>
                    </a:solidFill>
                  </a:tcPr>
                </a:tc>
              </a:tr>
              <a:tr h="594908">
                <a:tc>
                  <a:txBody>
                    <a:bodyPr/>
                    <a:lstStyle/>
                    <a:p>
                      <a:pPr algn="just">
                        <a:spcBef>
                          <a:spcPts val="600"/>
                        </a:spcBef>
                        <a:spcAft>
                          <a:spcPts val="300"/>
                        </a:spcAft>
                      </a:pPr>
                      <a:r>
                        <a:rPr lang="zh-CN" sz="1400">
                          <a:latin typeface="Univers"/>
                          <a:ea typeface="宋体"/>
                          <a:cs typeface="Times New Roman"/>
                        </a:rPr>
                        <a:t>系统整合</a:t>
                      </a:r>
                    </a:p>
                  </a:txBody>
                  <a:tcPr marL="68580" marR="68580" marT="0" marB="0" anchor="ctr">
                    <a:solidFill>
                      <a:schemeClr val="bg1">
                        <a:lumMod val="85000"/>
                      </a:schemeClr>
                    </a:solidFill>
                  </a:tcPr>
                </a:tc>
                <a:tc>
                  <a:txBody>
                    <a:bodyPr/>
                    <a:lstStyle/>
                    <a:p>
                      <a:pPr algn="just">
                        <a:spcBef>
                          <a:spcPts val="600"/>
                        </a:spcBef>
                        <a:spcAft>
                          <a:spcPts val="300"/>
                        </a:spcAft>
                      </a:pPr>
                      <a:r>
                        <a:rPr lang="zh-CN" sz="1400">
                          <a:latin typeface="Univers"/>
                          <a:ea typeface="宋体"/>
                          <a:cs typeface="Times New Roman"/>
                        </a:rPr>
                        <a:t>全面整合</a:t>
                      </a:r>
                      <a:r>
                        <a:rPr lang="en-US" sz="1400">
                          <a:latin typeface="Univers"/>
                          <a:ea typeface="宋体"/>
                          <a:cs typeface="Times New Roman"/>
                        </a:rPr>
                        <a:t>SAP</a:t>
                      </a:r>
                      <a:r>
                        <a:rPr lang="zh-CN" sz="1400">
                          <a:latin typeface="Univers"/>
                          <a:ea typeface="宋体"/>
                          <a:cs typeface="Times New Roman"/>
                        </a:rPr>
                        <a:t>、</a:t>
                      </a:r>
                      <a:r>
                        <a:rPr lang="en-US" sz="1400">
                          <a:latin typeface="Univers"/>
                          <a:ea typeface="宋体"/>
                          <a:cs typeface="Times New Roman"/>
                        </a:rPr>
                        <a:t>Portal</a:t>
                      </a:r>
                      <a:r>
                        <a:rPr lang="zh-CN" sz="1400">
                          <a:latin typeface="Univers"/>
                          <a:ea typeface="宋体"/>
                          <a:cs typeface="Times New Roman"/>
                        </a:rPr>
                        <a:t>、</a:t>
                      </a:r>
                      <a:r>
                        <a:rPr lang="en-US" sz="1400">
                          <a:latin typeface="Univers"/>
                          <a:ea typeface="宋体"/>
                          <a:cs typeface="Times New Roman"/>
                        </a:rPr>
                        <a:t>TIM</a:t>
                      </a:r>
                      <a:r>
                        <a:rPr lang="zh-CN" sz="1400">
                          <a:latin typeface="Univers"/>
                          <a:ea typeface="宋体"/>
                          <a:cs typeface="Times New Roman"/>
                        </a:rPr>
                        <a:t>等系统</a:t>
                      </a:r>
                    </a:p>
                  </a:txBody>
                  <a:tcPr marL="68580" marR="68580" marT="0" marB="0" anchor="ctr">
                    <a:solidFill>
                      <a:schemeClr val="bg1">
                        <a:lumMod val="85000"/>
                      </a:schemeClr>
                    </a:solidFill>
                  </a:tcPr>
                </a:tc>
                <a:tc>
                  <a:txBody>
                    <a:bodyPr/>
                    <a:lstStyle/>
                    <a:p>
                      <a:pPr algn="just">
                        <a:spcBef>
                          <a:spcPts val="600"/>
                        </a:spcBef>
                        <a:spcAft>
                          <a:spcPts val="300"/>
                        </a:spcAft>
                      </a:pPr>
                      <a:r>
                        <a:rPr lang="zh-CN" sz="1400" dirty="0">
                          <a:latin typeface="Univers"/>
                          <a:ea typeface="宋体"/>
                          <a:cs typeface="Times New Roman"/>
                        </a:rPr>
                        <a:t>全面整合合作伙伴</a:t>
                      </a:r>
                      <a:r>
                        <a:rPr lang="en-US" sz="1400" dirty="0" err="1">
                          <a:latin typeface="Univers"/>
                          <a:ea typeface="宋体"/>
                          <a:cs typeface="Times New Roman"/>
                        </a:rPr>
                        <a:t>JavaEE</a:t>
                      </a:r>
                      <a:r>
                        <a:rPr lang="zh-CN" sz="1400" dirty="0">
                          <a:latin typeface="Univers"/>
                          <a:ea typeface="宋体"/>
                          <a:cs typeface="Times New Roman"/>
                        </a:rPr>
                        <a:t>框架、</a:t>
                      </a:r>
                      <a:r>
                        <a:rPr lang="en-US" sz="1400" dirty="0">
                          <a:latin typeface="Univers"/>
                          <a:ea typeface="宋体"/>
                          <a:cs typeface="Times New Roman"/>
                        </a:rPr>
                        <a:t>Portal</a:t>
                      </a:r>
                      <a:r>
                        <a:rPr lang="zh-CN" sz="1400" dirty="0">
                          <a:latin typeface="Univers"/>
                          <a:ea typeface="宋体"/>
                          <a:cs typeface="Times New Roman"/>
                        </a:rPr>
                        <a:t>等系统</a:t>
                      </a:r>
                    </a:p>
                  </a:txBody>
                  <a:tcPr marL="68580" marR="68580" marT="0" marB="0" anchor="ctr">
                    <a:solidFill>
                      <a:schemeClr val="bg1">
                        <a:lumMod val="85000"/>
                      </a:schemeClr>
                    </a:solidFill>
                  </a:tcPr>
                </a:tc>
              </a:tr>
              <a:tr h="594908">
                <a:tc>
                  <a:txBody>
                    <a:bodyPr/>
                    <a:lstStyle/>
                    <a:p>
                      <a:pPr algn="just">
                        <a:spcBef>
                          <a:spcPts val="600"/>
                        </a:spcBef>
                        <a:spcAft>
                          <a:spcPts val="300"/>
                        </a:spcAft>
                      </a:pPr>
                      <a:r>
                        <a:rPr lang="zh-CN" sz="1400">
                          <a:latin typeface="Univers"/>
                          <a:ea typeface="宋体"/>
                          <a:cs typeface="Times New Roman"/>
                        </a:rPr>
                        <a:t>业务监控</a:t>
                      </a:r>
                    </a:p>
                  </a:txBody>
                  <a:tcPr marL="68580" marR="68580" marT="0" marB="0" anchor="ctr">
                    <a:solidFill>
                      <a:schemeClr val="bg1">
                        <a:lumMod val="85000"/>
                      </a:schemeClr>
                    </a:solidFill>
                  </a:tcPr>
                </a:tc>
                <a:tc>
                  <a:txBody>
                    <a:bodyPr/>
                    <a:lstStyle/>
                    <a:p>
                      <a:pPr algn="just">
                        <a:spcBef>
                          <a:spcPts val="600"/>
                        </a:spcBef>
                        <a:spcAft>
                          <a:spcPts val="300"/>
                        </a:spcAft>
                      </a:pPr>
                      <a:r>
                        <a:rPr lang="zh-CN" sz="1400">
                          <a:latin typeface="Univers"/>
                          <a:ea typeface="宋体"/>
                          <a:cs typeface="Times New Roman"/>
                        </a:rPr>
                        <a:t>面向业务全生命周期的一体化管控</a:t>
                      </a:r>
                    </a:p>
                  </a:txBody>
                  <a:tcPr marL="68580" marR="68580" marT="0" marB="0" anchor="ctr">
                    <a:solidFill>
                      <a:schemeClr val="bg1">
                        <a:lumMod val="85000"/>
                      </a:schemeClr>
                    </a:solidFill>
                  </a:tcPr>
                </a:tc>
                <a:tc>
                  <a:txBody>
                    <a:bodyPr/>
                    <a:lstStyle/>
                    <a:p>
                      <a:pPr algn="just">
                        <a:spcBef>
                          <a:spcPts val="600"/>
                        </a:spcBef>
                        <a:spcAft>
                          <a:spcPts val="300"/>
                        </a:spcAft>
                      </a:pPr>
                      <a:r>
                        <a:rPr lang="zh-CN" sz="1400" dirty="0">
                          <a:latin typeface="Univers"/>
                          <a:ea typeface="宋体"/>
                          <a:cs typeface="Times New Roman"/>
                        </a:rPr>
                        <a:t>后期计划</a:t>
                      </a:r>
                    </a:p>
                  </a:txBody>
                  <a:tcPr marL="68580" marR="68580" marT="0" marB="0" anchor="ctr">
                    <a:solidFill>
                      <a:schemeClr val="bg1">
                        <a:lumMod val="85000"/>
                      </a:schemeClr>
                    </a:solidFill>
                  </a:tcPr>
                </a:tc>
              </a:tr>
            </a:tbl>
          </a:graphicData>
        </a:graphic>
      </p:graphicFrame>
      <p:sp>
        <p:nvSpPr>
          <p:cNvPr id="19489" name="页脚占位符 3"/>
          <p:cNvSpPr>
            <a:spLocks noGrp="1"/>
          </p:cNvSpPr>
          <p:nvPr>
            <p:ph type="ftr"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Tree>
  </p:cSld>
  <p:clrMapOvr>
    <a:masterClrMapping/>
  </p:clrMapOvr>
  <p:transition>
    <p:pull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zh-CN" altLang="en-US" smtClean="0"/>
              <a:t>目录</a:t>
            </a:r>
          </a:p>
        </p:txBody>
      </p:sp>
      <p:sp>
        <p:nvSpPr>
          <p:cNvPr id="20483" name="Rectangle 3"/>
          <p:cNvSpPr>
            <a:spLocks noChangeArrowheads="1"/>
          </p:cNvSpPr>
          <p:nvPr/>
        </p:nvSpPr>
        <p:spPr bwMode="auto">
          <a:xfrm>
            <a:off x="1187450" y="3836988"/>
            <a:ext cx="6810375" cy="600075"/>
          </a:xfrm>
          <a:prstGeom prst="rect">
            <a:avLst/>
          </a:prstGeom>
          <a:solidFill>
            <a:srgbClr val="FF9900"/>
          </a:solidFill>
          <a:ln w="12700" algn="ctr">
            <a:noFill/>
            <a:miter lim="800000"/>
            <a:headEnd/>
            <a:tailEnd/>
          </a:ln>
        </p:spPr>
        <p:txBody>
          <a:bodyPr wrap="none" anchor="ctr"/>
          <a:lstStyle/>
          <a:p>
            <a:endParaRPr lang="en-US" altLang="zh-CN">
              <a:ea typeface="宋体" pitchFamily="2" charset="-122"/>
            </a:endParaRPr>
          </a:p>
        </p:txBody>
      </p:sp>
      <p:sp>
        <p:nvSpPr>
          <p:cNvPr id="20484" name="Text Box 9"/>
          <p:cNvSpPr txBox="1">
            <a:spLocks noChangeArrowheads="1"/>
          </p:cNvSpPr>
          <p:nvPr/>
        </p:nvSpPr>
        <p:spPr bwMode="auto">
          <a:xfrm>
            <a:off x="1206500" y="3867150"/>
            <a:ext cx="539750" cy="539750"/>
          </a:xfrm>
          <a:prstGeom prst="rect">
            <a:avLst/>
          </a:prstGeom>
          <a:solidFill>
            <a:schemeClr val="bg1"/>
          </a:solidFill>
          <a:ln w="12700" algn="ctr">
            <a:noFill/>
            <a:miter lim="800000"/>
            <a:headEnd/>
            <a:tailEnd/>
          </a:ln>
        </p:spPr>
        <p:txBody>
          <a:bodyPr wrap="none" anchor="ctr" anchorCtr="1"/>
          <a:lstStyle/>
          <a:p>
            <a:pPr>
              <a:spcBef>
                <a:spcPct val="50000"/>
              </a:spcBef>
            </a:pPr>
            <a:r>
              <a:rPr lang="en-US" altLang="zh-CN" sz="3000" i="1">
                <a:solidFill>
                  <a:srgbClr val="FF9933"/>
                </a:solidFill>
                <a:ea typeface="宋体" pitchFamily="2" charset="-122"/>
              </a:rPr>
              <a:t>5</a:t>
            </a:r>
            <a:endParaRPr lang="de-DE" altLang="zh-CN" sz="3000" i="1">
              <a:solidFill>
                <a:srgbClr val="FF9933"/>
              </a:solidFill>
              <a:ea typeface="宋体" pitchFamily="2" charset="-122"/>
            </a:endParaRPr>
          </a:p>
        </p:txBody>
      </p:sp>
      <p:sp>
        <p:nvSpPr>
          <p:cNvPr id="20485" name="Rectangle 3"/>
          <p:cNvSpPr>
            <a:spLocks noChangeArrowheads="1"/>
          </p:cNvSpPr>
          <p:nvPr/>
        </p:nvSpPr>
        <p:spPr bwMode="auto">
          <a:xfrm>
            <a:off x="1187450" y="4557713"/>
            <a:ext cx="6810375" cy="600075"/>
          </a:xfrm>
          <a:prstGeom prst="rect">
            <a:avLst/>
          </a:prstGeom>
          <a:solidFill>
            <a:srgbClr val="FF9900"/>
          </a:solidFill>
          <a:ln w="12700" algn="ctr">
            <a:noFill/>
            <a:miter lim="800000"/>
            <a:headEnd/>
            <a:tailEnd/>
          </a:ln>
        </p:spPr>
        <p:txBody>
          <a:bodyPr wrap="none" anchor="ctr"/>
          <a:lstStyle/>
          <a:p>
            <a:endParaRPr lang="en-US" altLang="zh-CN">
              <a:ea typeface="宋体" pitchFamily="2" charset="-122"/>
            </a:endParaRPr>
          </a:p>
        </p:txBody>
      </p:sp>
      <p:sp>
        <p:nvSpPr>
          <p:cNvPr id="20486" name="Text Box 9"/>
          <p:cNvSpPr txBox="1">
            <a:spLocks noChangeArrowheads="1"/>
          </p:cNvSpPr>
          <p:nvPr/>
        </p:nvSpPr>
        <p:spPr bwMode="auto">
          <a:xfrm>
            <a:off x="1206500" y="4587875"/>
            <a:ext cx="539750" cy="539750"/>
          </a:xfrm>
          <a:prstGeom prst="rect">
            <a:avLst/>
          </a:prstGeom>
          <a:solidFill>
            <a:schemeClr val="bg1"/>
          </a:solidFill>
          <a:ln w="12700" algn="ctr">
            <a:noFill/>
            <a:miter lim="800000"/>
            <a:headEnd/>
            <a:tailEnd/>
          </a:ln>
        </p:spPr>
        <p:txBody>
          <a:bodyPr wrap="none" anchor="ctr" anchorCtr="1"/>
          <a:lstStyle/>
          <a:p>
            <a:pPr>
              <a:spcBef>
                <a:spcPct val="50000"/>
              </a:spcBef>
            </a:pPr>
            <a:r>
              <a:rPr lang="en-US" altLang="zh-CN" sz="3000" i="1">
                <a:solidFill>
                  <a:srgbClr val="FF9933"/>
                </a:solidFill>
                <a:ea typeface="宋体" pitchFamily="2" charset="-122"/>
              </a:rPr>
              <a:t>6</a:t>
            </a:r>
            <a:endParaRPr lang="de-DE" altLang="zh-CN" sz="3000" i="1">
              <a:solidFill>
                <a:srgbClr val="FF9933"/>
              </a:solidFill>
              <a:ea typeface="宋体" pitchFamily="2" charset="-122"/>
            </a:endParaRPr>
          </a:p>
        </p:txBody>
      </p:sp>
      <p:sp>
        <p:nvSpPr>
          <p:cNvPr id="20487" name="Text Box 9"/>
          <p:cNvSpPr txBox="1">
            <a:spLocks noChangeArrowheads="1"/>
          </p:cNvSpPr>
          <p:nvPr/>
        </p:nvSpPr>
        <p:spPr bwMode="auto">
          <a:xfrm>
            <a:off x="1187450" y="5348288"/>
            <a:ext cx="576263" cy="504825"/>
          </a:xfrm>
          <a:prstGeom prst="rect">
            <a:avLst/>
          </a:prstGeom>
          <a:solidFill>
            <a:schemeClr val="bg1"/>
          </a:solidFill>
          <a:ln w="12700" algn="ctr">
            <a:noFill/>
            <a:miter lim="800000"/>
            <a:headEnd/>
            <a:tailEnd/>
          </a:ln>
        </p:spPr>
        <p:txBody>
          <a:bodyPr wrap="none" anchor="ctr" anchorCtr="1"/>
          <a:lstStyle/>
          <a:p>
            <a:pPr>
              <a:spcBef>
                <a:spcPct val="50000"/>
              </a:spcBef>
            </a:pPr>
            <a:endParaRPr lang="de-DE" altLang="zh-CN" sz="3000" i="1">
              <a:solidFill>
                <a:srgbClr val="FF9933"/>
              </a:solidFill>
              <a:ea typeface="宋体" pitchFamily="2" charset="-122"/>
            </a:endParaRPr>
          </a:p>
        </p:txBody>
      </p:sp>
      <p:sp>
        <p:nvSpPr>
          <p:cNvPr id="20488" name="Text Box 6"/>
          <p:cNvSpPr txBox="1">
            <a:spLocks noChangeArrowheads="1"/>
          </p:cNvSpPr>
          <p:nvPr/>
        </p:nvSpPr>
        <p:spPr bwMode="auto">
          <a:xfrm>
            <a:off x="1979613" y="5421313"/>
            <a:ext cx="6034087" cy="360362"/>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进展进度和下阶段计划			</a:t>
            </a:r>
          </a:p>
        </p:txBody>
      </p:sp>
      <p:grpSp>
        <p:nvGrpSpPr>
          <p:cNvPr id="2" name="组合 29"/>
          <p:cNvGrpSpPr>
            <a:grpSpLocks/>
          </p:cNvGrpSpPr>
          <p:nvPr/>
        </p:nvGrpSpPr>
        <p:grpSpPr bwMode="auto">
          <a:xfrm>
            <a:off x="1187450" y="3116263"/>
            <a:ext cx="6810375" cy="600075"/>
            <a:chOff x="1214438" y="4186238"/>
            <a:chExt cx="6810375" cy="600075"/>
          </a:xfrm>
        </p:grpSpPr>
        <p:sp>
          <p:nvSpPr>
            <p:cNvPr id="20513" name="Rectangle 3"/>
            <p:cNvSpPr>
              <a:spLocks noChangeArrowheads="1"/>
            </p:cNvSpPr>
            <p:nvPr/>
          </p:nvSpPr>
          <p:spPr bwMode="auto">
            <a:xfrm>
              <a:off x="1214438" y="4186238"/>
              <a:ext cx="6810375" cy="600075"/>
            </a:xfrm>
            <a:prstGeom prst="rect">
              <a:avLst/>
            </a:prstGeom>
            <a:solidFill>
              <a:srgbClr val="FF9900"/>
            </a:solidFill>
            <a:ln w="12700" algn="ctr">
              <a:noFill/>
              <a:miter lim="800000"/>
              <a:headEnd/>
              <a:tailEnd/>
            </a:ln>
          </p:spPr>
          <p:txBody>
            <a:bodyPr wrap="none" anchor="ctr"/>
            <a:lstStyle/>
            <a:p>
              <a:endParaRPr lang="en-US" altLang="zh-CN">
                <a:ea typeface="宋体" pitchFamily="2" charset="-122"/>
              </a:endParaRPr>
            </a:p>
          </p:txBody>
        </p:sp>
        <p:sp>
          <p:nvSpPr>
            <p:cNvPr id="20514" name="Text Box 9"/>
            <p:cNvSpPr txBox="1">
              <a:spLocks noChangeArrowheads="1"/>
            </p:cNvSpPr>
            <p:nvPr/>
          </p:nvSpPr>
          <p:spPr bwMode="auto">
            <a:xfrm>
              <a:off x="1233488" y="4216400"/>
              <a:ext cx="539750" cy="539750"/>
            </a:xfrm>
            <a:prstGeom prst="rect">
              <a:avLst/>
            </a:prstGeom>
            <a:solidFill>
              <a:schemeClr val="bg1"/>
            </a:solidFill>
            <a:ln w="12700" algn="ctr">
              <a:noFill/>
              <a:miter lim="800000"/>
              <a:headEnd/>
              <a:tailEnd/>
            </a:ln>
          </p:spPr>
          <p:txBody>
            <a:bodyPr wrap="none" anchor="ctr" anchorCtr="1"/>
            <a:lstStyle/>
            <a:p>
              <a:pPr>
                <a:spcBef>
                  <a:spcPct val="50000"/>
                </a:spcBef>
              </a:pPr>
              <a:r>
                <a:rPr lang="en-US" altLang="zh-CN" sz="3000" i="1">
                  <a:solidFill>
                    <a:srgbClr val="FF9933"/>
                  </a:solidFill>
                  <a:ea typeface="宋体" pitchFamily="2" charset="-122"/>
                </a:rPr>
                <a:t>4</a:t>
              </a:r>
              <a:endParaRPr lang="de-DE" altLang="zh-CN" sz="3000" i="1">
                <a:solidFill>
                  <a:srgbClr val="FF9933"/>
                </a:solidFill>
                <a:ea typeface="宋体" pitchFamily="2" charset="-122"/>
              </a:endParaRPr>
            </a:p>
          </p:txBody>
        </p:sp>
      </p:grpSp>
      <p:grpSp>
        <p:nvGrpSpPr>
          <p:cNvPr id="3" name="组合 41"/>
          <p:cNvGrpSpPr>
            <a:grpSpLocks/>
          </p:cNvGrpSpPr>
          <p:nvPr/>
        </p:nvGrpSpPr>
        <p:grpSpPr bwMode="auto">
          <a:xfrm>
            <a:off x="1187450" y="5276850"/>
            <a:ext cx="6810375" cy="600075"/>
            <a:chOff x="1214438" y="4186238"/>
            <a:chExt cx="6810375" cy="600075"/>
          </a:xfrm>
        </p:grpSpPr>
        <p:sp>
          <p:nvSpPr>
            <p:cNvPr id="20511" name="Rectangle 3"/>
            <p:cNvSpPr>
              <a:spLocks noChangeArrowheads="1"/>
            </p:cNvSpPr>
            <p:nvPr/>
          </p:nvSpPr>
          <p:spPr bwMode="auto">
            <a:xfrm>
              <a:off x="1214438" y="4186238"/>
              <a:ext cx="6810375" cy="600075"/>
            </a:xfrm>
            <a:prstGeom prst="rect">
              <a:avLst/>
            </a:prstGeom>
            <a:solidFill>
              <a:srgbClr val="FF9900"/>
            </a:solidFill>
            <a:ln w="12700" algn="ctr">
              <a:noFill/>
              <a:miter lim="800000"/>
              <a:headEnd/>
              <a:tailEnd/>
            </a:ln>
          </p:spPr>
          <p:txBody>
            <a:bodyPr wrap="none" anchor="ctr"/>
            <a:lstStyle/>
            <a:p>
              <a:endParaRPr lang="en-US" altLang="zh-CN">
                <a:ea typeface="宋体" pitchFamily="2" charset="-122"/>
              </a:endParaRPr>
            </a:p>
          </p:txBody>
        </p:sp>
        <p:sp>
          <p:nvSpPr>
            <p:cNvPr id="20512" name="Text Box 9"/>
            <p:cNvSpPr txBox="1">
              <a:spLocks noChangeArrowheads="1"/>
            </p:cNvSpPr>
            <p:nvPr/>
          </p:nvSpPr>
          <p:spPr bwMode="auto">
            <a:xfrm>
              <a:off x="1233488" y="4216400"/>
              <a:ext cx="539750" cy="539750"/>
            </a:xfrm>
            <a:prstGeom prst="rect">
              <a:avLst/>
            </a:prstGeom>
            <a:solidFill>
              <a:schemeClr val="bg1"/>
            </a:solidFill>
            <a:ln w="12700" algn="ctr">
              <a:noFill/>
              <a:miter lim="800000"/>
              <a:headEnd/>
              <a:tailEnd/>
            </a:ln>
          </p:spPr>
          <p:txBody>
            <a:bodyPr wrap="none" anchor="ctr" anchorCtr="1"/>
            <a:lstStyle/>
            <a:p>
              <a:pPr>
                <a:spcBef>
                  <a:spcPct val="50000"/>
                </a:spcBef>
              </a:pPr>
              <a:r>
                <a:rPr lang="de-DE" altLang="zh-CN" sz="3000" i="1">
                  <a:solidFill>
                    <a:srgbClr val="FF9933"/>
                  </a:solidFill>
                  <a:ea typeface="宋体" pitchFamily="2" charset="-122"/>
                </a:rPr>
                <a:t>7</a:t>
              </a:r>
            </a:p>
          </p:txBody>
        </p:sp>
      </p:grpSp>
      <p:sp>
        <p:nvSpPr>
          <p:cNvPr id="20491" name="Text Box 6"/>
          <p:cNvSpPr txBox="1">
            <a:spLocks noChangeArrowheads="1"/>
          </p:cNvSpPr>
          <p:nvPr/>
        </p:nvSpPr>
        <p:spPr bwMode="auto">
          <a:xfrm>
            <a:off x="1908175" y="3187700"/>
            <a:ext cx="6034088" cy="431800"/>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latin typeface="黑体" pitchFamily="2" charset="-122"/>
                <a:ea typeface="黑体" pitchFamily="2" charset="-122"/>
              </a:rPr>
              <a:t>蓝图设计阶段总体成果			</a:t>
            </a:r>
          </a:p>
        </p:txBody>
      </p:sp>
      <p:sp>
        <p:nvSpPr>
          <p:cNvPr id="20492" name="Text Box 6"/>
          <p:cNvSpPr txBox="1">
            <a:spLocks noChangeArrowheads="1"/>
          </p:cNvSpPr>
          <p:nvPr/>
        </p:nvSpPr>
        <p:spPr bwMode="auto">
          <a:xfrm>
            <a:off x="1905000" y="3967163"/>
            <a:ext cx="6105525" cy="360362"/>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蓝图详细设计提升点		</a:t>
            </a:r>
          </a:p>
        </p:txBody>
      </p:sp>
      <p:sp>
        <p:nvSpPr>
          <p:cNvPr id="20493" name="Text Box 6"/>
          <p:cNvSpPr txBox="1">
            <a:spLocks noChangeArrowheads="1"/>
          </p:cNvSpPr>
          <p:nvPr/>
        </p:nvSpPr>
        <p:spPr bwMode="auto">
          <a:xfrm>
            <a:off x="1905000" y="4694238"/>
            <a:ext cx="5961063" cy="360362"/>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业务方案设计		</a:t>
            </a:r>
          </a:p>
        </p:txBody>
      </p:sp>
      <p:sp>
        <p:nvSpPr>
          <p:cNvPr id="20494" name="Text Box 6"/>
          <p:cNvSpPr txBox="1">
            <a:spLocks noChangeArrowheads="1"/>
          </p:cNvSpPr>
          <p:nvPr/>
        </p:nvSpPr>
        <p:spPr bwMode="auto">
          <a:xfrm>
            <a:off x="1922463" y="5421313"/>
            <a:ext cx="5889625" cy="358775"/>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技术方案设计			</a:t>
            </a:r>
          </a:p>
        </p:txBody>
      </p:sp>
      <p:sp>
        <p:nvSpPr>
          <p:cNvPr id="20495" name="Text Box 9"/>
          <p:cNvSpPr txBox="1">
            <a:spLocks noChangeArrowheads="1"/>
          </p:cNvSpPr>
          <p:nvPr/>
        </p:nvSpPr>
        <p:spPr bwMode="auto">
          <a:xfrm>
            <a:off x="1187450" y="6069013"/>
            <a:ext cx="576263" cy="504825"/>
          </a:xfrm>
          <a:prstGeom prst="rect">
            <a:avLst/>
          </a:prstGeom>
          <a:solidFill>
            <a:schemeClr val="bg1"/>
          </a:solidFill>
          <a:ln w="12700" algn="ctr">
            <a:noFill/>
            <a:miter lim="800000"/>
            <a:headEnd/>
            <a:tailEnd/>
          </a:ln>
        </p:spPr>
        <p:txBody>
          <a:bodyPr wrap="none" anchor="ctr" anchorCtr="1"/>
          <a:lstStyle/>
          <a:p>
            <a:pPr>
              <a:spcBef>
                <a:spcPct val="50000"/>
              </a:spcBef>
            </a:pPr>
            <a:endParaRPr lang="de-DE" altLang="zh-CN" sz="3000" i="1">
              <a:solidFill>
                <a:srgbClr val="FF9933"/>
              </a:solidFill>
              <a:ea typeface="宋体" pitchFamily="2" charset="-122"/>
            </a:endParaRPr>
          </a:p>
        </p:txBody>
      </p:sp>
      <p:sp>
        <p:nvSpPr>
          <p:cNvPr id="20496" name="Text Box 6"/>
          <p:cNvSpPr txBox="1">
            <a:spLocks noChangeArrowheads="1"/>
          </p:cNvSpPr>
          <p:nvPr/>
        </p:nvSpPr>
        <p:spPr bwMode="auto">
          <a:xfrm>
            <a:off x="1979613" y="6142038"/>
            <a:ext cx="6034087" cy="360362"/>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进展进度和下阶段计划			</a:t>
            </a:r>
          </a:p>
        </p:txBody>
      </p:sp>
      <p:grpSp>
        <p:nvGrpSpPr>
          <p:cNvPr id="4" name="组合 41"/>
          <p:cNvGrpSpPr>
            <a:grpSpLocks/>
          </p:cNvGrpSpPr>
          <p:nvPr/>
        </p:nvGrpSpPr>
        <p:grpSpPr bwMode="auto">
          <a:xfrm>
            <a:off x="1187450" y="5997575"/>
            <a:ext cx="6810375" cy="600075"/>
            <a:chOff x="1214438" y="4186238"/>
            <a:chExt cx="6810375" cy="600075"/>
          </a:xfrm>
        </p:grpSpPr>
        <p:sp>
          <p:nvSpPr>
            <p:cNvPr id="20509" name="Rectangle 3"/>
            <p:cNvSpPr>
              <a:spLocks noChangeArrowheads="1"/>
            </p:cNvSpPr>
            <p:nvPr/>
          </p:nvSpPr>
          <p:spPr bwMode="auto">
            <a:xfrm>
              <a:off x="1214438" y="4186238"/>
              <a:ext cx="6810375" cy="600075"/>
            </a:xfrm>
            <a:prstGeom prst="rect">
              <a:avLst/>
            </a:prstGeom>
            <a:solidFill>
              <a:srgbClr val="FF9900"/>
            </a:solidFill>
            <a:ln w="12700" algn="ctr">
              <a:noFill/>
              <a:miter lim="800000"/>
              <a:headEnd/>
              <a:tailEnd/>
            </a:ln>
          </p:spPr>
          <p:txBody>
            <a:bodyPr wrap="none" anchor="ctr"/>
            <a:lstStyle/>
            <a:p>
              <a:endParaRPr lang="en-US" altLang="zh-CN">
                <a:ea typeface="宋体" pitchFamily="2" charset="-122"/>
              </a:endParaRPr>
            </a:p>
          </p:txBody>
        </p:sp>
        <p:sp>
          <p:nvSpPr>
            <p:cNvPr id="20510" name="Text Box 9"/>
            <p:cNvSpPr txBox="1">
              <a:spLocks noChangeArrowheads="1"/>
            </p:cNvSpPr>
            <p:nvPr/>
          </p:nvSpPr>
          <p:spPr bwMode="auto">
            <a:xfrm>
              <a:off x="1233488" y="4216400"/>
              <a:ext cx="539750" cy="539750"/>
            </a:xfrm>
            <a:prstGeom prst="rect">
              <a:avLst/>
            </a:prstGeom>
            <a:solidFill>
              <a:schemeClr val="bg1"/>
            </a:solidFill>
            <a:ln w="12700" algn="ctr">
              <a:noFill/>
              <a:miter lim="800000"/>
              <a:headEnd/>
              <a:tailEnd/>
            </a:ln>
          </p:spPr>
          <p:txBody>
            <a:bodyPr wrap="none" anchor="ctr" anchorCtr="1"/>
            <a:lstStyle/>
            <a:p>
              <a:pPr>
                <a:spcBef>
                  <a:spcPct val="50000"/>
                </a:spcBef>
              </a:pPr>
              <a:r>
                <a:rPr lang="de-DE" altLang="zh-CN" sz="3000" i="1">
                  <a:solidFill>
                    <a:srgbClr val="FF9933"/>
                  </a:solidFill>
                  <a:ea typeface="宋体" pitchFamily="2" charset="-122"/>
                </a:rPr>
                <a:t>8</a:t>
              </a:r>
            </a:p>
          </p:txBody>
        </p:sp>
      </p:grpSp>
      <p:sp>
        <p:nvSpPr>
          <p:cNvPr id="20498" name="Text Box 6"/>
          <p:cNvSpPr txBox="1">
            <a:spLocks noChangeArrowheads="1"/>
          </p:cNvSpPr>
          <p:nvPr/>
        </p:nvSpPr>
        <p:spPr bwMode="auto">
          <a:xfrm>
            <a:off x="1922463" y="6142038"/>
            <a:ext cx="5889625" cy="358775"/>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项目下阶段工作安排			</a:t>
            </a:r>
          </a:p>
        </p:txBody>
      </p:sp>
      <p:sp>
        <p:nvSpPr>
          <p:cNvPr id="20499" name="灯片编号占位符 4"/>
          <p:cNvSpPr>
            <a:spLocks noGrp="1"/>
          </p:cNvSpPr>
          <p:nvPr>
            <p:ph type="sldNum" sz="quarter" idx="11"/>
          </p:nvPr>
        </p:nvSpPr>
        <p:spPr>
          <a:xfrm>
            <a:off x="0" y="6626225"/>
            <a:ext cx="6007100" cy="257175"/>
          </a:xfrm>
          <a:noFill/>
        </p:spPr>
        <p:txBody>
          <a:bodyPr lIns="91440" tIns="45720" rIns="91440" bIns="45720"/>
          <a:lstStyle/>
          <a:p>
            <a:pPr algn="l">
              <a:lnSpc>
                <a:spcPct val="120000"/>
              </a:lnSpc>
            </a:pPr>
            <a:fld id="{BF9B264B-C708-4799-B421-650492148D0F}" type="slidenum">
              <a:rPr lang="zh-CN" altLang="en-US" smtClean="0">
                <a:latin typeface="Arial" pitchFamily="34" charset="0"/>
              </a:rPr>
              <a:pPr algn="l">
                <a:lnSpc>
                  <a:spcPct val="120000"/>
                </a:lnSpc>
              </a:pPr>
              <a:t>18</a:t>
            </a:fld>
            <a:endParaRPr lang="en-US" altLang="zh-CN" smtClean="0">
              <a:latin typeface="Arial" pitchFamily="34" charset="0"/>
            </a:endParaRPr>
          </a:p>
        </p:txBody>
      </p:sp>
      <p:sp>
        <p:nvSpPr>
          <p:cNvPr id="20500" name="Rectangle 3"/>
          <p:cNvSpPr>
            <a:spLocks noChangeArrowheads="1"/>
          </p:cNvSpPr>
          <p:nvPr/>
        </p:nvSpPr>
        <p:spPr bwMode="auto">
          <a:xfrm>
            <a:off x="1187450" y="981075"/>
            <a:ext cx="6810375" cy="600075"/>
          </a:xfrm>
          <a:prstGeom prst="rect">
            <a:avLst/>
          </a:prstGeom>
          <a:solidFill>
            <a:srgbClr val="FF9900"/>
          </a:solidFill>
          <a:ln w="12700" algn="ctr">
            <a:noFill/>
            <a:miter lim="800000"/>
            <a:headEnd/>
            <a:tailEnd/>
          </a:ln>
        </p:spPr>
        <p:txBody>
          <a:bodyPr wrap="none" anchor="ctr"/>
          <a:lstStyle/>
          <a:p>
            <a:endParaRPr lang="en-US" altLang="zh-CN">
              <a:ea typeface="宋体" pitchFamily="2" charset="-122"/>
            </a:endParaRPr>
          </a:p>
        </p:txBody>
      </p:sp>
      <p:sp>
        <p:nvSpPr>
          <p:cNvPr id="20501" name="Text Box 9"/>
          <p:cNvSpPr txBox="1">
            <a:spLocks noChangeArrowheads="1"/>
          </p:cNvSpPr>
          <p:nvPr/>
        </p:nvSpPr>
        <p:spPr bwMode="auto">
          <a:xfrm>
            <a:off x="1206500" y="1011238"/>
            <a:ext cx="539750" cy="539750"/>
          </a:xfrm>
          <a:prstGeom prst="rect">
            <a:avLst/>
          </a:prstGeom>
          <a:solidFill>
            <a:schemeClr val="bg1"/>
          </a:solidFill>
          <a:ln w="12700" algn="ctr">
            <a:noFill/>
            <a:miter lim="800000"/>
            <a:headEnd/>
            <a:tailEnd/>
          </a:ln>
        </p:spPr>
        <p:txBody>
          <a:bodyPr wrap="none" anchor="ctr" anchorCtr="1"/>
          <a:lstStyle/>
          <a:p>
            <a:pPr>
              <a:spcBef>
                <a:spcPct val="50000"/>
              </a:spcBef>
            </a:pPr>
            <a:r>
              <a:rPr lang="en-US" altLang="zh-CN" sz="3000" i="1">
                <a:solidFill>
                  <a:srgbClr val="FF9933"/>
                </a:solidFill>
                <a:ea typeface="宋体" pitchFamily="2" charset="-122"/>
              </a:rPr>
              <a:t>1</a:t>
            </a:r>
            <a:endParaRPr lang="de-DE" altLang="zh-CN" sz="3000" i="1">
              <a:solidFill>
                <a:srgbClr val="FF9933"/>
              </a:solidFill>
              <a:ea typeface="宋体" pitchFamily="2" charset="-122"/>
            </a:endParaRPr>
          </a:p>
        </p:txBody>
      </p:sp>
      <p:sp>
        <p:nvSpPr>
          <p:cNvPr id="20502" name="Text Box 6"/>
          <p:cNvSpPr txBox="1">
            <a:spLocks noChangeArrowheads="1"/>
          </p:cNvSpPr>
          <p:nvPr/>
        </p:nvSpPr>
        <p:spPr bwMode="auto">
          <a:xfrm>
            <a:off x="1905000" y="1111250"/>
            <a:ext cx="6105525" cy="360363"/>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蓝图设计总体目标		</a:t>
            </a:r>
          </a:p>
        </p:txBody>
      </p:sp>
      <p:sp>
        <p:nvSpPr>
          <p:cNvPr id="20503" name="Rectangle 3"/>
          <p:cNvSpPr>
            <a:spLocks noChangeArrowheads="1"/>
          </p:cNvSpPr>
          <p:nvPr/>
        </p:nvSpPr>
        <p:spPr bwMode="auto">
          <a:xfrm>
            <a:off x="1187450" y="1676400"/>
            <a:ext cx="6810375" cy="600075"/>
          </a:xfrm>
          <a:prstGeom prst="rect">
            <a:avLst/>
          </a:prstGeom>
          <a:solidFill>
            <a:srgbClr val="FF9900"/>
          </a:solidFill>
          <a:ln w="12700" algn="ctr">
            <a:noFill/>
            <a:miter lim="800000"/>
            <a:headEnd/>
            <a:tailEnd/>
          </a:ln>
        </p:spPr>
        <p:txBody>
          <a:bodyPr wrap="none" anchor="ctr"/>
          <a:lstStyle/>
          <a:p>
            <a:endParaRPr lang="en-US" altLang="zh-CN">
              <a:ea typeface="宋体" pitchFamily="2" charset="-122"/>
            </a:endParaRPr>
          </a:p>
        </p:txBody>
      </p:sp>
      <p:sp>
        <p:nvSpPr>
          <p:cNvPr id="20504" name="Text Box 9"/>
          <p:cNvSpPr txBox="1">
            <a:spLocks noChangeArrowheads="1"/>
          </p:cNvSpPr>
          <p:nvPr/>
        </p:nvSpPr>
        <p:spPr bwMode="auto">
          <a:xfrm>
            <a:off x="1206500" y="1706563"/>
            <a:ext cx="539750" cy="539750"/>
          </a:xfrm>
          <a:prstGeom prst="rect">
            <a:avLst/>
          </a:prstGeom>
          <a:solidFill>
            <a:schemeClr val="bg1"/>
          </a:solidFill>
          <a:ln w="12700" algn="ctr">
            <a:noFill/>
            <a:miter lim="800000"/>
            <a:headEnd/>
            <a:tailEnd/>
          </a:ln>
        </p:spPr>
        <p:txBody>
          <a:bodyPr wrap="none" anchor="ctr" anchorCtr="1"/>
          <a:lstStyle/>
          <a:p>
            <a:pPr>
              <a:spcBef>
                <a:spcPct val="50000"/>
              </a:spcBef>
            </a:pPr>
            <a:r>
              <a:rPr lang="en-US" altLang="zh-CN" sz="3000" i="1">
                <a:solidFill>
                  <a:srgbClr val="FF9933"/>
                </a:solidFill>
                <a:ea typeface="宋体" pitchFamily="2" charset="-122"/>
              </a:rPr>
              <a:t>2</a:t>
            </a:r>
            <a:endParaRPr lang="de-DE" altLang="zh-CN" sz="3000" i="1">
              <a:solidFill>
                <a:srgbClr val="FF9933"/>
              </a:solidFill>
              <a:ea typeface="宋体" pitchFamily="2" charset="-122"/>
            </a:endParaRPr>
          </a:p>
        </p:txBody>
      </p:sp>
      <p:sp>
        <p:nvSpPr>
          <p:cNvPr id="20505" name="Text Box 6"/>
          <p:cNvSpPr txBox="1">
            <a:spLocks noChangeArrowheads="1"/>
          </p:cNvSpPr>
          <p:nvPr/>
        </p:nvSpPr>
        <p:spPr bwMode="auto">
          <a:xfrm>
            <a:off x="1905000" y="1773238"/>
            <a:ext cx="6105525" cy="360362"/>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蓝图设计关键设计原则		</a:t>
            </a:r>
          </a:p>
        </p:txBody>
      </p:sp>
      <p:sp>
        <p:nvSpPr>
          <p:cNvPr id="20506" name="Rectangle 3"/>
          <p:cNvSpPr>
            <a:spLocks noChangeArrowheads="1"/>
          </p:cNvSpPr>
          <p:nvPr/>
        </p:nvSpPr>
        <p:spPr bwMode="auto">
          <a:xfrm>
            <a:off x="1187450" y="2397125"/>
            <a:ext cx="6810375" cy="600075"/>
          </a:xfrm>
          <a:prstGeom prst="rect">
            <a:avLst/>
          </a:prstGeom>
          <a:solidFill>
            <a:srgbClr val="FF9900"/>
          </a:solidFill>
          <a:ln w="12700" algn="ctr">
            <a:noFill/>
            <a:miter lim="800000"/>
            <a:headEnd/>
            <a:tailEnd/>
          </a:ln>
        </p:spPr>
        <p:txBody>
          <a:bodyPr wrap="none" anchor="ctr"/>
          <a:lstStyle/>
          <a:p>
            <a:endParaRPr lang="en-US" altLang="zh-CN">
              <a:ea typeface="宋体" pitchFamily="2" charset="-122"/>
            </a:endParaRPr>
          </a:p>
        </p:txBody>
      </p:sp>
      <p:sp>
        <p:nvSpPr>
          <p:cNvPr id="20507" name="Text Box 9"/>
          <p:cNvSpPr txBox="1">
            <a:spLocks noChangeArrowheads="1"/>
          </p:cNvSpPr>
          <p:nvPr/>
        </p:nvSpPr>
        <p:spPr bwMode="auto">
          <a:xfrm>
            <a:off x="1206500" y="2427288"/>
            <a:ext cx="539750" cy="539750"/>
          </a:xfrm>
          <a:prstGeom prst="rect">
            <a:avLst/>
          </a:prstGeom>
          <a:solidFill>
            <a:schemeClr val="bg1"/>
          </a:solidFill>
          <a:ln w="12700" algn="ctr">
            <a:noFill/>
            <a:miter lim="800000"/>
            <a:headEnd/>
            <a:tailEnd/>
          </a:ln>
        </p:spPr>
        <p:txBody>
          <a:bodyPr wrap="none" anchor="ctr" anchorCtr="1"/>
          <a:lstStyle/>
          <a:p>
            <a:pPr>
              <a:spcBef>
                <a:spcPct val="50000"/>
              </a:spcBef>
            </a:pPr>
            <a:r>
              <a:rPr lang="en-US" altLang="zh-CN" sz="3000" i="1">
                <a:solidFill>
                  <a:srgbClr val="FF9933"/>
                </a:solidFill>
                <a:ea typeface="宋体" pitchFamily="2" charset="-122"/>
              </a:rPr>
              <a:t>3</a:t>
            </a:r>
            <a:endParaRPr lang="de-DE" altLang="zh-CN" sz="3000" i="1">
              <a:solidFill>
                <a:srgbClr val="FF9933"/>
              </a:solidFill>
              <a:ea typeface="宋体" pitchFamily="2" charset="-122"/>
            </a:endParaRPr>
          </a:p>
        </p:txBody>
      </p:sp>
      <p:sp>
        <p:nvSpPr>
          <p:cNvPr id="20508" name="Text Box 6"/>
          <p:cNvSpPr txBox="1">
            <a:spLocks noChangeArrowheads="1"/>
          </p:cNvSpPr>
          <p:nvPr/>
        </p:nvSpPr>
        <p:spPr bwMode="auto">
          <a:xfrm>
            <a:off x="1905000" y="2527300"/>
            <a:ext cx="6105525" cy="360363"/>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案例对比分析		</a:t>
            </a:r>
          </a:p>
        </p:txBody>
      </p:sp>
    </p:spTree>
  </p:cSld>
  <p:clrMapOvr>
    <a:masterClrMapping/>
  </p:clrMapOvr>
  <p:transition>
    <p:pull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Oval 2713"/>
          <p:cNvSpPr>
            <a:spLocks noChangeArrowheads="1"/>
          </p:cNvSpPr>
          <p:nvPr/>
        </p:nvSpPr>
        <p:spPr bwMode="auto">
          <a:xfrm>
            <a:off x="3276600" y="4581525"/>
            <a:ext cx="2763838" cy="630238"/>
          </a:xfrm>
          <a:prstGeom prst="ellipse">
            <a:avLst/>
          </a:prstGeom>
          <a:solidFill>
            <a:schemeClr val="bg2">
              <a:alpha val="36862"/>
            </a:schemeClr>
          </a:solidFill>
          <a:ln w="9525">
            <a:noFill/>
            <a:round/>
            <a:headEnd/>
            <a:tailEnd/>
          </a:ln>
          <a:effectLst/>
        </p:spPr>
        <p:txBody>
          <a:bodyPr wrap="none" anchor="ctr"/>
          <a:lstStyle/>
          <a:p>
            <a:endParaRPr lang="zh-CN" altLang="en-US"/>
          </a:p>
        </p:txBody>
      </p:sp>
      <p:sp>
        <p:nvSpPr>
          <p:cNvPr id="3078" name="Rectangle 2731"/>
          <p:cNvSpPr>
            <a:spLocks noChangeArrowheads="1"/>
          </p:cNvSpPr>
          <p:nvPr/>
        </p:nvSpPr>
        <p:spPr bwMode="auto">
          <a:xfrm rot="-1763536">
            <a:off x="3665538" y="4057650"/>
            <a:ext cx="647700" cy="720725"/>
          </a:xfrm>
          <a:prstGeom prst="rect">
            <a:avLst/>
          </a:prstGeom>
          <a:solidFill>
            <a:schemeClr val="bg1"/>
          </a:solidFill>
          <a:ln w="9525" algn="ctr">
            <a:noFill/>
            <a:miter lim="800000"/>
            <a:headEnd/>
            <a:tailEnd/>
          </a:ln>
          <a:effectLst/>
        </p:spPr>
        <p:txBody>
          <a:bodyPr wrap="none" anchor="ctr"/>
          <a:lstStyle/>
          <a:p>
            <a:endParaRPr lang="zh-CN" altLang="en-US"/>
          </a:p>
        </p:txBody>
      </p:sp>
      <p:sp>
        <p:nvSpPr>
          <p:cNvPr id="3079" name="Freeform 2714"/>
          <p:cNvSpPr>
            <a:spLocks/>
          </p:cNvSpPr>
          <p:nvPr/>
        </p:nvSpPr>
        <p:spPr bwMode="auto">
          <a:xfrm>
            <a:off x="3917950" y="2132013"/>
            <a:ext cx="2249488" cy="1331912"/>
          </a:xfrm>
          <a:custGeom>
            <a:avLst/>
            <a:gdLst>
              <a:gd name="T0" fmla="*/ 0 w 1296"/>
              <a:gd name="T1" fmla="*/ 0 h 768"/>
              <a:gd name="T2" fmla="*/ 2147483647 w 1296"/>
              <a:gd name="T3" fmla="*/ 2147483647 h 768"/>
              <a:gd name="T4" fmla="*/ 2147483647 w 1296"/>
              <a:gd name="T5" fmla="*/ 2147483647 h 768"/>
              <a:gd name="T6" fmla="*/ 2147483647 w 1296"/>
              <a:gd name="T7" fmla="*/ 0 h 768"/>
              <a:gd name="T8" fmla="*/ 0 w 1296"/>
              <a:gd name="T9" fmla="*/ 0 h 7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6" h="768">
                <a:moveTo>
                  <a:pt x="0" y="0"/>
                </a:moveTo>
                <a:lnTo>
                  <a:pt x="432" y="768"/>
                </a:lnTo>
                <a:lnTo>
                  <a:pt x="1296" y="768"/>
                </a:lnTo>
                <a:lnTo>
                  <a:pt x="864" y="0"/>
                </a:lnTo>
                <a:lnTo>
                  <a:pt x="0" y="0"/>
                </a:lnTo>
                <a:close/>
              </a:path>
            </a:pathLst>
          </a:custGeom>
          <a:gradFill rotWithShape="1">
            <a:gsLst>
              <a:gs pos="0">
                <a:schemeClr val="folHlink"/>
              </a:gs>
              <a:gs pos="100000">
                <a:srgbClr val="008000"/>
              </a:gs>
            </a:gsLst>
            <a:lin ang="5400000" scaled="1"/>
          </a:gradFill>
          <a:ln w="9525" cap="flat" cmpd="sng">
            <a:noFill/>
            <a:prstDash val="solid"/>
            <a:round/>
            <a:headEnd type="none" w="med" len="med"/>
            <a:tailEnd type="none" w="med" len="med"/>
          </a:ln>
          <a:effectLst/>
        </p:spPr>
        <p:txBody>
          <a:bodyPr/>
          <a:lstStyle/>
          <a:p>
            <a:endParaRPr lang="en-US"/>
          </a:p>
        </p:txBody>
      </p:sp>
      <p:sp>
        <p:nvSpPr>
          <p:cNvPr id="3080" name="Freeform 2715"/>
          <p:cNvSpPr>
            <a:spLocks/>
          </p:cNvSpPr>
          <p:nvPr/>
        </p:nvSpPr>
        <p:spPr bwMode="auto">
          <a:xfrm>
            <a:off x="3906838" y="3548063"/>
            <a:ext cx="2249487" cy="1335087"/>
          </a:xfrm>
          <a:custGeom>
            <a:avLst/>
            <a:gdLst>
              <a:gd name="T0" fmla="*/ 0 w 1296"/>
              <a:gd name="T1" fmla="*/ 2147483647 h 768"/>
              <a:gd name="T2" fmla="*/ 2147483647 w 1296"/>
              <a:gd name="T3" fmla="*/ 2147483647 h 768"/>
              <a:gd name="T4" fmla="*/ 2147483647 w 1296"/>
              <a:gd name="T5" fmla="*/ 0 h 768"/>
              <a:gd name="T6" fmla="*/ 2147483647 w 1296"/>
              <a:gd name="T7" fmla="*/ 0 h 768"/>
              <a:gd name="T8" fmla="*/ 0 w 1296"/>
              <a:gd name="T9" fmla="*/ 2147483647 h 7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6" h="768">
                <a:moveTo>
                  <a:pt x="0" y="768"/>
                </a:moveTo>
                <a:lnTo>
                  <a:pt x="864" y="768"/>
                </a:lnTo>
                <a:lnTo>
                  <a:pt x="1296" y="0"/>
                </a:lnTo>
                <a:lnTo>
                  <a:pt x="432" y="0"/>
                </a:lnTo>
                <a:lnTo>
                  <a:pt x="0" y="768"/>
                </a:lnTo>
                <a:close/>
              </a:path>
            </a:pathLst>
          </a:custGeom>
          <a:gradFill rotWithShape="1">
            <a:gsLst>
              <a:gs pos="0">
                <a:srgbClr val="0099FF"/>
              </a:gs>
              <a:gs pos="100000">
                <a:srgbClr val="0066FF"/>
              </a:gs>
            </a:gsLst>
            <a:lin ang="5400000" scaled="1"/>
          </a:gradFill>
          <a:ln w="9525" cap="flat" cmpd="sng">
            <a:noFill/>
            <a:prstDash val="solid"/>
            <a:round/>
            <a:headEnd type="none" w="med" len="med"/>
            <a:tailEnd type="none" w="med" len="med"/>
          </a:ln>
          <a:effectLst/>
        </p:spPr>
        <p:txBody>
          <a:bodyPr/>
          <a:lstStyle/>
          <a:p>
            <a:endParaRPr lang="en-US"/>
          </a:p>
        </p:txBody>
      </p:sp>
      <p:sp>
        <p:nvSpPr>
          <p:cNvPr id="3081" name="Freeform 2716"/>
          <p:cNvSpPr>
            <a:spLocks/>
          </p:cNvSpPr>
          <p:nvPr/>
        </p:nvSpPr>
        <p:spPr bwMode="auto">
          <a:xfrm>
            <a:off x="3095625" y="2157413"/>
            <a:ext cx="1500188" cy="2665412"/>
          </a:xfrm>
          <a:custGeom>
            <a:avLst/>
            <a:gdLst>
              <a:gd name="T0" fmla="*/ 0 w 864"/>
              <a:gd name="T1" fmla="*/ 2147483647 h 1536"/>
              <a:gd name="T2" fmla="*/ 2147483647 w 864"/>
              <a:gd name="T3" fmla="*/ 2147483647 h 1536"/>
              <a:gd name="T4" fmla="*/ 2147483647 w 864"/>
              <a:gd name="T5" fmla="*/ 2147483647 h 1536"/>
              <a:gd name="T6" fmla="*/ 2147483647 w 864"/>
              <a:gd name="T7" fmla="*/ 0 h 1536"/>
              <a:gd name="T8" fmla="*/ 0 w 864"/>
              <a:gd name="T9" fmla="*/ 2147483647 h 15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64" h="1536">
                <a:moveTo>
                  <a:pt x="0" y="768"/>
                </a:moveTo>
                <a:lnTo>
                  <a:pt x="432" y="1536"/>
                </a:lnTo>
                <a:lnTo>
                  <a:pt x="864" y="768"/>
                </a:lnTo>
                <a:lnTo>
                  <a:pt x="432" y="0"/>
                </a:lnTo>
                <a:lnTo>
                  <a:pt x="0" y="768"/>
                </a:lnTo>
                <a:close/>
              </a:path>
            </a:pathLst>
          </a:custGeom>
          <a:solidFill>
            <a:srgbClr val="FF6600"/>
          </a:solidFill>
          <a:ln w="9525" cap="flat" cmpd="sng">
            <a:noFill/>
            <a:prstDash val="solid"/>
            <a:round/>
            <a:headEnd type="none" w="med" len="med"/>
            <a:tailEnd type="none" w="med" len="med"/>
          </a:ln>
          <a:effectLst/>
        </p:spPr>
        <p:txBody>
          <a:bodyPr/>
          <a:lstStyle/>
          <a:p>
            <a:endParaRPr lang="en-US"/>
          </a:p>
        </p:txBody>
      </p:sp>
      <p:cxnSp>
        <p:nvCxnSpPr>
          <p:cNvPr id="3110" name="AutoShape 2730"/>
          <p:cNvCxnSpPr>
            <a:cxnSpLocks noChangeShapeType="1"/>
            <a:endCxn id="3152" idx="1"/>
          </p:cNvCxnSpPr>
          <p:nvPr/>
        </p:nvCxnSpPr>
        <p:spPr bwMode="auto">
          <a:xfrm flipV="1">
            <a:off x="5614989" y="1647033"/>
            <a:ext cx="1274388" cy="484982"/>
          </a:xfrm>
          <a:prstGeom prst="bentConnector3">
            <a:avLst>
              <a:gd name="adj1" fmla="val 50000"/>
            </a:avLst>
          </a:prstGeom>
          <a:noFill/>
          <a:ln w="19050" cap="rnd">
            <a:solidFill>
              <a:srgbClr val="008000"/>
            </a:solidFill>
            <a:prstDash val="sysDot"/>
            <a:miter lim="800000"/>
            <a:headEnd/>
            <a:tailEnd type="oval" w="med" len="med"/>
          </a:ln>
          <a:effectLst/>
        </p:spPr>
      </p:cxnSp>
      <p:cxnSp>
        <p:nvCxnSpPr>
          <p:cNvPr id="3111" name="AutoShape 2732"/>
          <p:cNvCxnSpPr>
            <a:cxnSpLocks noChangeShapeType="1"/>
            <a:stCxn id="3081" idx="4"/>
          </p:cNvCxnSpPr>
          <p:nvPr/>
        </p:nvCxnSpPr>
        <p:spPr bwMode="auto">
          <a:xfrm rot="10800000">
            <a:off x="1800225" y="2203450"/>
            <a:ext cx="1295400" cy="1287463"/>
          </a:xfrm>
          <a:prstGeom prst="bentConnector3">
            <a:avLst>
              <a:gd name="adj1" fmla="val 24264"/>
            </a:avLst>
          </a:prstGeom>
          <a:noFill/>
          <a:ln w="19050" cap="rnd">
            <a:solidFill>
              <a:srgbClr val="FF6600"/>
            </a:solidFill>
            <a:prstDash val="sysDot"/>
            <a:miter lim="800000"/>
            <a:headEnd/>
            <a:tailEnd type="oval" w="med" len="med"/>
          </a:ln>
          <a:effectLst/>
        </p:spPr>
      </p:cxnSp>
      <p:cxnSp>
        <p:nvCxnSpPr>
          <p:cNvPr id="3112" name="AutoShape 2733"/>
          <p:cNvCxnSpPr>
            <a:cxnSpLocks noChangeShapeType="1"/>
          </p:cNvCxnSpPr>
          <p:nvPr/>
        </p:nvCxnSpPr>
        <p:spPr bwMode="auto">
          <a:xfrm>
            <a:off x="5148263" y="4868863"/>
            <a:ext cx="2138381" cy="917591"/>
          </a:xfrm>
          <a:prstGeom prst="bentConnector3">
            <a:avLst>
              <a:gd name="adj1" fmla="val 50000"/>
            </a:avLst>
          </a:prstGeom>
          <a:noFill/>
          <a:ln w="19050" cap="rnd">
            <a:solidFill>
              <a:schemeClr val="accent2"/>
            </a:solidFill>
            <a:prstDash val="sysDot"/>
            <a:miter lim="800000"/>
            <a:headEnd/>
            <a:tailEnd type="oval" w="med" len="med"/>
          </a:ln>
          <a:effectLst/>
        </p:spPr>
      </p:cxnSp>
      <p:sp>
        <p:nvSpPr>
          <p:cNvPr id="3114" name="Text Box 2735"/>
          <p:cNvSpPr txBox="1">
            <a:spLocks noChangeArrowheads="1"/>
          </p:cNvSpPr>
          <p:nvPr/>
        </p:nvSpPr>
        <p:spPr bwMode="auto">
          <a:xfrm>
            <a:off x="1774025" y="1714488"/>
            <a:ext cx="1107996" cy="461665"/>
          </a:xfrm>
          <a:prstGeom prst="rect">
            <a:avLst/>
          </a:prstGeom>
          <a:noFill/>
          <a:ln w="9525" algn="ctr">
            <a:noFill/>
            <a:miter lim="800000"/>
            <a:headEnd/>
            <a:tailEnd/>
          </a:ln>
          <a:effectLst/>
        </p:spPr>
        <p:txBody>
          <a:bodyPr wrap="none">
            <a:spAutoFit/>
          </a:bodyPr>
          <a:lstStyle/>
          <a:p>
            <a:r>
              <a:rPr lang="zh-CN" altLang="en-US" sz="2400" b="1" dirty="0" smtClean="0">
                <a:solidFill>
                  <a:srgbClr val="FF6600"/>
                </a:solidFill>
                <a:latin typeface="微软雅黑" pitchFamily="34" charset="-122"/>
                <a:ea typeface="微软雅黑" pitchFamily="34" charset="-122"/>
              </a:rPr>
              <a:t>新开店</a:t>
            </a:r>
            <a:endParaRPr lang="en-US" altLang="ko-KR" sz="2400" b="1" dirty="0">
              <a:solidFill>
                <a:srgbClr val="FF6600"/>
              </a:solidFill>
              <a:latin typeface="微软雅黑" pitchFamily="34" charset="-122"/>
              <a:ea typeface="微软雅黑" pitchFamily="34" charset="-122"/>
            </a:endParaRPr>
          </a:p>
        </p:txBody>
      </p:sp>
      <p:sp>
        <p:nvSpPr>
          <p:cNvPr id="3115" name="Text Box 2736"/>
          <p:cNvSpPr txBox="1">
            <a:spLocks noChangeArrowheads="1"/>
          </p:cNvSpPr>
          <p:nvPr/>
        </p:nvSpPr>
        <p:spPr bwMode="auto">
          <a:xfrm>
            <a:off x="823912" y="2617788"/>
            <a:ext cx="2176451" cy="2292935"/>
          </a:xfrm>
          <a:prstGeom prst="rect">
            <a:avLst/>
          </a:prstGeom>
          <a:noFill/>
          <a:ln w="9525" algn="ctr">
            <a:noFill/>
            <a:miter lim="800000"/>
            <a:headEnd/>
            <a:tailEnd/>
          </a:ln>
          <a:effectLst/>
        </p:spPr>
        <p:txBody>
          <a:bodyPr wrap="square">
            <a:spAutoFit/>
          </a:bodyPr>
          <a:lstStyle/>
          <a:p>
            <a:r>
              <a:rPr lang="zh-CN" altLang="en-US" sz="1100" dirty="0" smtClean="0"/>
              <a:t>网点年度规划</a:t>
            </a:r>
          </a:p>
          <a:p>
            <a:r>
              <a:rPr lang="zh-CN" altLang="en-US" sz="1100" dirty="0" smtClean="0"/>
              <a:t>网点年度开发计划</a:t>
            </a:r>
          </a:p>
          <a:p>
            <a:r>
              <a:rPr lang="zh-CN" altLang="en-US" sz="1100" dirty="0" smtClean="0"/>
              <a:t>标准新店选址与发布</a:t>
            </a:r>
          </a:p>
          <a:p>
            <a:r>
              <a:rPr lang="zh-CN" altLang="en-US" sz="1100" dirty="0" smtClean="0"/>
              <a:t>标准新开店</a:t>
            </a:r>
          </a:p>
          <a:p>
            <a:r>
              <a:rPr lang="zh-CN" altLang="en-US" sz="1100" dirty="0" smtClean="0"/>
              <a:t>新开店导入管理</a:t>
            </a:r>
          </a:p>
          <a:p>
            <a:r>
              <a:rPr lang="zh-CN" altLang="en-US" sz="1100" dirty="0" smtClean="0"/>
              <a:t>标准门店拆店</a:t>
            </a:r>
          </a:p>
          <a:p>
            <a:r>
              <a:rPr lang="zh-CN" altLang="en-US" sz="1100" dirty="0" smtClean="0"/>
              <a:t>标准暂闭店</a:t>
            </a:r>
          </a:p>
          <a:p>
            <a:r>
              <a:rPr lang="zh-CN" altLang="en-US" sz="1100" dirty="0" smtClean="0"/>
              <a:t>门店续租</a:t>
            </a:r>
          </a:p>
          <a:p>
            <a:r>
              <a:rPr lang="zh-CN" altLang="en-US" sz="1100" dirty="0" smtClean="0"/>
              <a:t>门店整体翻新</a:t>
            </a:r>
          </a:p>
          <a:p>
            <a:r>
              <a:rPr lang="zh-CN" altLang="en-US" sz="1100" dirty="0" smtClean="0"/>
              <a:t>促销主数据新增 变更</a:t>
            </a:r>
          </a:p>
          <a:p>
            <a:r>
              <a:rPr lang="zh-CN" altLang="en-US" sz="1100" dirty="0" smtClean="0"/>
              <a:t>门店主数据新增</a:t>
            </a:r>
          </a:p>
          <a:p>
            <a:r>
              <a:rPr lang="zh-CN" altLang="en-US" sz="1100" dirty="0" smtClean="0"/>
              <a:t>供应商主数据新增变更</a:t>
            </a:r>
          </a:p>
          <a:p>
            <a:r>
              <a:rPr lang="zh-CN" altLang="en-US" sz="1100" dirty="0" smtClean="0"/>
              <a:t>商品预置键主数据新增变更</a:t>
            </a:r>
            <a:endParaRPr lang="en-US" altLang="ko-KR" sz="1100" dirty="0"/>
          </a:p>
        </p:txBody>
      </p:sp>
      <p:sp>
        <p:nvSpPr>
          <p:cNvPr id="3116" name="Text Box 2737"/>
          <p:cNvSpPr txBox="1">
            <a:spLocks noChangeArrowheads="1"/>
          </p:cNvSpPr>
          <p:nvPr/>
        </p:nvSpPr>
        <p:spPr bwMode="auto">
          <a:xfrm>
            <a:off x="2001861" y="2171634"/>
            <a:ext cx="723275" cy="369332"/>
          </a:xfrm>
          <a:prstGeom prst="rect">
            <a:avLst/>
          </a:prstGeom>
          <a:noFill/>
          <a:ln w="9525" algn="ctr">
            <a:noFill/>
            <a:miter lim="800000"/>
            <a:headEnd/>
            <a:tailEnd/>
          </a:ln>
          <a:effectLst/>
        </p:spPr>
        <p:txBody>
          <a:bodyPr wrap="none">
            <a:spAutoFit/>
          </a:bodyPr>
          <a:lstStyle/>
          <a:p>
            <a:r>
              <a:rPr lang="en-US" altLang="zh-CN" dirty="0" smtClean="0">
                <a:solidFill>
                  <a:srgbClr val="FF6600"/>
                </a:solidFill>
                <a:latin typeface="Arial Black" pitchFamily="34" charset="0"/>
              </a:rPr>
              <a:t>30</a:t>
            </a:r>
            <a:r>
              <a:rPr lang="en-US" altLang="ko-KR" dirty="0" smtClean="0">
                <a:solidFill>
                  <a:srgbClr val="FF6600"/>
                </a:solidFill>
                <a:latin typeface="Arial Black" pitchFamily="34" charset="0"/>
              </a:rPr>
              <a:t>%</a:t>
            </a:r>
            <a:endParaRPr lang="en-US" altLang="ko-KR" dirty="0">
              <a:solidFill>
                <a:srgbClr val="FF6600"/>
              </a:solidFill>
              <a:latin typeface="Arial Black" pitchFamily="34" charset="0"/>
            </a:endParaRPr>
          </a:p>
        </p:txBody>
      </p:sp>
      <p:sp>
        <p:nvSpPr>
          <p:cNvPr id="3117" name="Freeform 2739"/>
          <p:cNvSpPr>
            <a:spLocks noEditPoints="1"/>
          </p:cNvSpPr>
          <p:nvPr/>
        </p:nvSpPr>
        <p:spPr bwMode="auto">
          <a:xfrm>
            <a:off x="4643438" y="3643314"/>
            <a:ext cx="777875" cy="782637"/>
          </a:xfrm>
          <a:custGeom>
            <a:avLst/>
            <a:gdLst>
              <a:gd name="T0" fmla="*/ 2147483647 w 300"/>
              <a:gd name="T1" fmla="*/ 2147483647 h 302"/>
              <a:gd name="T2" fmla="*/ 2147483647 w 300"/>
              <a:gd name="T3" fmla="*/ 2147483647 h 302"/>
              <a:gd name="T4" fmla="*/ 2147483647 w 300"/>
              <a:gd name="T5" fmla="*/ 2147483647 h 302"/>
              <a:gd name="T6" fmla="*/ 2147483647 w 300"/>
              <a:gd name="T7" fmla="*/ 2147483647 h 302"/>
              <a:gd name="T8" fmla="*/ 2147483647 w 300"/>
              <a:gd name="T9" fmla="*/ 2147483647 h 302"/>
              <a:gd name="T10" fmla="*/ 2147483647 w 300"/>
              <a:gd name="T11" fmla="*/ 2147483647 h 302"/>
              <a:gd name="T12" fmla="*/ 2147483647 w 300"/>
              <a:gd name="T13" fmla="*/ 2147483647 h 302"/>
              <a:gd name="T14" fmla="*/ 2147483647 w 300"/>
              <a:gd name="T15" fmla="*/ 2147483647 h 302"/>
              <a:gd name="T16" fmla="*/ 2147483647 w 300"/>
              <a:gd name="T17" fmla="*/ 2147483647 h 302"/>
              <a:gd name="T18" fmla="*/ 2147483647 w 300"/>
              <a:gd name="T19" fmla="*/ 2147483647 h 302"/>
              <a:gd name="T20" fmla="*/ 2147483647 w 300"/>
              <a:gd name="T21" fmla="*/ 2147483647 h 302"/>
              <a:gd name="T22" fmla="*/ 2147483647 w 300"/>
              <a:gd name="T23" fmla="*/ 2147483647 h 302"/>
              <a:gd name="T24" fmla="*/ 2147483647 w 300"/>
              <a:gd name="T25" fmla="*/ 2147483647 h 302"/>
              <a:gd name="T26" fmla="*/ 2147483647 w 300"/>
              <a:gd name="T27" fmla="*/ 2147483647 h 302"/>
              <a:gd name="T28" fmla="*/ 2147483647 w 300"/>
              <a:gd name="T29" fmla="*/ 2147483647 h 302"/>
              <a:gd name="T30" fmla="*/ 2147483647 w 300"/>
              <a:gd name="T31" fmla="*/ 2147483647 h 302"/>
              <a:gd name="T32" fmla="*/ 2147483647 w 300"/>
              <a:gd name="T33" fmla="*/ 2147483647 h 302"/>
              <a:gd name="T34" fmla="*/ 2147483647 w 300"/>
              <a:gd name="T35" fmla="*/ 2147483647 h 302"/>
              <a:gd name="T36" fmla="*/ 2147483647 w 300"/>
              <a:gd name="T37" fmla="*/ 2147483647 h 302"/>
              <a:gd name="T38" fmla="*/ 2147483647 w 300"/>
              <a:gd name="T39" fmla="*/ 2147483647 h 302"/>
              <a:gd name="T40" fmla="*/ 2147483647 w 300"/>
              <a:gd name="T41" fmla="*/ 2147483647 h 302"/>
              <a:gd name="T42" fmla="*/ 2147483647 w 300"/>
              <a:gd name="T43" fmla="*/ 2147483647 h 302"/>
              <a:gd name="T44" fmla="*/ 2147483647 w 300"/>
              <a:gd name="T45" fmla="*/ 2147483647 h 302"/>
              <a:gd name="T46" fmla="*/ 2147483647 w 300"/>
              <a:gd name="T47" fmla="*/ 2147483647 h 302"/>
              <a:gd name="T48" fmla="*/ 2147483647 w 300"/>
              <a:gd name="T49" fmla="*/ 2147483647 h 302"/>
              <a:gd name="T50" fmla="*/ 2147483647 w 300"/>
              <a:gd name="T51" fmla="*/ 2147483647 h 302"/>
              <a:gd name="T52" fmla="*/ 2147483647 w 300"/>
              <a:gd name="T53" fmla="*/ 2147483647 h 302"/>
              <a:gd name="T54" fmla="*/ 2147483647 w 300"/>
              <a:gd name="T55" fmla="*/ 2147483647 h 302"/>
              <a:gd name="T56" fmla="*/ 2147483647 w 300"/>
              <a:gd name="T57" fmla="*/ 2147483647 h 302"/>
              <a:gd name="T58" fmla="*/ 2147483647 w 300"/>
              <a:gd name="T59" fmla="*/ 2147483647 h 302"/>
              <a:gd name="T60" fmla="*/ 2147483647 w 300"/>
              <a:gd name="T61" fmla="*/ 2147483647 h 302"/>
              <a:gd name="T62" fmla="*/ 2147483647 w 300"/>
              <a:gd name="T63" fmla="*/ 2147483647 h 302"/>
              <a:gd name="T64" fmla="*/ 2147483647 w 300"/>
              <a:gd name="T65" fmla="*/ 2147483647 h 302"/>
              <a:gd name="T66" fmla="*/ 2147483647 w 300"/>
              <a:gd name="T67" fmla="*/ 2147483647 h 302"/>
              <a:gd name="T68" fmla="*/ 2147483647 w 300"/>
              <a:gd name="T69" fmla="*/ 2147483647 h 302"/>
              <a:gd name="T70" fmla="*/ 2147483647 w 300"/>
              <a:gd name="T71" fmla="*/ 2147483647 h 302"/>
              <a:gd name="T72" fmla="*/ 2147483647 w 300"/>
              <a:gd name="T73" fmla="*/ 2147483647 h 302"/>
              <a:gd name="T74" fmla="*/ 2147483647 w 300"/>
              <a:gd name="T75" fmla="*/ 2147483647 h 302"/>
              <a:gd name="T76" fmla="*/ 2147483647 w 300"/>
              <a:gd name="T77" fmla="*/ 2147483647 h 302"/>
              <a:gd name="T78" fmla="*/ 2147483647 w 300"/>
              <a:gd name="T79" fmla="*/ 2147483647 h 302"/>
              <a:gd name="T80" fmla="*/ 2147483647 w 300"/>
              <a:gd name="T81" fmla="*/ 2147483647 h 302"/>
              <a:gd name="T82" fmla="*/ 2147483647 w 300"/>
              <a:gd name="T83" fmla="*/ 2147483647 h 302"/>
              <a:gd name="T84" fmla="*/ 2147483647 w 300"/>
              <a:gd name="T85" fmla="*/ 2147483647 h 302"/>
              <a:gd name="T86" fmla="*/ 2147483647 w 300"/>
              <a:gd name="T87" fmla="*/ 2147483647 h 302"/>
              <a:gd name="T88" fmla="*/ 2147483647 w 300"/>
              <a:gd name="T89" fmla="*/ 2147483647 h 302"/>
              <a:gd name="T90" fmla="*/ 2147483647 w 300"/>
              <a:gd name="T91" fmla="*/ 2147483647 h 302"/>
              <a:gd name="T92" fmla="*/ 2147483647 w 300"/>
              <a:gd name="T93" fmla="*/ 2147483647 h 302"/>
              <a:gd name="T94" fmla="*/ 2147483647 w 300"/>
              <a:gd name="T95" fmla="*/ 2147483647 h 302"/>
              <a:gd name="T96" fmla="*/ 2147483647 w 300"/>
              <a:gd name="T97" fmla="*/ 2147483647 h 302"/>
              <a:gd name="T98" fmla="*/ 2147483647 w 300"/>
              <a:gd name="T99" fmla="*/ 2147483647 h 302"/>
              <a:gd name="T100" fmla="*/ 2147483647 w 300"/>
              <a:gd name="T101" fmla="*/ 2147483647 h 302"/>
              <a:gd name="T102" fmla="*/ 2147483647 w 300"/>
              <a:gd name="T103" fmla="*/ 2147483647 h 302"/>
              <a:gd name="T104" fmla="*/ 2147483647 w 300"/>
              <a:gd name="T105" fmla="*/ 2147483647 h 302"/>
              <a:gd name="T106" fmla="*/ 2147483647 w 300"/>
              <a:gd name="T107" fmla="*/ 2147483647 h 302"/>
              <a:gd name="T108" fmla="*/ 2147483647 w 300"/>
              <a:gd name="T109" fmla="*/ 2147483647 h 302"/>
              <a:gd name="T110" fmla="*/ 2147483647 w 300"/>
              <a:gd name="T111" fmla="*/ 2147483647 h 302"/>
              <a:gd name="T112" fmla="*/ 2147483647 w 300"/>
              <a:gd name="T113" fmla="*/ 2147483647 h 302"/>
              <a:gd name="T114" fmla="*/ 2147483647 w 300"/>
              <a:gd name="T115" fmla="*/ 2147483647 h 302"/>
              <a:gd name="T116" fmla="*/ 2147483647 w 300"/>
              <a:gd name="T117" fmla="*/ 2147483647 h 302"/>
              <a:gd name="T118" fmla="*/ 2147483647 w 300"/>
              <a:gd name="T119" fmla="*/ 2147483647 h 302"/>
              <a:gd name="T120" fmla="*/ 2147483647 w 300"/>
              <a:gd name="T121" fmla="*/ 2147483647 h 302"/>
              <a:gd name="T122" fmla="*/ 2147483647 w 300"/>
              <a:gd name="T123" fmla="*/ 2147483647 h 30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00" h="302">
                <a:moveTo>
                  <a:pt x="30" y="302"/>
                </a:moveTo>
                <a:lnTo>
                  <a:pt x="30" y="302"/>
                </a:lnTo>
                <a:lnTo>
                  <a:pt x="18" y="300"/>
                </a:lnTo>
                <a:lnTo>
                  <a:pt x="8" y="292"/>
                </a:lnTo>
                <a:lnTo>
                  <a:pt x="2" y="282"/>
                </a:lnTo>
                <a:lnTo>
                  <a:pt x="0" y="272"/>
                </a:lnTo>
                <a:lnTo>
                  <a:pt x="0" y="266"/>
                </a:lnTo>
                <a:lnTo>
                  <a:pt x="2" y="260"/>
                </a:lnTo>
                <a:lnTo>
                  <a:pt x="16" y="206"/>
                </a:lnTo>
                <a:lnTo>
                  <a:pt x="18" y="200"/>
                </a:lnTo>
                <a:lnTo>
                  <a:pt x="24" y="198"/>
                </a:lnTo>
                <a:lnTo>
                  <a:pt x="30" y="196"/>
                </a:lnTo>
                <a:lnTo>
                  <a:pt x="270" y="196"/>
                </a:lnTo>
                <a:lnTo>
                  <a:pt x="276" y="198"/>
                </a:lnTo>
                <a:lnTo>
                  <a:pt x="280" y="200"/>
                </a:lnTo>
                <a:lnTo>
                  <a:pt x="284" y="206"/>
                </a:lnTo>
                <a:lnTo>
                  <a:pt x="298" y="260"/>
                </a:lnTo>
                <a:lnTo>
                  <a:pt x="300" y="266"/>
                </a:lnTo>
                <a:lnTo>
                  <a:pt x="300" y="272"/>
                </a:lnTo>
                <a:lnTo>
                  <a:pt x="298" y="282"/>
                </a:lnTo>
                <a:lnTo>
                  <a:pt x="292" y="292"/>
                </a:lnTo>
                <a:lnTo>
                  <a:pt x="282" y="300"/>
                </a:lnTo>
                <a:lnTo>
                  <a:pt x="270" y="302"/>
                </a:lnTo>
                <a:lnTo>
                  <a:pt x="30" y="302"/>
                </a:lnTo>
                <a:close/>
                <a:moveTo>
                  <a:pt x="60" y="0"/>
                </a:moveTo>
                <a:lnTo>
                  <a:pt x="240" y="0"/>
                </a:lnTo>
                <a:lnTo>
                  <a:pt x="252" y="2"/>
                </a:lnTo>
                <a:lnTo>
                  <a:pt x="262" y="8"/>
                </a:lnTo>
                <a:lnTo>
                  <a:pt x="268" y="18"/>
                </a:lnTo>
                <a:lnTo>
                  <a:pt x="270" y="30"/>
                </a:lnTo>
                <a:lnTo>
                  <a:pt x="270" y="150"/>
                </a:lnTo>
                <a:lnTo>
                  <a:pt x="268" y="162"/>
                </a:lnTo>
                <a:lnTo>
                  <a:pt x="262" y="172"/>
                </a:lnTo>
                <a:lnTo>
                  <a:pt x="252" y="178"/>
                </a:lnTo>
                <a:lnTo>
                  <a:pt x="240" y="180"/>
                </a:lnTo>
                <a:lnTo>
                  <a:pt x="60" y="180"/>
                </a:lnTo>
                <a:lnTo>
                  <a:pt x="48" y="178"/>
                </a:lnTo>
                <a:lnTo>
                  <a:pt x="38" y="172"/>
                </a:lnTo>
                <a:lnTo>
                  <a:pt x="32" y="162"/>
                </a:lnTo>
                <a:lnTo>
                  <a:pt x="30" y="150"/>
                </a:lnTo>
                <a:lnTo>
                  <a:pt x="30" y="30"/>
                </a:lnTo>
                <a:lnTo>
                  <a:pt x="32" y="18"/>
                </a:lnTo>
                <a:lnTo>
                  <a:pt x="38" y="8"/>
                </a:lnTo>
                <a:lnTo>
                  <a:pt x="48" y="2"/>
                </a:lnTo>
                <a:lnTo>
                  <a:pt x="60" y="0"/>
                </a:lnTo>
                <a:close/>
                <a:moveTo>
                  <a:pt x="36" y="256"/>
                </a:moveTo>
                <a:lnTo>
                  <a:pt x="36" y="256"/>
                </a:lnTo>
                <a:lnTo>
                  <a:pt x="34" y="258"/>
                </a:lnTo>
                <a:lnTo>
                  <a:pt x="32" y="260"/>
                </a:lnTo>
                <a:lnTo>
                  <a:pt x="32" y="264"/>
                </a:lnTo>
                <a:lnTo>
                  <a:pt x="30" y="268"/>
                </a:lnTo>
                <a:lnTo>
                  <a:pt x="30" y="270"/>
                </a:lnTo>
                <a:lnTo>
                  <a:pt x="32" y="272"/>
                </a:lnTo>
                <a:lnTo>
                  <a:pt x="36" y="272"/>
                </a:lnTo>
                <a:lnTo>
                  <a:pt x="40" y="272"/>
                </a:lnTo>
                <a:lnTo>
                  <a:pt x="44" y="270"/>
                </a:lnTo>
                <a:lnTo>
                  <a:pt x="46" y="268"/>
                </a:lnTo>
                <a:lnTo>
                  <a:pt x="46" y="264"/>
                </a:lnTo>
                <a:lnTo>
                  <a:pt x="46" y="260"/>
                </a:lnTo>
                <a:lnTo>
                  <a:pt x="46" y="258"/>
                </a:lnTo>
                <a:lnTo>
                  <a:pt x="44" y="256"/>
                </a:lnTo>
                <a:lnTo>
                  <a:pt x="40" y="256"/>
                </a:lnTo>
                <a:lnTo>
                  <a:pt x="36" y="256"/>
                </a:lnTo>
                <a:close/>
                <a:moveTo>
                  <a:pt x="42" y="234"/>
                </a:moveTo>
                <a:lnTo>
                  <a:pt x="42" y="234"/>
                </a:lnTo>
                <a:lnTo>
                  <a:pt x="40" y="234"/>
                </a:lnTo>
                <a:lnTo>
                  <a:pt x="38" y="238"/>
                </a:lnTo>
                <a:lnTo>
                  <a:pt x="36" y="242"/>
                </a:lnTo>
                <a:lnTo>
                  <a:pt x="36" y="244"/>
                </a:lnTo>
                <a:lnTo>
                  <a:pt x="36" y="248"/>
                </a:lnTo>
                <a:lnTo>
                  <a:pt x="38" y="248"/>
                </a:lnTo>
                <a:lnTo>
                  <a:pt x="50" y="248"/>
                </a:lnTo>
                <a:lnTo>
                  <a:pt x="60" y="248"/>
                </a:lnTo>
                <a:lnTo>
                  <a:pt x="62" y="248"/>
                </a:lnTo>
                <a:lnTo>
                  <a:pt x="64" y="244"/>
                </a:lnTo>
                <a:lnTo>
                  <a:pt x="64" y="242"/>
                </a:lnTo>
                <a:lnTo>
                  <a:pt x="66" y="238"/>
                </a:lnTo>
                <a:lnTo>
                  <a:pt x="66" y="234"/>
                </a:lnTo>
                <a:lnTo>
                  <a:pt x="62" y="234"/>
                </a:lnTo>
                <a:lnTo>
                  <a:pt x="52" y="234"/>
                </a:lnTo>
                <a:lnTo>
                  <a:pt x="42" y="234"/>
                </a:lnTo>
                <a:close/>
                <a:moveTo>
                  <a:pt x="48" y="210"/>
                </a:moveTo>
                <a:lnTo>
                  <a:pt x="48" y="210"/>
                </a:lnTo>
                <a:lnTo>
                  <a:pt x="44" y="212"/>
                </a:lnTo>
                <a:lnTo>
                  <a:pt x="44" y="214"/>
                </a:lnTo>
                <a:lnTo>
                  <a:pt x="42" y="222"/>
                </a:lnTo>
                <a:lnTo>
                  <a:pt x="42" y="226"/>
                </a:lnTo>
                <a:lnTo>
                  <a:pt x="44" y="226"/>
                </a:lnTo>
                <a:lnTo>
                  <a:pt x="50" y="226"/>
                </a:lnTo>
                <a:lnTo>
                  <a:pt x="58" y="226"/>
                </a:lnTo>
                <a:lnTo>
                  <a:pt x="60" y="226"/>
                </a:lnTo>
                <a:lnTo>
                  <a:pt x="62" y="222"/>
                </a:lnTo>
                <a:lnTo>
                  <a:pt x="62" y="218"/>
                </a:lnTo>
                <a:lnTo>
                  <a:pt x="64" y="214"/>
                </a:lnTo>
                <a:lnTo>
                  <a:pt x="62" y="212"/>
                </a:lnTo>
                <a:lnTo>
                  <a:pt x="60" y="210"/>
                </a:lnTo>
                <a:lnTo>
                  <a:pt x="54" y="210"/>
                </a:lnTo>
                <a:lnTo>
                  <a:pt x="48" y="210"/>
                </a:lnTo>
                <a:close/>
                <a:moveTo>
                  <a:pt x="58" y="256"/>
                </a:moveTo>
                <a:lnTo>
                  <a:pt x="58" y="256"/>
                </a:lnTo>
                <a:lnTo>
                  <a:pt x="56" y="258"/>
                </a:lnTo>
                <a:lnTo>
                  <a:pt x="54" y="260"/>
                </a:lnTo>
                <a:lnTo>
                  <a:pt x="52" y="268"/>
                </a:lnTo>
                <a:lnTo>
                  <a:pt x="52" y="270"/>
                </a:lnTo>
                <a:lnTo>
                  <a:pt x="56" y="272"/>
                </a:lnTo>
                <a:lnTo>
                  <a:pt x="60" y="272"/>
                </a:lnTo>
                <a:lnTo>
                  <a:pt x="64" y="272"/>
                </a:lnTo>
                <a:lnTo>
                  <a:pt x="66" y="270"/>
                </a:lnTo>
                <a:lnTo>
                  <a:pt x="68" y="268"/>
                </a:lnTo>
                <a:lnTo>
                  <a:pt x="68" y="264"/>
                </a:lnTo>
                <a:lnTo>
                  <a:pt x="68" y="260"/>
                </a:lnTo>
                <a:lnTo>
                  <a:pt x="68" y="258"/>
                </a:lnTo>
                <a:lnTo>
                  <a:pt x="66" y="256"/>
                </a:lnTo>
                <a:lnTo>
                  <a:pt x="62" y="256"/>
                </a:lnTo>
                <a:lnTo>
                  <a:pt x="58" y="256"/>
                </a:lnTo>
                <a:close/>
                <a:moveTo>
                  <a:pt x="74" y="30"/>
                </a:moveTo>
                <a:lnTo>
                  <a:pt x="74" y="30"/>
                </a:lnTo>
                <a:lnTo>
                  <a:pt x="68" y="32"/>
                </a:lnTo>
                <a:lnTo>
                  <a:pt x="64" y="34"/>
                </a:lnTo>
                <a:lnTo>
                  <a:pt x="60" y="38"/>
                </a:lnTo>
                <a:lnTo>
                  <a:pt x="60" y="46"/>
                </a:lnTo>
                <a:lnTo>
                  <a:pt x="60" y="136"/>
                </a:lnTo>
                <a:lnTo>
                  <a:pt x="60" y="142"/>
                </a:lnTo>
                <a:lnTo>
                  <a:pt x="64" y="146"/>
                </a:lnTo>
                <a:lnTo>
                  <a:pt x="68" y="150"/>
                </a:lnTo>
                <a:lnTo>
                  <a:pt x="74" y="150"/>
                </a:lnTo>
                <a:lnTo>
                  <a:pt x="226" y="150"/>
                </a:lnTo>
                <a:lnTo>
                  <a:pt x="232" y="150"/>
                </a:lnTo>
                <a:lnTo>
                  <a:pt x="236" y="146"/>
                </a:lnTo>
                <a:lnTo>
                  <a:pt x="240" y="142"/>
                </a:lnTo>
                <a:lnTo>
                  <a:pt x="240" y="136"/>
                </a:lnTo>
                <a:lnTo>
                  <a:pt x="240" y="46"/>
                </a:lnTo>
                <a:lnTo>
                  <a:pt x="240" y="38"/>
                </a:lnTo>
                <a:lnTo>
                  <a:pt x="236" y="34"/>
                </a:lnTo>
                <a:lnTo>
                  <a:pt x="232" y="32"/>
                </a:lnTo>
                <a:lnTo>
                  <a:pt x="226" y="30"/>
                </a:lnTo>
                <a:lnTo>
                  <a:pt x="74" y="30"/>
                </a:lnTo>
                <a:close/>
                <a:moveTo>
                  <a:pt x="74" y="210"/>
                </a:moveTo>
                <a:lnTo>
                  <a:pt x="74" y="210"/>
                </a:lnTo>
                <a:lnTo>
                  <a:pt x="72" y="212"/>
                </a:lnTo>
                <a:lnTo>
                  <a:pt x="70" y="214"/>
                </a:lnTo>
                <a:lnTo>
                  <a:pt x="70" y="218"/>
                </a:lnTo>
                <a:lnTo>
                  <a:pt x="68" y="222"/>
                </a:lnTo>
                <a:lnTo>
                  <a:pt x="68" y="226"/>
                </a:lnTo>
                <a:lnTo>
                  <a:pt x="72" y="226"/>
                </a:lnTo>
                <a:lnTo>
                  <a:pt x="74" y="226"/>
                </a:lnTo>
                <a:lnTo>
                  <a:pt x="78" y="226"/>
                </a:lnTo>
                <a:lnTo>
                  <a:pt x="80" y="226"/>
                </a:lnTo>
                <a:lnTo>
                  <a:pt x="82" y="222"/>
                </a:lnTo>
                <a:lnTo>
                  <a:pt x="82" y="218"/>
                </a:lnTo>
                <a:lnTo>
                  <a:pt x="84" y="214"/>
                </a:lnTo>
                <a:lnTo>
                  <a:pt x="82" y="212"/>
                </a:lnTo>
                <a:lnTo>
                  <a:pt x="80" y="210"/>
                </a:lnTo>
                <a:lnTo>
                  <a:pt x="78" y="210"/>
                </a:lnTo>
                <a:lnTo>
                  <a:pt x="74" y="210"/>
                </a:lnTo>
                <a:close/>
                <a:moveTo>
                  <a:pt x="76" y="234"/>
                </a:moveTo>
                <a:lnTo>
                  <a:pt x="76" y="234"/>
                </a:lnTo>
                <a:lnTo>
                  <a:pt x="74" y="234"/>
                </a:lnTo>
                <a:lnTo>
                  <a:pt x="72" y="238"/>
                </a:lnTo>
                <a:lnTo>
                  <a:pt x="72" y="244"/>
                </a:lnTo>
                <a:lnTo>
                  <a:pt x="72" y="248"/>
                </a:lnTo>
                <a:lnTo>
                  <a:pt x="74" y="248"/>
                </a:lnTo>
                <a:lnTo>
                  <a:pt x="78" y="248"/>
                </a:lnTo>
                <a:lnTo>
                  <a:pt x="82" y="248"/>
                </a:lnTo>
                <a:lnTo>
                  <a:pt x="84" y="248"/>
                </a:lnTo>
                <a:lnTo>
                  <a:pt x="86" y="244"/>
                </a:lnTo>
                <a:lnTo>
                  <a:pt x="86" y="242"/>
                </a:lnTo>
                <a:lnTo>
                  <a:pt x="86" y="238"/>
                </a:lnTo>
                <a:lnTo>
                  <a:pt x="86" y="234"/>
                </a:lnTo>
                <a:lnTo>
                  <a:pt x="84" y="234"/>
                </a:lnTo>
                <a:lnTo>
                  <a:pt x="80" y="234"/>
                </a:lnTo>
                <a:lnTo>
                  <a:pt x="76" y="234"/>
                </a:lnTo>
                <a:close/>
                <a:moveTo>
                  <a:pt x="80" y="256"/>
                </a:moveTo>
                <a:lnTo>
                  <a:pt x="80" y="256"/>
                </a:lnTo>
                <a:lnTo>
                  <a:pt x="78" y="258"/>
                </a:lnTo>
                <a:lnTo>
                  <a:pt x="76" y="260"/>
                </a:lnTo>
                <a:lnTo>
                  <a:pt x="76" y="264"/>
                </a:lnTo>
                <a:lnTo>
                  <a:pt x="74" y="268"/>
                </a:lnTo>
                <a:lnTo>
                  <a:pt x="76" y="270"/>
                </a:lnTo>
                <a:lnTo>
                  <a:pt x="78" y="272"/>
                </a:lnTo>
                <a:lnTo>
                  <a:pt x="82" y="272"/>
                </a:lnTo>
                <a:lnTo>
                  <a:pt x="86" y="272"/>
                </a:lnTo>
                <a:lnTo>
                  <a:pt x="88" y="270"/>
                </a:lnTo>
                <a:lnTo>
                  <a:pt x="90" y="268"/>
                </a:lnTo>
                <a:lnTo>
                  <a:pt x="90" y="264"/>
                </a:lnTo>
                <a:lnTo>
                  <a:pt x="90" y="260"/>
                </a:lnTo>
                <a:lnTo>
                  <a:pt x="90" y="258"/>
                </a:lnTo>
                <a:lnTo>
                  <a:pt x="88" y="256"/>
                </a:lnTo>
                <a:lnTo>
                  <a:pt x="84" y="256"/>
                </a:lnTo>
                <a:lnTo>
                  <a:pt x="80" y="256"/>
                </a:lnTo>
                <a:close/>
                <a:moveTo>
                  <a:pt x="94" y="210"/>
                </a:moveTo>
                <a:lnTo>
                  <a:pt x="94" y="210"/>
                </a:lnTo>
                <a:lnTo>
                  <a:pt x="92" y="212"/>
                </a:lnTo>
                <a:lnTo>
                  <a:pt x="90" y="214"/>
                </a:lnTo>
                <a:lnTo>
                  <a:pt x="88" y="222"/>
                </a:lnTo>
                <a:lnTo>
                  <a:pt x="90" y="226"/>
                </a:lnTo>
                <a:lnTo>
                  <a:pt x="92" y="226"/>
                </a:lnTo>
                <a:lnTo>
                  <a:pt x="94" y="226"/>
                </a:lnTo>
                <a:lnTo>
                  <a:pt x="98" y="226"/>
                </a:lnTo>
                <a:lnTo>
                  <a:pt x="102" y="226"/>
                </a:lnTo>
                <a:lnTo>
                  <a:pt x="102" y="222"/>
                </a:lnTo>
                <a:lnTo>
                  <a:pt x="102" y="218"/>
                </a:lnTo>
                <a:lnTo>
                  <a:pt x="104" y="214"/>
                </a:lnTo>
                <a:lnTo>
                  <a:pt x="102" y="212"/>
                </a:lnTo>
                <a:lnTo>
                  <a:pt x="100" y="210"/>
                </a:lnTo>
                <a:lnTo>
                  <a:pt x="96" y="210"/>
                </a:lnTo>
                <a:lnTo>
                  <a:pt x="94" y="210"/>
                </a:lnTo>
                <a:close/>
                <a:moveTo>
                  <a:pt x="98" y="234"/>
                </a:moveTo>
                <a:lnTo>
                  <a:pt x="98" y="234"/>
                </a:lnTo>
                <a:lnTo>
                  <a:pt x="94" y="234"/>
                </a:lnTo>
                <a:lnTo>
                  <a:pt x="94" y="238"/>
                </a:lnTo>
                <a:lnTo>
                  <a:pt x="94" y="242"/>
                </a:lnTo>
                <a:lnTo>
                  <a:pt x="92" y="244"/>
                </a:lnTo>
                <a:lnTo>
                  <a:pt x="94" y="248"/>
                </a:lnTo>
                <a:lnTo>
                  <a:pt x="96" y="248"/>
                </a:lnTo>
                <a:lnTo>
                  <a:pt x="100" y="248"/>
                </a:lnTo>
                <a:lnTo>
                  <a:pt x="104" y="248"/>
                </a:lnTo>
                <a:lnTo>
                  <a:pt x="106" y="248"/>
                </a:lnTo>
                <a:lnTo>
                  <a:pt x="108" y="244"/>
                </a:lnTo>
                <a:lnTo>
                  <a:pt x="108" y="242"/>
                </a:lnTo>
                <a:lnTo>
                  <a:pt x="108" y="238"/>
                </a:lnTo>
                <a:lnTo>
                  <a:pt x="108" y="234"/>
                </a:lnTo>
                <a:lnTo>
                  <a:pt x="104" y="234"/>
                </a:lnTo>
                <a:lnTo>
                  <a:pt x="102" y="234"/>
                </a:lnTo>
                <a:lnTo>
                  <a:pt x="98" y="234"/>
                </a:lnTo>
                <a:close/>
                <a:moveTo>
                  <a:pt x="102" y="256"/>
                </a:moveTo>
                <a:lnTo>
                  <a:pt x="102" y="256"/>
                </a:lnTo>
                <a:lnTo>
                  <a:pt x="100" y="258"/>
                </a:lnTo>
                <a:lnTo>
                  <a:pt x="98" y="260"/>
                </a:lnTo>
                <a:lnTo>
                  <a:pt x="98" y="264"/>
                </a:lnTo>
                <a:lnTo>
                  <a:pt x="98" y="268"/>
                </a:lnTo>
                <a:lnTo>
                  <a:pt x="98" y="270"/>
                </a:lnTo>
                <a:lnTo>
                  <a:pt x="100" y="272"/>
                </a:lnTo>
                <a:lnTo>
                  <a:pt x="126" y="272"/>
                </a:lnTo>
                <a:lnTo>
                  <a:pt x="150" y="272"/>
                </a:lnTo>
                <a:lnTo>
                  <a:pt x="174" y="272"/>
                </a:lnTo>
                <a:lnTo>
                  <a:pt x="198" y="272"/>
                </a:lnTo>
                <a:lnTo>
                  <a:pt x="202" y="270"/>
                </a:lnTo>
                <a:lnTo>
                  <a:pt x="202" y="268"/>
                </a:lnTo>
                <a:lnTo>
                  <a:pt x="202" y="264"/>
                </a:lnTo>
                <a:lnTo>
                  <a:pt x="202" y="260"/>
                </a:lnTo>
                <a:lnTo>
                  <a:pt x="200" y="258"/>
                </a:lnTo>
                <a:lnTo>
                  <a:pt x="198" y="256"/>
                </a:lnTo>
                <a:lnTo>
                  <a:pt x="174" y="256"/>
                </a:lnTo>
                <a:lnTo>
                  <a:pt x="150" y="256"/>
                </a:lnTo>
                <a:lnTo>
                  <a:pt x="126" y="256"/>
                </a:lnTo>
                <a:lnTo>
                  <a:pt x="102" y="256"/>
                </a:lnTo>
                <a:close/>
                <a:moveTo>
                  <a:pt x="114" y="210"/>
                </a:moveTo>
                <a:lnTo>
                  <a:pt x="114" y="210"/>
                </a:lnTo>
                <a:lnTo>
                  <a:pt x="110" y="212"/>
                </a:lnTo>
                <a:lnTo>
                  <a:pt x="110" y="214"/>
                </a:lnTo>
                <a:lnTo>
                  <a:pt x="110" y="218"/>
                </a:lnTo>
                <a:lnTo>
                  <a:pt x="110" y="222"/>
                </a:lnTo>
                <a:lnTo>
                  <a:pt x="110" y="226"/>
                </a:lnTo>
                <a:lnTo>
                  <a:pt x="112" y="226"/>
                </a:lnTo>
                <a:lnTo>
                  <a:pt x="116" y="226"/>
                </a:lnTo>
                <a:lnTo>
                  <a:pt x="120" y="226"/>
                </a:lnTo>
                <a:lnTo>
                  <a:pt x="122" y="226"/>
                </a:lnTo>
                <a:lnTo>
                  <a:pt x="122" y="222"/>
                </a:lnTo>
                <a:lnTo>
                  <a:pt x="122" y="218"/>
                </a:lnTo>
                <a:lnTo>
                  <a:pt x="124" y="214"/>
                </a:lnTo>
                <a:lnTo>
                  <a:pt x="122" y="212"/>
                </a:lnTo>
                <a:lnTo>
                  <a:pt x="120" y="210"/>
                </a:lnTo>
                <a:lnTo>
                  <a:pt x="116" y="210"/>
                </a:lnTo>
                <a:lnTo>
                  <a:pt x="114" y="210"/>
                </a:lnTo>
                <a:close/>
                <a:moveTo>
                  <a:pt x="118" y="234"/>
                </a:moveTo>
                <a:lnTo>
                  <a:pt x="118" y="234"/>
                </a:lnTo>
                <a:lnTo>
                  <a:pt x="116" y="234"/>
                </a:lnTo>
                <a:lnTo>
                  <a:pt x="114" y="238"/>
                </a:lnTo>
                <a:lnTo>
                  <a:pt x="114" y="242"/>
                </a:lnTo>
                <a:lnTo>
                  <a:pt x="114" y="244"/>
                </a:lnTo>
                <a:lnTo>
                  <a:pt x="114" y="248"/>
                </a:lnTo>
                <a:lnTo>
                  <a:pt x="118" y="248"/>
                </a:lnTo>
                <a:lnTo>
                  <a:pt x="120" y="248"/>
                </a:lnTo>
                <a:lnTo>
                  <a:pt x="124" y="248"/>
                </a:lnTo>
                <a:lnTo>
                  <a:pt x="128" y="248"/>
                </a:lnTo>
                <a:lnTo>
                  <a:pt x="128" y="244"/>
                </a:lnTo>
                <a:lnTo>
                  <a:pt x="128" y="238"/>
                </a:lnTo>
                <a:lnTo>
                  <a:pt x="128" y="234"/>
                </a:lnTo>
                <a:lnTo>
                  <a:pt x="126" y="234"/>
                </a:lnTo>
                <a:lnTo>
                  <a:pt x="122" y="234"/>
                </a:lnTo>
                <a:lnTo>
                  <a:pt x="118" y="234"/>
                </a:lnTo>
                <a:close/>
                <a:moveTo>
                  <a:pt x="134" y="210"/>
                </a:moveTo>
                <a:lnTo>
                  <a:pt x="134" y="210"/>
                </a:lnTo>
                <a:lnTo>
                  <a:pt x="130" y="212"/>
                </a:lnTo>
                <a:lnTo>
                  <a:pt x="130" y="214"/>
                </a:lnTo>
                <a:lnTo>
                  <a:pt x="130" y="222"/>
                </a:lnTo>
                <a:lnTo>
                  <a:pt x="130" y="226"/>
                </a:lnTo>
                <a:lnTo>
                  <a:pt x="132" y="226"/>
                </a:lnTo>
                <a:lnTo>
                  <a:pt x="136" y="226"/>
                </a:lnTo>
                <a:lnTo>
                  <a:pt x="140" y="226"/>
                </a:lnTo>
                <a:lnTo>
                  <a:pt x="142" y="226"/>
                </a:lnTo>
                <a:lnTo>
                  <a:pt x="142" y="222"/>
                </a:lnTo>
                <a:lnTo>
                  <a:pt x="144" y="214"/>
                </a:lnTo>
                <a:lnTo>
                  <a:pt x="142" y="212"/>
                </a:lnTo>
                <a:lnTo>
                  <a:pt x="140" y="210"/>
                </a:lnTo>
                <a:lnTo>
                  <a:pt x="136" y="210"/>
                </a:lnTo>
                <a:lnTo>
                  <a:pt x="134" y="210"/>
                </a:lnTo>
                <a:close/>
                <a:moveTo>
                  <a:pt x="140" y="234"/>
                </a:moveTo>
                <a:lnTo>
                  <a:pt x="140" y="234"/>
                </a:lnTo>
                <a:lnTo>
                  <a:pt x="136" y="234"/>
                </a:lnTo>
                <a:lnTo>
                  <a:pt x="136" y="238"/>
                </a:lnTo>
                <a:lnTo>
                  <a:pt x="136" y="242"/>
                </a:lnTo>
                <a:lnTo>
                  <a:pt x="136" y="244"/>
                </a:lnTo>
                <a:lnTo>
                  <a:pt x="136" y="248"/>
                </a:lnTo>
                <a:lnTo>
                  <a:pt x="138" y="248"/>
                </a:lnTo>
                <a:lnTo>
                  <a:pt x="142" y="248"/>
                </a:lnTo>
                <a:lnTo>
                  <a:pt x="146" y="248"/>
                </a:lnTo>
                <a:lnTo>
                  <a:pt x="148" y="248"/>
                </a:lnTo>
                <a:lnTo>
                  <a:pt x="150" y="244"/>
                </a:lnTo>
                <a:lnTo>
                  <a:pt x="150" y="242"/>
                </a:lnTo>
                <a:lnTo>
                  <a:pt x="150" y="238"/>
                </a:lnTo>
                <a:lnTo>
                  <a:pt x="148" y="234"/>
                </a:lnTo>
                <a:lnTo>
                  <a:pt x="146" y="234"/>
                </a:lnTo>
                <a:lnTo>
                  <a:pt x="142" y="234"/>
                </a:lnTo>
                <a:lnTo>
                  <a:pt x="140" y="234"/>
                </a:lnTo>
                <a:close/>
                <a:moveTo>
                  <a:pt x="154" y="210"/>
                </a:moveTo>
                <a:lnTo>
                  <a:pt x="154" y="210"/>
                </a:lnTo>
                <a:lnTo>
                  <a:pt x="150" y="212"/>
                </a:lnTo>
                <a:lnTo>
                  <a:pt x="150" y="214"/>
                </a:lnTo>
                <a:lnTo>
                  <a:pt x="150" y="218"/>
                </a:lnTo>
                <a:lnTo>
                  <a:pt x="150" y="222"/>
                </a:lnTo>
                <a:lnTo>
                  <a:pt x="150" y="226"/>
                </a:lnTo>
                <a:lnTo>
                  <a:pt x="154" y="226"/>
                </a:lnTo>
                <a:lnTo>
                  <a:pt x="156" y="226"/>
                </a:lnTo>
                <a:lnTo>
                  <a:pt x="160" y="226"/>
                </a:lnTo>
                <a:lnTo>
                  <a:pt x="162" y="226"/>
                </a:lnTo>
                <a:lnTo>
                  <a:pt x="164" y="222"/>
                </a:lnTo>
                <a:lnTo>
                  <a:pt x="164" y="218"/>
                </a:lnTo>
                <a:lnTo>
                  <a:pt x="164" y="214"/>
                </a:lnTo>
                <a:lnTo>
                  <a:pt x="162" y="212"/>
                </a:lnTo>
                <a:lnTo>
                  <a:pt x="160" y="210"/>
                </a:lnTo>
                <a:lnTo>
                  <a:pt x="156" y="210"/>
                </a:lnTo>
                <a:lnTo>
                  <a:pt x="154" y="210"/>
                </a:lnTo>
                <a:close/>
                <a:moveTo>
                  <a:pt x="160" y="234"/>
                </a:moveTo>
                <a:lnTo>
                  <a:pt x="160" y="234"/>
                </a:lnTo>
                <a:lnTo>
                  <a:pt x="158" y="234"/>
                </a:lnTo>
                <a:lnTo>
                  <a:pt x="156" y="238"/>
                </a:lnTo>
                <a:lnTo>
                  <a:pt x="156" y="244"/>
                </a:lnTo>
                <a:lnTo>
                  <a:pt x="158" y="248"/>
                </a:lnTo>
                <a:lnTo>
                  <a:pt x="160" y="248"/>
                </a:lnTo>
                <a:lnTo>
                  <a:pt x="164" y="248"/>
                </a:lnTo>
                <a:lnTo>
                  <a:pt x="168" y="248"/>
                </a:lnTo>
                <a:lnTo>
                  <a:pt x="170" y="248"/>
                </a:lnTo>
                <a:lnTo>
                  <a:pt x="172" y="244"/>
                </a:lnTo>
                <a:lnTo>
                  <a:pt x="170" y="238"/>
                </a:lnTo>
                <a:lnTo>
                  <a:pt x="170" y="234"/>
                </a:lnTo>
                <a:lnTo>
                  <a:pt x="168" y="234"/>
                </a:lnTo>
                <a:lnTo>
                  <a:pt x="164" y="234"/>
                </a:lnTo>
                <a:lnTo>
                  <a:pt x="160" y="234"/>
                </a:lnTo>
                <a:close/>
                <a:moveTo>
                  <a:pt x="172" y="210"/>
                </a:moveTo>
                <a:lnTo>
                  <a:pt x="172" y="210"/>
                </a:lnTo>
                <a:lnTo>
                  <a:pt x="170" y="212"/>
                </a:lnTo>
                <a:lnTo>
                  <a:pt x="170" y="214"/>
                </a:lnTo>
                <a:lnTo>
                  <a:pt x="170" y="218"/>
                </a:lnTo>
                <a:lnTo>
                  <a:pt x="170" y="222"/>
                </a:lnTo>
                <a:lnTo>
                  <a:pt x="170" y="226"/>
                </a:lnTo>
                <a:lnTo>
                  <a:pt x="174" y="226"/>
                </a:lnTo>
                <a:lnTo>
                  <a:pt x="176" y="226"/>
                </a:lnTo>
                <a:lnTo>
                  <a:pt x="180" y="226"/>
                </a:lnTo>
                <a:lnTo>
                  <a:pt x="182" y="226"/>
                </a:lnTo>
                <a:lnTo>
                  <a:pt x="184" y="222"/>
                </a:lnTo>
                <a:lnTo>
                  <a:pt x="182" y="214"/>
                </a:lnTo>
                <a:lnTo>
                  <a:pt x="182" y="212"/>
                </a:lnTo>
                <a:lnTo>
                  <a:pt x="180" y="210"/>
                </a:lnTo>
                <a:lnTo>
                  <a:pt x="176" y="210"/>
                </a:lnTo>
                <a:lnTo>
                  <a:pt x="172" y="210"/>
                </a:lnTo>
                <a:close/>
                <a:moveTo>
                  <a:pt x="182" y="234"/>
                </a:moveTo>
                <a:lnTo>
                  <a:pt x="182" y="234"/>
                </a:lnTo>
                <a:lnTo>
                  <a:pt x="178" y="234"/>
                </a:lnTo>
                <a:lnTo>
                  <a:pt x="178" y="238"/>
                </a:lnTo>
                <a:lnTo>
                  <a:pt x="178" y="242"/>
                </a:lnTo>
                <a:lnTo>
                  <a:pt x="178" y="244"/>
                </a:lnTo>
                <a:lnTo>
                  <a:pt x="180" y="248"/>
                </a:lnTo>
                <a:lnTo>
                  <a:pt x="182" y="248"/>
                </a:lnTo>
                <a:lnTo>
                  <a:pt x="186" y="248"/>
                </a:lnTo>
                <a:lnTo>
                  <a:pt x="190" y="248"/>
                </a:lnTo>
                <a:lnTo>
                  <a:pt x="192" y="248"/>
                </a:lnTo>
                <a:lnTo>
                  <a:pt x="192" y="244"/>
                </a:lnTo>
                <a:lnTo>
                  <a:pt x="192" y="242"/>
                </a:lnTo>
                <a:lnTo>
                  <a:pt x="192" y="238"/>
                </a:lnTo>
                <a:lnTo>
                  <a:pt x="190" y="234"/>
                </a:lnTo>
                <a:lnTo>
                  <a:pt x="188" y="234"/>
                </a:lnTo>
                <a:lnTo>
                  <a:pt x="184" y="234"/>
                </a:lnTo>
                <a:lnTo>
                  <a:pt x="182" y="234"/>
                </a:lnTo>
                <a:close/>
                <a:moveTo>
                  <a:pt x="192" y="210"/>
                </a:moveTo>
                <a:lnTo>
                  <a:pt x="192" y="210"/>
                </a:lnTo>
                <a:lnTo>
                  <a:pt x="190" y="212"/>
                </a:lnTo>
                <a:lnTo>
                  <a:pt x="190" y="214"/>
                </a:lnTo>
                <a:lnTo>
                  <a:pt x="190" y="218"/>
                </a:lnTo>
                <a:lnTo>
                  <a:pt x="190" y="222"/>
                </a:lnTo>
                <a:lnTo>
                  <a:pt x="192" y="226"/>
                </a:lnTo>
                <a:lnTo>
                  <a:pt x="194" y="226"/>
                </a:lnTo>
                <a:lnTo>
                  <a:pt x="198" y="226"/>
                </a:lnTo>
                <a:lnTo>
                  <a:pt x="200" y="226"/>
                </a:lnTo>
                <a:lnTo>
                  <a:pt x="204" y="226"/>
                </a:lnTo>
                <a:lnTo>
                  <a:pt x="204" y="222"/>
                </a:lnTo>
                <a:lnTo>
                  <a:pt x="204" y="214"/>
                </a:lnTo>
                <a:lnTo>
                  <a:pt x="202" y="212"/>
                </a:lnTo>
                <a:lnTo>
                  <a:pt x="200" y="210"/>
                </a:lnTo>
                <a:lnTo>
                  <a:pt x="196" y="210"/>
                </a:lnTo>
                <a:lnTo>
                  <a:pt x="192" y="210"/>
                </a:lnTo>
                <a:close/>
                <a:moveTo>
                  <a:pt x="202" y="234"/>
                </a:moveTo>
                <a:lnTo>
                  <a:pt x="202" y="234"/>
                </a:lnTo>
                <a:lnTo>
                  <a:pt x="200" y="234"/>
                </a:lnTo>
                <a:lnTo>
                  <a:pt x="198" y="238"/>
                </a:lnTo>
                <a:lnTo>
                  <a:pt x="200" y="242"/>
                </a:lnTo>
                <a:lnTo>
                  <a:pt x="200" y="244"/>
                </a:lnTo>
                <a:lnTo>
                  <a:pt x="200" y="248"/>
                </a:lnTo>
                <a:lnTo>
                  <a:pt x="204" y="248"/>
                </a:lnTo>
                <a:lnTo>
                  <a:pt x="208" y="248"/>
                </a:lnTo>
                <a:lnTo>
                  <a:pt x="210" y="248"/>
                </a:lnTo>
                <a:lnTo>
                  <a:pt x="214" y="248"/>
                </a:lnTo>
                <a:lnTo>
                  <a:pt x="214" y="244"/>
                </a:lnTo>
                <a:lnTo>
                  <a:pt x="214" y="242"/>
                </a:lnTo>
                <a:lnTo>
                  <a:pt x="212" y="238"/>
                </a:lnTo>
                <a:lnTo>
                  <a:pt x="212" y="234"/>
                </a:lnTo>
                <a:lnTo>
                  <a:pt x="208" y="234"/>
                </a:lnTo>
                <a:lnTo>
                  <a:pt x="206" y="234"/>
                </a:lnTo>
                <a:lnTo>
                  <a:pt x="202" y="234"/>
                </a:lnTo>
                <a:close/>
                <a:moveTo>
                  <a:pt x="212" y="256"/>
                </a:moveTo>
                <a:lnTo>
                  <a:pt x="212" y="256"/>
                </a:lnTo>
                <a:lnTo>
                  <a:pt x="210" y="258"/>
                </a:lnTo>
                <a:lnTo>
                  <a:pt x="208" y="260"/>
                </a:lnTo>
                <a:lnTo>
                  <a:pt x="208" y="264"/>
                </a:lnTo>
                <a:lnTo>
                  <a:pt x="210" y="268"/>
                </a:lnTo>
                <a:lnTo>
                  <a:pt x="210" y="270"/>
                </a:lnTo>
                <a:lnTo>
                  <a:pt x="214" y="272"/>
                </a:lnTo>
                <a:lnTo>
                  <a:pt x="218" y="272"/>
                </a:lnTo>
                <a:lnTo>
                  <a:pt x="222" y="272"/>
                </a:lnTo>
                <a:lnTo>
                  <a:pt x="224" y="270"/>
                </a:lnTo>
                <a:lnTo>
                  <a:pt x="224" y="268"/>
                </a:lnTo>
                <a:lnTo>
                  <a:pt x="224" y="264"/>
                </a:lnTo>
                <a:lnTo>
                  <a:pt x="224" y="260"/>
                </a:lnTo>
                <a:lnTo>
                  <a:pt x="222" y="258"/>
                </a:lnTo>
                <a:lnTo>
                  <a:pt x="220" y="256"/>
                </a:lnTo>
                <a:lnTo>
                  <a:pt x="216" y="256"/>
                </a:lnTo>
                <a:lnTo>
                  <a:pt x="212" y="256"/>
                </a:lnTo>
                <a:close/>
                <a:moveTo>
                  <a:pt x="212" y="210"/>
                </a:moveTo>
                <a:lnTo>
                  <a:pt x="212" y="210"/>
                </a:lnTo>
                <a:lnTo>
                  <a:pt x="210" y="212"/>
                </a:lnTo>
                <a:lnTo>
                  <a:pt x="210" y="214"/>
                </a:lnTo>
                <a:lnTo>
                  <a:pt x="210" y="218"/>
                </a:lnTo>
                <a:lnTo>
                  <a:pt x="210" y="222"/>
                </a:lnTo>
                <a:lnTo>
                  <a:pt x="212" y="226"/>
                </a:lnTo>
                <a:lnTo>
                  <a:pt x="214" y="226"/>
                </a:lnTo>
                <a:lnTo>
                  <a:pt x="218" y="226"/>
                </a:lnTo>
                <a:lnTo>
                  <a:pt x="222" y="226"/>
                </a:lnTo>
                <a:lnTo>
                  <a:pt x="224" y="226"/>
                </a:lnTo>
                <a:lnTo>
                  <a:pt x="224" y="222"/>
                </a:lnTo>
                <a:lnTo>
                  <a:pt x="224" y="218"/>
                </a:lnTo>
                <a:lnTo>
                  <a:pt x="222" y="214"/>
                </a:lnTo>
                <a:lnTo>
                  <a:pt x="222" y="212"/>
                </a:lnTo>
                <a:lnTo>
                  <a:pt x="218" y="210"/>
                </a:lnTo>
                <a:lnTo>
                  <a:pt x="216" y="210"/>
                </a:lnTo>
                <a:lnTo>
                  <a:pt x="212" y="210"/>
                </a:lnTo>
                <a:close/>
                <a:moveTo>
                  <a:pt x="222" y="234"/>
                </a:moveTo>
                <a:lnTo>
                  <a:pt x="222" y="234"/>
                </a:lnTo>
                <a:lnTo>
                  <a:pt x="220" y="234"/>
                </a:lnTo>
                <a:lnTo>
                  <a:pt x="220" y="238"/>
                </a:lnTo>
                <a:lnTo>
                  <a:pt x="222" y="244"/>
                </a:lnTo>
                <a:lnTo>
                  <a:pt x="222" y="248"/>
                </a:lnTo>
                <a:lnTo>
                  <a:pt x="226" y="248"/>
                </a:lnTo>
                <a:lnTo>
                  <a:pt x="228" y="248"/>
                </a:lnTo>
                <a:lnTo>
                  <a:pt x="232" y="248"/>
                </a:lnTo>
                <a:lnTo>
                  <a:pt x="234" y="248"/>
                </a:lnTo>
                <a:lnTo>
                  <a:pt x="236" y="244"/>
                </a:lnTo>
                <a:lnTo>
                  <a:pt x="234" y="242"/>
                </a:lnTo>
                <a:lnTo>
                  <a:pt x="234" y="238"/>
                </a:lnTo>
                <a:lnTo>
                  <a:pt x="232" y="234"/>
                </a:lnTo>
                <a:lnTo>
                  <a:pt x="230" y="234"/>
                </a:lnTo>
                <a:lnTo>
                  <a:pt x="226" y="234"/>
                </a:lnTo>
                <a:lnTo>
                  <a:pt x="222" y="234"/>
                </a:lnTo>
                <a:close/>
                <a:moveTo>
                  <a:pt x="232" y="210"/>
                </a:moveTo>
                <a:lnTo>
                  <a:pt x="232" y="210"/>
                </a:lnTo>
                <a:lnTo>
                  <a:pt x="230" y="212"/>
                </a:lnTo>
                <a:lnTo>
                  <a:pt x="230" y="214"/>
                </a:lnTo>
                <a:lnTo>
                  <a:pt x="230" y="218"/>
                </a:lnTo>
                <a:lnTo>
                  <a:pt x="232" y="222"/>
                </a:lnTo>
                <a:lnTo>
                  <a:pt x="232" y="226"/>
                </a:lnTo>
                <a:lnTo>
                  <a:pt x="236" y="226"/>
                </a:lnTo>
                <a:lnTo>
                  <a:pt x="246" y="226"/>
                </a:lnTo>
                <a:lnTo>
                  <a:pt x="256" y="226"/>
                </a:lnTo>
                <a:lnTo>
                  <a:pt x="258" y="226"/>
                </a:lnTo>
                <a:lnTo>
                  <a:pt x="258" y="222"/>
                </a:lnTo>
                <a:lnTo>
                  <a:pt x="258" y="218"/>
                </a:lnTo>
                <a:lnTo>
                  <a:pt x="256" y="214"/>
                </a:lnTo>
                <a:lnTo>
                  <a:pt x="254" y="212"/>
                </a:lnTo>
                <a:lnTo>
                  <a:pt x="252" y="210"/>
                </a:lnTo>
                <a:lnTo>
                  <a:pt x="242" y="210"/>
                </a:lnTo>
                <a:lnTo>
                  <a:pt x="232" y="210"/>
                </a:lnTo>
                <a:close/>
                <a:moveTo>
                  <a:pt x="234" y="256"/>
                </a:moveTo>
                <a:lnTo>
                  <a:pt x="234" y="256"/>
                </a:lnTo>
                <a:lnTo>
                  <a:pt x="232" y="258"/>
                </a:lnTo>
                <a:lnTo>
                  <a:pt x="230" y="260"/>
                </a:lnTo>
                <a:lnTo>
                  <a:pt x="232" y="268"/>
                </a:lnTo>
                <a:lnTo>
                  <a:pt x="234" y="270"/>
                </a:lnTo>
                <a:lnTo>
                  <a:pt x="236" y="272"/>
                </a:lnTo>
                <a:lnTo>
                  <a:pt x="240" y="272"/>
                </a:lnTo>
                <a:lnTo>
                  <a:pt x="244" y="272"/>
                </a:lnTo>
                <a:lnTo>
                  <a:pt x="246" y="270"/>
                </a:lnTo>
                <a:lnTo>
                  <a:pt x="246" y="268"/>
                </a:lnTo>
                <a:lnTo>
                  <a:pt x="246" y="264"/>
                </a:lnTo>
                <a:lnTo>
                  <a:pt x="246" y="260"/>
                </a:lnTo>
                <a:lnTo>
                  <a:pt x="244" y="258"/>
                </a:lnTo>
                <a:lnTo>
                  <a:pt x="240" y="256"/>
                </a:lnTo>
                <a:lnTo>
                  <a:pt x="238" y="256"/>
                </a:lnTo>
                <a:lnTo>
                  <a:pt x="234" y="256"/>
                </a:lnTo>
                <a:close/>
                <a:moveTo>
                  <a:pt x="244" y="234"/>
                </a:moveTo>
                <a:lnTo>
                  <a:pt x="244" y="234"/>
                </a:lnTo>
                <a:lnTo>
                  <a:pt x="242" y="234"/>
                </a:lnTo>
                <a:lnTo>
                  <a:pt x="240" y="238"/>
                </a:lnTo>
                <a:lnTo>
                  <a:pt x="242" y="242"/>
                </a:lnTo>
                <a:lnTo>
                  <a:pt x="242" y="244"/>
                </a:lnTo>
                <a:lnTo>
                  <a:pt x="244" y="248"/>
                </a:lnTo>
                <a:lnTo>
                  <a:pt x="246" y="248"/>
                </a:lnTo>
                <a:lnTo>
                  <a:pt x="254" y="248"/>
                </a:lnTo>
                <a:lnTo>
                  <a:pt x="260" y="248"/>
                </a:lnTo>
                <a:lnTo>
                  <a:pt x="264" y="248"/>
                </a:lnTo>
                <a:lnTo>
                  <a:pt x="264" y="244"/>
                </a:lnTo>
                <a:lnTo>
                  <a:pt x="262" y="242"/>
                </a:lnTo>
                <a:lnTo>
                  <a:pt x="262" y="238"/>
                </a:lnTo>
                <a:lnTo>
                  <a:pt x="260" y="234"/>
                </a:lnTo>
                <a:lnTo>
                  <a:pt x="258" y="234"/>
                </a:lnTo>
                <a:lnTo>
                  <a:pt x="250" y="234"/>
                </a:lnTo>
                <a:lnTo>
                  <a:pt x="244" y="234"/>
                </a:lnTo>
                <a:close/>
                <a:moveTo>
                  <a:pt x="256" y="256"/>
                </a:moveTo>
                <a:lnTo>
                  <a:pt x="256" y="256"/>
                </a:lnTo>
                <a:lnTo>
                  <a:pt x="252" y="258"/>
                </a:lnTo>
                <a:lnTo>
                  <a:pt x="252" y="260"/>
                </a:lnTo>
                <a:lnTo>
                  <a:pt x="254" y="264"/>
                </a:lnTo>
                <a:lnTo>
                  <a:pt x="254" y="268"/>
                </a:lnTo>
                <a:lnTo>
                  <a:pt x="256" y="270"/>
                </a:lnTo>
                <a:lnTo>
                  <a:pt x="260" y="272"/>
                </a:lnTo>
                <a:lnTo>
                  <a:pt x="262" y="272"/>
                </a:lnTo>
                <a:lnTo>
                  <a:pt x="266" y="272"/>
                </a:lnTo>
                <a:lnTo>
                  <a:pt x="270" y="270"/>
                </a:lnTo>
                <a:lnTo>
                  <a:pt x="270" y="268"/>
                </a:lnTo>
                <a:lnTo>
                  <a:pt x="268" y="264"/>
                </a:lnTo>
                <a:lnTo>
                  <a:pt x="268" y="260"/>
                </a:lnTo>
                <a:lnTo>
                  <a:pt x="266" y="258"/>
                </a:lnTo>
                <a:lnTo>
                  <a:pt x="262" y="256"/>
                </a:lnTo>
                <a:lnTo>
                  <a:pt x="260" y="256"/>
                </a:lnTo>
                <a:lnTo>
                  <a:pt x="256" y="256"/>
                </a:lnTo>
                <a:close/>
              </a:path>
            </a:pathLst>
          </a:custGeom>
          <a:solidFill>
            <a:srgbClr val="FF6600">
              <a:alpha val="50195"/>
            </a:srgbClr>
          </a:solidFill>
          <a:ln w="9525">
            <a:noFill/>
            <a:round/>
            <a:headEnd/>
            <a:tailEnd/>
          </a:ln>
        </p:spPr>
        <p:txBody>
          <a:bodyPr/>
          <a:lstStyle/>
          <a:p>
            <a:endParaRPr lang="en-US"/>
          </a:p>
        </p:txBody>
      </p:sp>
      <p:sp>
        <p:nvSpPr>
          <p:cNvPr id="3119" name="Freeform 2742"/>
          <p:cNvSpPr>
            <a:spLocks noEditPoints="1"/>
          </p:cNvSpPr>
          <p:nvPr/>
        </p:nvSpPr>
        <p:spPr bwMode="auto">
          <a:xfrm>
            <a:off x="4629150" y="2295525"/>
            <a:ext cx="785813" cy="790575"/>
          </a:xfrm>
          <a:custGeom>
            <a:avLst/>
            <a:gdLst>
              <a:gd name="T0" fmla="*/ 2147483647 w 300"/>
              <a:gd name="T1" fmla="*/ 2147483647 h 302"/>
              <a:gd name="T2" fmla="*/ 2147483647 w 300"/>
              <a:gd name="T3" fmla="*/ 2147483647 h 302"/>
              <a:gd name="T4" fmla="*/ 2147483647 w 300"/>
              <a:gd name="T5" fmla="*/ 2147483647 h 302"/>
              <a:gd name="T6" fmla="*/ 2147483647 w 300"/>
              <a:gd name="T7" fmla="*/ 0 h 302"/>
              <a:gd name="T8" fmla="*/ 2147483647 w 300"/>
              <a:gd name="T9" fmla="*/ 2147483647 h 302"/>
              <a:gd name="T10" fmla="*/ 2147483647 w 300"/>
              <a:gd name="T11" fmla="*/ 2147483647 h 302"/>
              <a:gd name="T12" fmla="*/ 2147483647 w 300"/>
              <a:gd name="T13" fmla="*/ 0 h 302"/>
              <a:gd name="T14" fmla="*/ 2147483647 w 300"/>
              <a:gd name="T15" fmla="*/ 2147483647 h 302"/>
              <a:gd name="T16" fmla="*/ 2147483647 w 300"/>
              <a:gd name="T17" fmla="*/ 2147483647 h 302"/>
              <a:gd name="T18" fmla="*/ 2147483647 w 300"/>
              <a:gd name="T19" fmla="*/ 2147483647 h 302"/>
              <a:gd name="T20" fmla="*/ 2147483647 w 300"/>
              <a:gd name="T21" fmla="*/ 2147483647 h 302"/>
              <a:gd name="T22" fmla="*/ 2147483647 w 300"/>
              <a:gd name="T23" fmla="*/ 2147483647 h 302"/>
              <a:gd name="T24" fmla="*/ 2147483647 w 300"/>
              <a:gd name="T25" fmla="*/ 2147483647 h 302"/>
              <a:gd name="T26" fmla="*/ 2147483647 w 300"/>
              <a:gd name="T27" fmla="*/ 2147483647 h 302"/>
              <a:gd name="T28" fmla="*/ 2147483647 w 300"/>
              <a:gd name="T29" fmla="*/ 2147483647 h 302"/>
              <a:gd name="T30" fmla="*/ 2147483647 w 300"/>
              <a:gd name="T31" fmla="*/ 2147483647 h 302"/>
              <a:gd name="T32" fmla="*/ 0 w 300"/>
              <a:gd name="T33" fmla="*/ 2147483647 h 302"/>
              <a:gd name="T34" fmla="*/ 2147483647 w 300"/>
              <a:gd name="T35" fmla="*/ 2147483647 h 302"/>
              <a:gd name="T36" fmla="*/ 2147483647 w 300"/>
              <a:gd name="T37" fmla="*/ 2147483647 h 302"/>
              <a:gd name="T38" fmla="*/ 2147483647 w 300"/>
              <a:gd name="T39" fmla="*/ 2147483647 h 302"/>
              <a:gd name="T40" fmla="*/ 2147483647 w 300"/>
              <a:gd name="T41" fmla="*/ 2147483647 h 302"/>
              <a:gd name="T42" fmla="*/ 2147483647 w 300"/>
              <a:gd name="T43" fmla="*/ 2147483647 h 302"/>
              <a:gd name="T44" fmla="*/ 2147483647 w 300"/>
              <a:gd name="T45" fmla="*/ 2147483647 h 302"/>
              <a:gd name="T46" fmla="*/ 2147483647 w 300"/>
              <a:gd name="T47" fmla="*/ 2147483647 h 302"/>
              <a:gd name="T48" fmla="*/ 2147483647 w 300"/>
              <a:gd name="T49" fmla="*/ 2147483647 h 302"/>
              <a:gd name="T50" fmla="*/ 2147483647 w 300"/>
              <a:gd name="T51" fmla="*/ 2147483647 h 302"/>
              <a:gd name="T52" fmla="*/ 2147483647 w 300"/>
              <a:gd name="T53" fmla="*/ 2147483647 h 302"/>
              <a:gd name="T54" fmla="*/ 2147483647 w 300"/>
              <a:gd name="T55" fmla="*/ 2147483647 h 302"/>
              <a:gd name="T56" fmla="*/ 2147483647 w 300"/>
              <a:gd name="T57" fmla="*/ 2147483647 h 302"/>
              <a:gd name="T58" fmla="*/ 2147483647 w 300"/>
              <a:gd name="T59" fmla="*/ 2147483647 h 302"/>
              <a:gd name="T60" fmla="*/ 2147483647 w 300"/>
              <a:gd name="T61" fmla="*/ 2147483647 h 302"/>
              <a:gd name="T62" fmla="*/ 2147483647 w 300"/>
              <a:gd name="T63" fmla="*/ 2147483647 h 302"/>
              <a:gd name="T64" fmla="*/ 2147483647 w 300"/>
              <a:gd name="T65" fmla="*/ 2147483647 h 302"/>
              <a:gd name="T66" fmla="*/ 2147483647 w 300"/>
              <a:gd name="T67" fmla="*/ 2147483647 h 302"/>
              <a:gd name="T68" fmla="*/ 2147483647 w 300"/>
              <a:gd name="T69" fmla="*/ 2147483647 h 302"/>
              <a:gd name="T70" fmla="*/ 2147483647 w 300"/>
              <a:gd name="T71" fmla="*/ 2147483647 h 302"/>
              <a:gd name="T72" fmla="*/ 2147483647 w 300"/>
              <a:gd name="T73" fmla="*/ 2147483647 h 302"/>
              <a:gd name="T74" fmla="*/ 2147483647 w 300"/>
              <a:gd name="T75" fmla="*/ 2147483647 h 302"/>
              <a:gd name="T76" fmla="*/ 2147483647 w 300"/>
              <a:gd name="T77" fmla="*/ 2147483647 h 302"/>
              <a:gd name="T78" fmla="*/ 2147483647 w 300"/>
              <a:gd name="T79" fmla="*/ 2147483647 h 302"/>
              <a:gd name="T80" fmla="*/ 2147483647 w 300"/>
              <a:gd name="T81" fmla="*/ 2147483647 h 302"/>
              <a:gd name="T82" fmla="*/ 2147483647 w 300"/>
              <a:gd name="T83" fmla="*/ 2147483647 h 302"/>
              <a:gd name="T84" fmla="*/ 2147483647 w 300"/>
              <a:gd name="T85" fmla="*/ 2147483647 h 30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00" h="302">
                <a:moveTo>
                  <a:pt x="30" y="76"/>
                </a:moveTo>
                <a:lnTo>
                  <a:pt x="98" y="76"/>
                </a:lnTo>
                <a:lnTo>
                  <a:pt x="50" y="26"/>
                </a:lnTo>
                <a:lnTo>
                  <a:pt x="46" y="20"/>
                </a:lnTo>
                <a:lnTo>
                  <a:pt x="44" y="16"/>
                </a:lnTo>
                <a:lnTo>
                  <a:pt x="46" y="8"/>
                </a:lnTo>
                <a:lnTo>
                  <a:pt x="48" y="4"/>
                </a:lnTo>
                <a:lnTo>
                  <a:pt x="54" y="0"/>
                </a:lnTo>
                <a:lnTo>
                  <a:pt x="60" y="0"/>
                </a:lnTo>
                <a:lnTo>
                  <a:pt x="66" y="2"/>
                </a:lnTo>
                <a:lnTo>
                  <a:pt x="70" y="4"/>
                </a:lnTo>
                <a:lnTo>
                  <a:pt x="142" y="76"/>
                </a:lnTo>
                <a:lnTo>
                  <a:pt x="158" y="76"/>
                </a:lnTo>
                <a:lnTo>
                  <a:pt x="230" y="4"/>
                </a:lnTo>
                <a:lnTo>
                  <a:pt x="234" y="2"/>
                </a:lnTo>
                <a:lnTo>
                  <a:pt x="240" y="0"/>
                </a:lnTo>
                <a:lnTo>
                  <a:pt x="248" y="0"/>
                </a:lnTo>
                <a:lnTo>
                  <a:pt x="252" y="4"/>
                </a:lnTo>
                <a:lnTo>
                  <a:pt x="254" y="8"/>
                </a:lnTo>
                <a:lnTo>
                  <a:pt x="256" y="16"/>
                </a:lnTo>
                <a:lnTo>
                  <a:pt x="254" y="20"/>
                </a:lnTo>
                <a:lnTo>
                  <a:pt x="252" y="26"/>
                </a:lnTo>
                <a:lnTo>
                  <a:pt x="202" y="76"/>
                </a:lnTo>
                <a:lnTo>
                  <a:pt x="270" y="76"/>
                </a:lnTo>
                <a:lnTo>
                  <a:pt x="282" y="78"/>
                </a:lnTo>
                <a:lnTo>
                  <a:pt x="292" y="84"/>
                </a:lnTo>
                <a:lnTo>
                  <a:pt x="298" y="94"/>
                </a:lnTo>
                <a:lnTo>
                  <a:pt x="300" y="106"/>
                </a:lnTo>
                <a:lnTo>
                  <a:pt x="300" y="272"/>
                </a:lnTo>
                <a:lnTo>
                  <a:pt x="298" y="282"/>
                </a:lnTo>
                <a:lnTo>
                  <a:pt x="292" y="292"/>
                </a:lnTo>
                <a:lnTo>
                  <a:pt x="282" y="300"/>
                </a:lnTo>
                <a:lnTo>
                  <a:pt x="270" y="302"/>
                </a:lnTo>
                <a:lnTo>
                  <a:pt x="30" y="302"/>
                </a:lnTo>
                <a:lnTo>
                  <a:pt x="18" y="300"/>
                </a:lnTo>
                <a:lnTo>
                  <a:pt x="8" y="292"/>
                </a:lnTo>
                <a:lnTo>
                  <a:pt x="2" y="282"/>
                </a:lnTo>
                <a:lnTo>
                  <a:pt x="0" y="272"/>
                </a:lnTo>
                <a:lnTo>
                  <a:pt x="0" y="106"/>
                </a:lnTo>
                <a:lnTo>
                  <a:pt x="2" y="94"/>
                </a:lnTo>
                <a:lnTo>
                  <a:pt x="8" y="84"/>
                </a:lnTo>
                <a:lnTo>
                  <a:pt x="18" y="78"/>
                </a:lnTo>
                <a:lnTo>
                  <a:pt x="30" y="76"/>
                </a:lnTo>
                <a:close/>
                <a:moveTo>
                  <a:pt x="44" y="106"/>
                </a:moveTo>
                <a:lnTo>
                  <a:pt x="44" y="106"/>
                </a:lnTo>
                <a:lnTo>
                  <a:pt x="38" y="106"/>
                </a:lnTo>
                <a:lnTo>
                  <a:pt x="34" y="110"/>
                </a:lnTo>
                <a:lnTo>
                  <a:pt x="30" y="114"/>
                </a:lnTo>
                <a:lnTo>
                  <a:pt x="30" y="120"/>
                </a:lnTo>
                <a:lnTo>
                  <a:pt x="30" y="256"/>
                </a:lnTo>
                <a:lnTo>
                  <a:pt x="30" y="262"/>
                </a:lnTo>
                <a:lnTo>
                  <a:pt x="34" y="268"/>
                </a:lnTo>
                <a:lnTo>
                  <a:pt x="38" y="270"/>
                </a:lnTo>
                <a:lnTo>
                  <a:pt x="44" y="272"/>
                </a:lnTo>
                <a:lnTo>
                  <a:pt x="210" y="272"/>
                </a:lnTo>
                <a:lnTo>
                  <a:pt x="216" y="270"/>
                </a:lnTo>
                <a:lnTo>
                  <a:pt x="222" y="268"/>
                </a:lnTo>
                <a:lnTo>
                  <a:pt x="224" y="262"/>
                </a:lnTo>
                <a:lnTo>
                  <a:pt x="226" y="256"/>
                </a:lnTo>
                <a:lnTo>
                  <a:pt x="226" y="120"/>
                </a:lnTo>
                <a:lnTo>
                  <a:pt x="224" y="114"/>
                </a:lnTo>
                <a:lnTo>
                  <a:pt x="222" y="110"/>
                </a:lnTo>
                <a:lnTo>
                  <a:pt x="216" y="106"/>
                </a:lnTo>
                <a:lnTo>
                  <a:pt x="210" y="106"/>
                </a:lnTo>
                <a:lnTo>
                  <a:pt x="44" y="106"/>
                </a:lnTo>
                <a:close/>
                <a:moveTo>
                  <a:pt x="256" y="196"/>
                </a:moveTo>
                <a:lnTo>
                  <a:pt x="256" y="196"/>
                </a:lnTo>
                <a:lnTo>
                  <a:pt x="248" y="196"/>
                </a:lnTo>
                <a:lnTo>
                  <a:pt x="244" y="200"/>
                </a:lnTo>
                <a:lnTo>
                  <a:pt x="242" y="204"/>
                </a:lnTo>
                <a:lnTo>
                  <a:pt x="240" y="210"/>
                </a:lnTo>
                <a:lnTo>
                  <a:pt x="242" y="218"/>
                </a:lnTo>
                <a:lnTo>
                  <a:pt x="244" y="222"/>
                </a:lnTo>
                <a:lnTo>
                  <a:pt x="248" y="226"/>
                </a:lnTo>
                <a:lnTo>
                  <a:pt x="256" y="226"/>
                </a:lnTo>
                <a:lnTo>
                  <a:pt x="270" y="226"/>
                </a:lnTo>
                <a:lnTo>
                  <a:pt x="278" y="226"/>
                </a:lnTo>
                <a:lnTo>
                  <a:pt x="282" y="222"/>
                </a:lnTo>
                <a:lnTo>
                  <a:pt x="284" y="218"/>
                </a:lnTo>
                <a:lnTo>
                  <a:pt x="286" y="210"/>
                </a:lnTo>
                <a:lnTo>
                  <a:pt x="284" y="204"/>
                </a:lnTo>
                <a:lnTo>
                  <a:pt x="282" y="200"/>
                </a:lnTo>
                <a:lnTo>
                  <a:pt x="278" y="196"/>
                </a:lnTo>
                <a:lnTo>
                  <a:pt x="270" y="196"/>
                </a:lnTo>
                <a:lnTo>
                  <a:pt x="256" y="196"/>
                </a:lnTo>
                <a:close/>
                <a:moveTo>
                  <a:pt x="256" y="242"/>
                </a:moveTo>
                <a:lnTo>
                  <a:pt x="256" y="242"/>
                </a:lnTo>
                <a:lnTo>
                  <a:pt x="248" y="242"/>
                </a:lnTo>
                <a:lnTo>
                  <a:pt x="244" y="244"/>
                </a:lnTo>
                <a:lnTo>
                  <a:pt x="242" y="250"/>
                </a:lnTo>
                <a:lnTo>
                  <a:pt x="240" y="256"/>
                </a:lnTo>
                <a:lnTo>
                  <a:pt x="242" y="262"/>
                </a:lnTo>
                <a:lnTo>
                  <a:pt x="244" y="268"/>
                </a:lnTo>
                <a:lnTo>
                  <a:pt x="248" y="270"/>
                </a:lnTo>
                <a:lnTo>
                  <a:pt x="256" y="272"/>
                </a:lnTo>
                <a:lnTo>
                  <a:pt x="270" y="272"/>
                </a:lnTo>
                <a:lnTo>
                  <a:pt x="278" y="270"/>
                </a:lnTo>
                <a:lnTo>
                  <a:pt x="282" y="268"/>
                </a:lnTo>
                <a:lnTo>
                  <a:pt x="284" y="262"/>
                </a:lnTo>
                <a:lnTo>
                  <a:pt x="286" y="256"/>
                </a:lnTo>
                <a:lnTo>
                  <a:pt x="284" y="250"/>
                </a:lnTo>
                <a:lnTo>
                  <a:pt x="282" y="244"/>
                </a:lnTo>
                <a:lnTo>
                  <a:pt x="278" y="242"/>
                </a:lnTo>
                <a:lnTo>
                  <a:pt x="270" y="242"/>
                </a:lnTo>
                <a:lnTo>
                  <a:pt x="256" y="242"/>
                </a:lnTo>
                <a:close/>
              </a:path>
            </a:pathLst>
          </a:custGeom>
          <a:solidFill>
            <a:srgbClr val="003300">
              <a:alpha val="39999"/>
            </a:srgbClr>
          </a:solidFill>
          <a:ln w="9525">
            <a:noFill/>
            <a:round/>
            <a:headEnd/>
            <a:tailEnd/>
          </a:ln>
        </p:spPr>
        <p:txBody>
          <a:bodyPr/>
          <a:lstStyle/>
          <a:p>
            <a:endParaRPr lang="en-US"/>
          </a:p>
        </p:txBody>
      </p:sp>
      <p:sp>
        <p:nvSpPr>
          <p:cNvPr id="3120" name="Text Box 2743"/>
          <p:cNvSpPr txBox="1">
            <a:spLocks noChangeArrowheads="1"/>
          </p:cNvSpPr>
          <p:nvPr/>
        </p:nvSpPr>
        <p:spPr bwMode="auto">
          <a:xfrm>
            <a:off x="3491535" y="3867150"/>
            <a:ext cx="723275" cy="307777"/>
          </a:xfrm>
          <a:prstGeom prst="rect">
            <a:avLst/>
          </a:prstGeom>
          <a:noFill/>
          <a:ln w="9525" algn="ctr">
            <a:noFill/>
            <a:miter lim="800000"/>
            <a:headEnd/>
            <a:tailEnd/>
          </a:ln>
          <a:effectLst/>
        </p:spPr>
        <p:txBody>
          <a:bodyPr wrap="none">
            <a:spAutoFit/>
          </a:bodyPr>
          <a:lstStyle/>
          <a:p>
            <a:r>
              <a:rPr lang="zh-CN" altLang="en-US" sz="1400" b="1" dirty="0" smtClean="0">
                <a:solidFill>
                  <a:schemeClr val="bg1"/>
                </a:solidFill>
                <a:latin typeface="Trebuchet MS" pitchFamily="34" charset="0"/>
              </a:rPr>
              <a:t>新开店</a:t>
            </a:r>
            <a:endParaRPr lang="en-US" altLang="ko-KR" sz="1400" b="1" dirty="0">
              <a:solidFill>
                <a:schemeClr val="bg1"/>
              </a:solidFill>
              <a:latin typeface="Trebuchet MS" pitchFamily="34" charset="0"/>
            </a:endParaRPr>
          </a:p>
        </p:txBody>
      </p:sp>
      <p:sp>
        <p:nvSpPr>
          <p:cNvPr id="3121" name="Text Box 2746"/>
          <p:cNvSpPr txBox="1">
            <a:spLocks noChangeArrowheads="1"/>
          </p:cNvSpPr>
          <p:nvPr/>
        </p:nvSpPr>
        <p:spPr bwMode="auto">
          <a:xfrm>
            <a:off x="4635031" y="4489450"/>
            <a:ext cx="543739" cy="307777"/>
          </a:xfrm>
          <a:prstGeom prst="rect">
            <a:avLst/>
          </a:prstGeom>
          <a:noFill/>
          <a:ln w="9525" algn="ctr">
            <a:noFill/>
            <a:miter lim="800000"/>
            <a:headEnd/>
            <a:tailEnd/>
          </a:ln>
          <a:effectLst/>
        </p:spPr>
        <p:txBody>
          <a:bodyPr wrap="none">
            <a:spAutoFit/>
          </a:bodyPr>
          <a:lstStyle/>
          <a:p>
            <a:r>
              <a:rPr lang="zh-CN" altLang="en-US" sz="1400" b="1" dirty="0" smtClean="0">
                <a:solidFill>
                  <a:schemeClr val="bg1"/>
                </a:solidFill>
                <a:latin typeface="Trebuchet MS" pitchFamily="34" charset="0"/>
              </a:rPr>
              <a:t>报销</a:t>
            </a:r>
            <a:endParaRPr lang="en-US" altLang="ko-KR" sz="1400" b="1" dirty="0">
              <a:solidFill>
                <a:schemeClr val="bg1"/>
              </a:solidFill>
              <a:latin typeface="Trebuchet MS" pitchFamily="34" charset="0"/>
            </a:endParaRPr>
          </a:p>
        </p:txBody>
      </p:sp>
      <p:sp>
        <p:nvSpPr>
          <p:cNvPr id="3122" name="Text Box 2747"/>
          <p:cNvSpPr txBox="1">
            <a:spLocks noChangeArrowheads="1"/>
          </p:cNvSpPr>
          <p:nvPr/>
        </p:nvSpPr>
        <p:spPr bwMode="auto">
          <a:xfrm>
            <a:off x="4742641" y="3049785"/>
            <a:ext cx="543739" cy="307777"/>
          </a:xfrm>
          <a:prstGeom prst="rect">
            <a:avLst/>
          </a:prstGeom>
          <a:noFill/>
          <a:ln w="9525" algn="ctr">
            <a:noFill/>
            <a:miter lim="800000"/>
            <a:headEnd/>
            <a:tailEnd/>
          </a:ln>
          <a:effectLst/>
        </p:spPr>
        <p:txBody>
          <a:bodyPr wrap="none">
            <a:spAutoFit/>
          </a:bodyPr>
          <a:lstStyle/>
          <a:p>
            <a:r>
              <a:rPr lang="zh-CN" altLang="en-US" sz="1400" b="1" dirty="0" smtClean="0">
                <a:solidFill>
                  <a:schemeClr val="bg1"/>
                </a:solidFill>
                <a:latin typeface="Trebuchet MS" pitchFamily="34" charset="0"/>
              </a:rPr>
              <a:t>促销</a:t>
            </a:r>
            <a:endParaRPr lang="en-US" altLang="ko-KR" sz="1400" b="1" dirty="0">
              <a:solidFill>
                <a:schemeClr val="bg1"/>
              </a:solidFill>
              <a:latin typeface="Trebuchet MS" pitchFamily="34" charset="0"/>
            </a:endParaRPr>
          </a:p>
        </p:txBody>
      </p:sp>
      <p:sp>
        <p:nvSpPr>
          <p:cNvPr id="3123" name="Text Box 2748"/>
          <p:cNvSpPr txBox="1">
            <a:spLocks noChangeArrowheads="1"/>
          </p:cNvSpPr>
          <p:nvPr/>
        </p:nvSpPr>
        <p:spPr bwMode="auto">
          <a:xfrm>
            <a:off x="696913" y="2478088"/>
            <a:ext cx="268022" cy="246221"/>
          </a:xfrm>
          <a:prstGeom prst="rect">
            <a:avLst/>
          </a:prstGeom>
          <a:noFill/>
          <a:ln w="9525" algn="ctr">
            <a:noFill/>
            <a:miter lim="800000"/>
            <a:headEnd/>
            <a:tailEnd/>
          </a:ln>
          <a:effectLst/>
        </p:spPr>
        <p:txBody>
          <a:bodyPr wrap="none">
            <a:spAutoFit/>
          </a:bodyPr>
          <a:lstStyle/>
          <a:p>
            <a:r>
              <a:rPr lang="en-US" altLang="ko-KR" sz="1000" b="1" dirty="0" smtClean="0">
                <a:solidFill>
                  <a:srgbClr val="FF9900"/>
                </a:solidFill>
                <a:latin typeface="돋움" pitchFamily="34" charset="-127"/>
                <a:ea typeface="돋움" pitchFamily="34" charset="-127"/>
              </a:rPr>
              <a:t>  </a:t>
            </a:r>
            <a:endParaRPr lang="en-US" altLang="ko-KR" sz="1000" b="1" dirty="0">
              <a:solidFill>
                <a:srgbClr val="FF9900"/>
              </a:solidFill>
              <a:latin typeface="돋움" pitchFamily="34" charset="-127"/>
              <a:ea typeface="돋움" pitchFamily="34" charset="-127"/>
            </a:endParaRPr>
          </a:p>
        </p:txBody>
      </p:sp>
      <p:sp>
        <p:nvSpPr>
          <p:cNvPr id="3124" name="Text Box 2749"/>
          <p:cNvSpPr txBox="1">
            <a:spLocks noChangeArrowheads="1"/>
          </p:cNvSpPr>
          <p:nvPr/>
        </p:nvSpPr>
        <p:spPr bwMode="auto">
          <a:xfrm>
            <a:off x="6129235" y="1181385"/>
            <a:ext cx="800219" cy="461665"/>
          </a:xfrm>
          <a:prstGeom prst="rect">
            <a:avLst/>
          </a:prstGeom>
          <a:noFill/>
          <a:ln w="9525" algn="ctr">
            <a:noFill/>
            <a:miter lim="800000"/>
            <a:headEnd/>
            <a:tailEnd/>
          </a:ln>
          <a:effectLst/>
        </p:spPr>
        <p:txBody>
          <a:bodyPr wrap="none">
            <a:spAutoFit/>
          </a:bodyPr>
          <a:lstStyle/>
          <a:p>
            <a:r>
              <a:rPr lang="zh-CN" altLang="en-US" sz="2400" b="1" dirty="0" smtClean="0">
                <a:solidFill>
                  <a:srgbClr val="008000"/>
                </a:solidFill>
                <a:latin typeface="微软雅黑" pitchFamily="34" charset="-122"/>
                <a:ea typeface="微软雅黑" pitchFamily="34" charset="-122"/>
              </a:rPr>
              <a:t>促销</a:t>
            </a:r>
            <a:endParaRPr lang="en-US" altLang="ko-KR" sz="2400" b="1" dirty="0">
              <a:solidFill>
                <a:srgbClr val="008000"/>
              </a:solidFill>
              <a:latin typeface="微软雅黑" pitchFamily="34" charset="-122"/>
              <a:ea typeface="微软雅黑" pitchFamily="34" charset="-122"/>
            </a:endParaRPr>
          </a:p>
        </p:txBody>
      </p:sp>
      <p:sp>
        <p:nvSpPr>
          <p:cNvPr id="3126" name="Text Box 2751"/>
          <p:cNvSpPr txBox="1">
            <a:spLocks noChangeArrowheads="1"/>
          </p:cNvSpPr>
          <p:nvPr/>
        </p:nvSpPr>
        <p:spPr bwMode="auto">
          <a:xfrm>
            <a:off x="5572132" y="1714488"/>
            <a:ext cx="723275" cy="369332"/>
          </a:xfrm>
          <a:prstGeom prst="rect">
            <a:avLst/>
          </a:prstGeom>
          <a:noFill/>
          <a:ln w="9525" algn="ctr">
            <a:noFill/>
            <a:miter lim="800000"/>
            <a:headEnd/>
            <a:tailEnd/>
          </a:ln>
          <a:effectLst/>
        </p:spPr>
        <p:txBody>
          <a:bodyPr wrap="none">
            <a:spAutoFit/>
          </a:bodyPr>
          <a:lstStyle/>
          <a:p>
            <a:r>
              <a:rPr lang="en-US" altLang="zh-CN" b="1" dirty="0" smtClean="0">
                <a:solidFill>
                  <a:srgbClr val="008000"/>
                </a:solidFill>
                <a:latin typeface="Arial Black" pitchFamily="34" charset="0"/>
                <a:ea typeface="微软雅黑" pitchFamily="34" charset="-122"/>
              </a:rPr>
              <a:t>10</a:t>
            </a:r>
            <a:r>
              <a:rPr lang="en-US" altLang="ko-KR" b="1" dirty="0" smtClean="0">
                <a:solidFill>
                  <a:srgbClr val="008000"/>
                </a:solidFill>
                <a:latin typeface="Arial Black" pitchFamily="34" charset="0"/>
                <a:ea typeface="微软雅黑" pitchFamily="34" charset="-122"/>
              </a:rPr>
              <a:t>%</a:t>
            </a:r>
          </a:p>
        </p:txBody>
      </p:sp>
      <p:grpSp>
        <p:nvGrpSpPr>
          <p:cNvPr id="2" name="Group 2753"/>
          <p:cNvGrpSpPr>
            <a:grpSpLocks/>
          </p:cNvGrpSpPr>
          <p:nvPr/>
        </p:nvGrpSpPr>
        <p:grpSpPr bwMode="auto">
          <a:xfrm>
            <a:off x="6429401" y="1524001"/>
            <a:ext cx="2571755" cy="3490915"/>
            <a:chOff x="3995" y="1038"/>
            <a:chExt cx="1627" cy="2199"/>
          </a:xfrm>
        </p:grpSpPr>
        <p:sp>
          <p:nvSpPr>
            <p:cNvPr id="3151" name="Text Box 2744"/>
            <p:cNvSpPr txBox="1">
              <a:spLocks noChangeArrowheads="1"/>
            </p:cNvSpPr>
            <p:nvPr/>
          </p:nvSpPr>
          <p:spPr bwMode="auto">
            <a:xfrm>
              <a:off x="3995" y="1473"/>
              <a:ext cx="1627" cy="1764"/>
            </a:xfrm>
            <a:prstGeom prst="rect">
              <a:avLst/>
            </a:prstGeom>
            <a:noFill/>
            <a:ln w="9525" algn="ctr">
              <a:noFill/>
              <a:miter lim="800000"/>
              <a:headEnd/>
              <a:tailEnd/>
            </a:ln>
            <a:effectLst/>
          </p:spPr>
          <p:txBody>
            <a:bodyPr wrap="none">
              <a:spAutoFit/>
            </a:bodyPr>
            <a:lstStyle/>
            <a:p>
              <a:r>
                <a:rPr lang="zh-CN" altLang="en-US" sz="1100" dirty="0" smtClean="0"/>
                <a:t>标准促销收尾</a:t>
              </a:r>
            </a:p>
            <a:p>
              <a:r>
                <a:rPr lang="zh-CN" altLang="en-US" sz="1100" dirty="0" smtClean="0"/>
                <a:t>促销活动培训课件制作</a:t>
              </a:r>
            </a:p>
            <a:p>
              <a:r>
                <a:rPr lang="zh-CN" altLang="en-US" sz="1100" dirty="0" smtClean="0"/>
                <a:t>促销活动商品制定</a:t>
              </a:r>
            </a:p>
            <a:p>
              <a:r>
                <a:rPr lang="zh-CN" altLang="en-US" sz="1100" dirty="0" smtClean="0"/>
                <a:t>促销活动执行</a:t>
              </a:r>
            </a:p>
            <a:p>
              <a:r>
                <a:rPr lang="zh-CN" altLang="en-US" sz="1100" dirty="0" smtClean="0"/>
                <a:t>促销商品信息发布</a:t>
              </a:r>
            </a:p>
            <a:p>
              <a:r>
                <a:rPr lang="zh-CN" altLang="en-US" sz="1100" dirty="0" smtClean="0"/>
                <a:t>促销主数据新增 变更</a:t>
              </a:r>
            </a:p>
            <a:p>
              <a:r>
                <a:rPr lang="zh-CN" altLang="en-US" sz="1100" dirty="0" smtClean="0"/>
                <a:t>活动赠品订购入库及配送</a:t>
              </a:r>
            </a:p>
            <a:p>
              <a:r>
                <a:rPr lang="zh-CN" altLang="en-US" sz="1100" dirty="0" smtClean="0"/>
                <a:t>活动赠品立项及策划</a:t>
              </a:r>
            </a:p>
            <a:p>
              <a:r>
                <a:rPr lang="zh-CN" altLang="en-US" sz="1100" dirty="0" smtClean="0"/>
                <a:t>活动赠品设计及打样封样</a:t>
              </a:r>
            </a:p>
            <a:p>
              <a:r>
                <a:rPr lang="zh-CN" altLang="en-US" sz="1100" dirty="0" smtClean="0"/>
                <a:t>活动赠品申购</a:t>
              </a:r>
            </a:p>
            <a:p>
              <a:r>
                <a:rPr lang="zh-CN" altLang="en-US" sz="1100" dirty="0" smtClean="0"/>
                <a:t>库存及竞品促销活动规划</a:t>
              </a:r>
            </a:p>
            <a:p>
              <a:r>
                <a:rPr lang="zh-CN" altLang="en-US" sz="1100" dirty="0" smtClean="0"/>
                <a:t>全年促销计划</a:t>
              </a:r>
            </a:p>
            <a:p>
              <a:r>
                <a:rPr lang="zh-CN" altLang="en-US" sz="1100" dirty="0" smtClean="0"/>
                <a:t>商品或主题或热点或异业促销活动规划</a:t>
              </a:r>
            </a:p>
            <a:p>
              <a:r>
                <a:rPr lang="zh-CN" altLang="en-US" sz="1100" dirty="0" smtClean="0"/>
                <a:t>物料状态修改数据新增 变更</a:t>
              </a:r>
            </a:p>
            <a:p>
              <a:r>
                <a:rPr lang="zh-CN" altLang="en-US" sz="1100" dirty="0" smtClean="0"/>
                <a:t>物资需求配置表的制作</a:t>
              </a:r>
            </a:p>
            <a:p>
              <a:r>
                <a:rPr lang="zh-CN" altLang="en-US" sz="1100" dirty="0" smtClean="0"/>
                <a:t>新品推广活动规划</a:t>
              </a:r>
              <a:endParaRPr lang="en-US" altLang="ko-KR" sz="1100" dirty="0"/>
            </a:p>
          </p:txBody>
        </p:sp>
        <p:sp>
          <p:nvSpPr>
            <p:cNvPr id="3152" name="Text Box 2752"/>
            <p:cNvSpPr txBox="1">
              <a:spLocks noChangeArrowheads="1"/>
            </p:cNvSpPr>
            <p:nvPr/>
          </p:nvSpPr>
          <p:spPr bwMode="auto">
            <a:xfrm>
              <a:off x="4286" y="1038"/>
              <a:ext cx="169" cy="155"/>
            </a:xfrm>
            <a:prstGeom prst="rect">
              <a:avLst/>
            </a:prstGeom>
            <a:noFill/>
            <a:ln w="9525" algn="ctr">
              <a:noFill/>
              <a:miter lim="800000"/>
              <a:headEnd/>
              <a:tailEnd/>
            </a:ln>
            <a:effectLst/>
          </p:spPr>
          <p:txBody>
            <a:bodyPr wrap="none">
              <a:spAutoFit/>
            </a:bodyPr>
            <a:lstStyle/>
            <a:p>
              <a:r>
                <a:rPr lang="en-US" altLang="ko-KR" sz="1000" b="1" dirty="0" smtClean="0">
                  <a:solidFill>
                    <a:srgbClr val="008000"/>
                  </a:solidFill>
                  <a:latin typeface="돋움" pitchFamily="34" charset="-127"/>
                  <a:ea typeface="돋움" pitchFamily="34" charset="-127"/>
                </a:rPr>
                <a:t>  </a:t>
              </a:r>
              <a:endParaRPr lang="en-US" altLang="ko-KR" sz="1000" b="1" dirty="0">
                <a:solidFill>
                  <a:srgbClr val="008000"/>
                </a:solidFill>
                <a:latin typeface="돋움" pitchFamily="34" charset="-127"/>
                <a:ea typeface="돋움" pitchFamily="34" charset="-127"/>
              </a:endParaRPr>
            </a:p>
          </p:txBody>
        </p:sp>
      </p:grpSp>
      <p:sp>
        <p:nvSpPr>
          <p:cNvPr id="3128" name="Line 2757"/>
          <p:cNvSpPr>
            <a:spLocks noChangeShapeType="1"/>
          </p:cNvSpPr>
          <p:nvPr/>
        </p:nvSpPr>
        <p:spPr bwMode="auto">
          <a:xfrm>
            <a:off x="755650" y="2420938"/>
            <a:ext cx="792163" cy="0"/>
          </a:xfrm>
          <a:prstGeom prst="line">
            <a:avLst/>
          </a:prstGeom>
          <a:noFill/>
          <a:ln w="9525">
            <a:noFill/>
            <a:round/>
            <a:headEnd/>
            <a:tailEnd/>
          </a:ln>
          <a:effectLst/>
        </p:spPr>
        <p:txBody>
          <a:bodyPr/>
          <a:lstStyle/>
          <a:p>
            <a:endParaRPr lang="en-US"/>
          </a:p>
        </p:txBody>
      </p:sp>
      <p:sp>
        <p:nvSpPr>
          <p:cNvPr id="3129" name="Line 2758"/>
          <p:cNvSpPr>
            <a:spLocks noChangeShapeType="1"/>
          </p:cNvSpPr>
          <p:nvPr/>
        </p:nvSpPr>
        <p:spPr bwMode="auto">
          <a:xfrm>
            <a:off x="827088" y="2492375"/>
            <a:ext cx="742950" cy="0"/>
          </a:xfrm>
          <a:prstGeom prst="line">
            <a:avLst/>
          </a:prstGeom>
          <a:noFill/>
          <a:ln w="50800">
            <a:solidFill>
              <a:srgbClr val="FF6600"/>
            </a:solidFill>
            <a:round/>
            <a:headEnd/>
            <a:tailEnd/>
          </a:ln>
          <a:effectLst/>
        </p:spPr>
        <p:txBody>
          <a:bodyPr/>
          <a:lstStyle/>
          <a:p>
            <a:endParaRPr lang="en-US"/>
          </a:p>
        </p:txBody>
      </p:sp>
      <p:sp>
        <p:nvSpPr>
          <p:cNvPr id="3130" name="Line 2760"/>
          <p:cNvSpPr>
            <a:spLocks noChangeShapeType="1"/>
          </p:cNvSpPr>
          <p:nvPr/>
        </p:nvSpPr>
        <p:spPr bwMode="auto">
          <a:xfrm>
            <a:off x="6429388" y="2071678"/>
            <a:ext cx="928694" cy="0"/>
          </a:xfrm>
          <a:prstGeom prst="line">
            <a:avLst/>
          </a:prstGeom>
          <a:noFill/>
          <a:ln w="50800">
            <a:solidFill>
              <a:srgbClr val="008000"/>
            </a:solidFill>
            <a:round/>
            <a:headEnd/>
            <a:tailEnd/>
          </a:ln>
          <a:effectLst/>
        </p:spPr>
        <p:txBody>
          <a:bodyPr/>
          <a:lstStyle/>
          <a:p>
            <a:endParaRPr lang="en-US"/>
          </a:p>
        </p:txBody>
      </p:sp>
      <p:sp>
        <p:nvSpPr>
          <p:cNvPr id="3132" name="Text Box 2762"/>
          <p:cNvSpPr txBox="1">
            <a:spLocks noChangeArrowheads="1"/>
          </p:cNvSpPr>
          <p:nvPr/>
        </p:nvSpPr>
        <p:spPr bwMode="auto">
          <a:xfrm>
            <a:off x="6643702" y="5786454"/>
            <a:ext cx="723275" cy="369332"/>
          </a:xfrm>
          <a:prstGeom prst="rect">
            <a:avLst/>
          </a:prstGeom>
          <a:noFill/>
          <a:ln w="9525" algn="ctr">
            <a:noFill/>
            <a:miter lim="800000"/>
            <a:headEnd/>
            <a:tailEnd/>
          </a:ln>
          <a:effectLst/>
        </p:spPr>
        <p:txBody>
          <a:bodyPr wrap="none">
            <a:spAutoFit/>
          </a:bodyPr>
          <a:lstStyle/>
          <a:p>
            <a:r>
              <a:rPr lang="en-US" altLang="zh-CN" dirty="0" smtClean="0">
                <a:solidFill>
                  <a:srgbClr val="0066FF"/>
                </a:solidFill>
                <a:latin typeface="Arial Black" pitchFamily="34" charset="0"/>
                <a:ea typeface="微软雅黑" pitchFamily="34" charset="-122"/>
              </a:rPr>
              <a:t>10</a:t>
            </a:r>
            <a:r>
              <a:rPr lang="en-US" altLang="ko-KR" dirty="0" smtClean="0">
                <a:solidFill>
                  <a:srgbClr val="0066FF"/>
                </a:solidFill>
                <a:latin typeface="Arial Black" pitchFamily="34" charset="0"/>
                <a:ea typeface="微软雅黑" pitchFamily="34" charset="-122"/>
              </a:rPr>
              <a:t>%</a:t>
            </a:r>
            <a:endParaRPr lang="en-US" altLang="ko-KR" dirty="0">
              <a:solidFill>
                <a:srgbClr val="0066FF"/>
              </a:solidFill>
              <a:latin typeface="Arial Black" pitchFamily="34" charset="0"/>
              <a:ea typeface="微软雅黑" pitchFamily="34" charset="-122"/>
            </a:endParaRPr>
          </a:p>
        </p:txBody>
      </p:sp>
      <p:sp>
        <p:nvSpPr>
          <p:cNvPr id="3133" name="Text Box 2763"/>
          <p:cNvSpPr txBox="1">
            <a:spLocks noChangeArrowheads="1"/>
          </p:cNvSpPr>
          <p:nvPr/>
        </p:nvSpPr>
        <p:spPr bwMode="auto">
          <a:xfrm>
            <a:off x="6429388" y="5324789"/>
            <a:ext cx="800219" cy="461665"/>
          </a:xfrm>
          <a:prstGeom prst="rect">
            <a:avLst/>
          </a:prstGeom>
          <a:noFill/>
          <a:ln w="9525" algn="ctr">
            <a:noFill/>
            <a:miter lim="800000"/>
            <a:headEnd/>
            <a:tailEnd/>
          </a:ln>
          <a:effectLst/>
        </p:spPr>
        <p:txBody>
          <a:bodyPr wrap="none">
            <a:spAutoFit/>
          </a:bodyPr>
          <a:lstStyle/>
          <a:p>
            <a:r>
              <a:rPr lang="zh-CN" altLang="en-US" sz="2400" b="1" dirty="0" smtClean="0">
                <a:solidFill>
                  <a:srgbClr val="0066FF"/>
                </a:solidFill>
                <a:latin typeface="微软雅黑" pitchFamily="34" charset="-122"/>
                <a:ea typeface="微软雅黑" pitchFamily="34" charset="-122"/>
              </a:rPr>
              <a:t>报销</a:t>
            </a:r>
            <a:endParaRPr lang="en-US" altLang="ko-KR" sz="2400" b="1" dirty="0">
              <a:solidFill>
                <a:srgbClr val="0066FF"/>
              </a:solidFill>
              <a:latin typeface="微软雅黑" pitchFamily="34" charset="-122"/>
              <a:ea typeface="微软雅黑" pitchFamily="34" charset="-122"/>
            </a:endParaRPr>
          </a:p>
        </p:txBody>
      </p:sp>
      <p:sp>
        <p:nvSpPr>
          <p:cNvPr id="3134" name="Text Box 2764"/>
          <p:cNvSpPr txBox="1">
            <a:spLocks noChangeArrowheads="1"/>
          </p:cNvSpPr>
          <p:nvPr/>
        </p:nvSpPr>
        <p:spPr bwMode="auto">
          <a:xfrm>
            <a:off x="3643306" y="5715016"/>
            <a:ext cx="2000264" cy="261610"/>
          </a:xfrm>
          <a:prstGeom prst="rect">
            <a:avLst/>
          </a:prstGeom>
          <a:noFill/>
          <a:ln w="9525" algn="ctr">
            <a:noFill/>
            <a:miter lim="800000"/>
            <a:headEnd/>
            <a:tailEnd/>
          </a:ln>
          <a:effectLst/>
        </p:spPr>
        <p:txBody>
          <a:bodyPr wrap="square">
            <a:spAutoFit/>
          </a:bodyPr>
          <a:lstStyle/>
          <a:p>
            <a:r>
              <a:rPr lang="zh-CN" altLang="en-US" sz="1100" dirty="0" smtClean="0"/>
              <a:t>各种费用报销，基于授权体系</a:t>
            </a:r>
            <a:endParaRPr lang="en-US" altLang="ko-KR" sz="1100" dirty="0"/>
          </a:p>
        </p:txBody>
      </p:sp>
      <p:sp>
        <p:nvSpPr>
          <p:cNvPr id="3135" name="Line 2765"/>
          <p:cNvSpPr>
            <a:spLocks noChangeShapeType="1"/>
          </p:cNvSpPr>
          <p:nvPr/>
        </p:nvSpPr>
        <p:spPr bwMode="auto">
          <a:xfrm flipV="1">
            <a:off x="6072198" y="5357826"/>
            <a:ext cx="0" cy="928694"/>
          </a:xfrm>
          <a:prstGeom prst="line">
            <a:avLst/>
          </a:prstGeom>
          <a:noFill/>
          <a:ln w="50800">
            <a:solidFill>
              <a:srgbClr val="3366FF"/>
            </a:solidFill>
            <a:round/>
            <a:headEnd/>
            <a:tailEnd/>
          </a:ln>
          <a:effectLst/>
        </p:spPr>
        <p:txBody>
          <a:bodyPr/>
          <a:lstStyle/>
          <a:p>
            <a:endParaRPr lang="en-US"/>
          </a:p>
        </p:txBody>
      </p:sp>
      <p:sp>
        <p:nvSpPr>
          <p:cNvPr id="3144" name="Text Box 2794"/>
          <p:cNvSpPr txBox="1">
            <a:spLocks noChangeArrowheads="1"/>
          </p:cNvSpPr>
          <p:nvPr/>
        </p:nvSpPr>
        <p:spPr bwMode="auto">
          <a:xfrm>
            <a:off x="5643570" y="5357826"/>
            <a:ext cx="383718" cy="1015663"/>
          </a:xfrm>
          <a:prstGeom prst="rect">
            <a:avLst/>
          </a:prstGeom>
          <a:noFill/>
          <a:ln w="9525" algn="ctr">
            <a:noFill/>
            <a:miter lim="800000"/>
            <a:headEnd/>
            <a:tailEnd/>
          </a:ln>
          <a:effectLst/>
        </p:spPr>
        <p:txBody>
          <a:bodyPr wrap="square">
            <a:spAutoFit/>
          </a:bodyPr>
          <a:lstStyle/>
          <a:p>
            <a:r>
              <a:rPr lang="zh-CN" altLang="en-US" sz="1200" b="1" dirty="0" smtClean="0">
                <a:solidFill>
                  <a:srgbClr val="3366FF"/>
                </a:solidFill>
                <a:latin typeface="微软雅黑" pitchFamily="34" charset="-122"/>
                <a:ea typeface="微软雅黑" pitchFamily="34" charset="-122"/>
              </a:rPr>
              <a:t>约</a:t>
            </a:r>
            <a:endParaRPr lang="en-US" altLang="zh-CN" sz="1200" b="1" dirty="0" smtClean="0">
              <a:solidFill>
                <a:srgbClr val="3366FF"/>
              </a:solidFill>
              <a:latin typeface="微软雅黑" pitchFamily="34" charset="-122"/>
              <a:ea typeface="微软雅黑" pitchFamily="34" charset="-122"/>
            </a:endParaRPr>
          </a:p>
          <a:p>
            <a:r>
              <a:rPr lang="en-US" altLang="zh-CN" sz="1200" b="1" dirty="0" smtClean="0">
                <a:solidFill>
                  <a:srgbClr val="3366FF"/>
                </a:solidFill>
                <a:latin typeface="微软雅黑" pitchFamily="34" charset="-122"/>
                <a:ea typeface="微软雅黑" pitchFamily="34" charset="-122"/>
              </a:rPr>
              <a:t>30</a:t>
            </a:r>
            <a:r>
              <a:rPr lang="zh-CN" altLang="en-US" sz="1200" b="1" dirty="0" smtClean="0">
                <a:solidFill>
                  <a:srgbClr val="3366FF"/>
                </a:solidFill>
                <a:latin typeface="微软雅黑" pitchFamily="34" charset="-122"/>
                <a:ea typeface="微软雅黑" pitchFamily="34" charset="-122"/>
              </a:rPr>
              <a:t>条流程</a:t>
            </a:r>
            <a:endParaRPr lang="en-US" altLang="ko-KR" sz="1200" b="1" dirty="0">
              <a:solidFill>
                <a:srgbClr val="3366FF"/>
              </a:solidFill>
              <a:latin typeface="微软雅黑" pitchFamily="34" charset="-122"/>
              <a:ea typeface="微软雅黑" pitchFamily="34" charset="-122"/>
            </a:endParaRPr>
          </a:p>
        </p:txBody>
      </p:sp>
      <p:grpSp>
        <p:nvGrpSpPr>
          <p:cNvPr id="3" name="Group 1933"/>
          <p:cNvGrpSpPr>
            <a:grpSpLocks/>
          </p:cNvGrpSpPr>
          <p:nvPr/>
        </p:nvGrpSpPr>
        <p:grpSpPr bwMode="auto">
          <a:xfrm>
            <a:off x="3428992" y="2928934"/>
            <a:ext cx="865187" cy="858837"/>
            <a:chOff x="783" y="3133"/>
            <a:chExt cx="545" cy="541"/>
          </a:xfrm>
        </p:grpSpPr>
        <p:sp>
          <p:nvSpPr>
            <p:cNvPr id="85" name="Rectangle 1932"/>
            <p:cNvSpPr>
              <a:spLocks noChangeArrowheads="1"/>
            </p:cNvSpPr>
            <p:nvPr/>
          </p:nvSpPr>
          <p:spPr bwMode="auto">
            <a:xfrm>
              <a:off x="884" y="3339"/>
              <a:ext cx="363" cy="318"/>
            </a:xfrm>
            <a:prstGeom prst="rect">
              <a:avLst/>
            </a:prstGeom>
            <a:solidFill>
              <a:schemeClr val="bg1"/>
            </a:solidFill>
            <a:ln w="9525" algn="ctr">
              <a:noFill/>
              <a:miter lim="800000"/>
              <a:headEnd/>
              <a:tailEnd/>
            </a:ln>
            <a:effectLst/>
          </p:spPr>
          <p:txBody>
            <a:bodyPr wrap="none" anchor="ctr"/>
            <a:lstStyle/>
            <a:p>
              <a:endParaRPr lang="zh-CN" altLang="en-US"/>
            </a:p>
          </p:txBody>
        </p:sp>
        <p:sp>
          <p:nvSpPr>
            <p:cNvPr id="86" name="Freeform 1878"/>
            <p:cNvSpPr>
              <a:spLocks noEditPoints="1"/>
            </p:cNvSpPr>
            <p:nvPr/>
          </p:nvSpPr>
          <p:spPr bwMode="auto">
            <a:xfrm>
              <a:off x="783" y="3133"/>
              <a:ext cx="545" cy="541"/>
            </a:xfrm>
            <a:custGeom>
              <a:avLst/>
              <a:gdLst>
                <a:gd name="T0" fmla="*/ 114 w 530"/>
                <a:gd name="T1" fmla="*/ 572 h 526"/>
                <a:gd name="T2" fmla="*/ 76 w 530"/>
                <a:gd name="T3" fmla="*/ 557 h 526"/>
                <a:gd name="T4" fmla="*/ 62 w 530"/>
                <a:gd name="T5" fmla="*/ 537 h 526"/>
                <a:gd name="T6" fmla="*/ 59 w 530"/>
                <a:gd name="T7" fmla="*/ 317 h 526"/>
                <a:gd name="T8" fmla="*/ 31 w 530"/>
                <a:gd name="T9" fmla="*/ 317 h 526"/>
                <a:gd name="T10" fmla="*/ 7 w 530"/>
                <a:gd name="T11" fmla="*/ 309 h 526"/>
                <a:gd name="T12" fmla="*/ 0 w 530"/>
                <a:gd name="T13" fmla="*/ 287 h 526"/>
                <a:gd name="T14" fmla="*/ 4 w 530"/>
                <a:gd name="T15" fmla="*/ 274 h 526"/>
                <a:gd name="T16" fmla="*/ 267 w 530"/>
                <a:gd name="T17" fmla="*/ 7 h 526"/>
                <a:gd name="T18" fmla="*/ 278 w 530"/>
                <a:gd name="T19" fmla="*/ 0 h 526"/>
                <a:gd name="T20" fmla="*/ 291 w 530"/>
                <a:gd name="T21" fmla="*/ 0 h 526"/>
                <a:gd name="T22" fmla="*/ 308 w 530"/>
                <a:gd name="T23" fmla="*/ 7 h 526"/>
                <a:gd name="T24" fmla="*/ 405 w 530"/>
                <a:gd name="T25" fmla="*/ 83 h 526"/>
                <a:gd name="T26" fmla="*/ 405 w 530"/>
                <a:gd name="T27" fmla="*/ 73 h 526"/>
                <a:gd name="T28" fmla="*/ 420 w 530"/>
                <a:gd name="T29" fmla="*/ 59 h 526"/>
                <a:gd name="T30" fmla="*/ 462 w 530"/>
                <a:gd name="T31" fmla="*/ 59 h 526"/>
                <a:gd name="T32" fmla="*/ 473 w 530"/>
                <a:gd name="T33" fmla="*/ 59 h 526"/>
                <a:gd name="T34" fmla="*/ 488 w 530"/>
                <a:gd name="T35" fmla="*/ 73 h 526"/>
                <a:gd name="T36" fmla="*/ 488 w 530"/>
                <a:gd name="T37" fmla="*/ 187 h 526"/>
                <a:gd name="T38" fmla="*/ 569 w 530"/>
                <a:gd name="T39" fmla="*/ 266 h 526"/>
                <a:gd name="T40" fmla="*/ 576 w 530"/>
                <a:gd name="T41" fmla="*/ 287 h 526"/>
                <a:gd name="T42" fmla="*/ 576 w 530"/>
                <a:gd name="T43" fmla="*/ 298 h 526"/>
                <a:gd name="T44" fmla="*/ 561 w 530"/>
                <a:gd name="T45" fmla="*/ 313 h 526"/>
                <a:gd name="T46" fmla="*/ 519 w 530"/>
                <a:gd name="T47" fmla="*/ 317 h 526"/>
                <a:gd name="T48" fmla="*/ 519 w 530"/>
                <a:gd name="T49" fmla="*/ 514 h 526"/>
                <a:gd name="T50" fmla="*/ 500 w 530"/>
                <a:gd name="T51" fmla="*/ 557 h 526"/>
                <a:gd name="T52" fmla="*/ 485 w 530"/>
                <a:gd name="T53" fmla="*/ 568 h 526"/>
                <a:gd name="T54" fmla="*/ 462 w 530"/>
                <a:gd name="T55" fmla="*/ 572 h 526"/>
                <a:gd name="T56" fmla="*/ 291 w 530"/>
                <a:gd name="T57" fmla="*/ 572 h 526"/>
                <a:gd name="T58" fmla="*/ 114 w 530"/>
                <a:gd name="T59" fmla="*/ 572 h 526"/>
                <a:gd name="T60" fmla="*/ 232 w 530"/>
                <a:gd name="T61" fmla="*/ 344 h 526"/>
                <a:gd name="T62" fmla="*/ 245 w 530"/>
                <a:gd name="T63" fmla="*/ 347 h 526"/>
                <a:gd name="T64" fmla="*/ 260 w 530"/>
                <a:gd name="T65" fmla="*/ 359 h 526"/>
                <a:gd name="T66" fmla="*/ 260 w 530"/>
                <a:gd name="T67" fmla="*/ 514 h 526"/>
                <a:gd name="T68" fmla="*/ 432 w 530"/>
                <a:gd name="T69" fmla="*/ 514 h 526"/>
                <a:gd name="T70" fmla="*/ 455 w 530"/>
                <a:gd name="T71" fmla="*/ 511 h 526"/>
                <a:gd name="T72" fmla="*/ 462 w 530"/>
                <a:gd name="T73" fmla="*/ 489 h 526"/>
                <a:gd name="T74" fmla="*/ 462 w 530"/>
                <a:gd name="T75" fmla="*/ 317 h 526"/>
                <a:gd name="T76" fmla="*/ 455 w 530"/>
                <a:gd name="T77" fmla="*/ 294 h 526"/>
                <a:gd name="T78" fmla="*/ 432 w 530"/>
                <a:gd name="T79" fmla="*/ 287 h 526"/>
                <a:gd name="T80" fmla="*/ 145 w 530"/>
                <a:gd name="T81" fmla="*/ 287 h 526"/>
                <a:gd name="T82" fmla="*/ 121 w 530"/>
                <a:gd name="T83" fmla="*/ 294 h 526"/>
                <a:gd name="T84" fmla="*/ 114 w 530"/>
                <a:gd name="T85" fmla="*/ 317 h 526"/>
                <a:gd name="T86" fmla="*/ 114 w 530"/>
                <a:gd name="T87" fmla="*/ 489 h 526"/>
                <a:gd name="T88" fmla="*/ 121 w 530"/>
                <a:gd name="T89" fmla="*/ 511 h 526"/>
                <a:gd name="T90" fmla="*/ 145 w 530"/>
                <a:gd name="T91" fmla="*/ 514 h 526"/>
                <a:gd name="T92" fmla="*/ 172 w 530"/>
                <a:gd name="T93" fmla="*/ 374 h 526"/>
                <a:gd name="T94" fmla="*/ 176 w 530"/>
                <a:gd name="T95" fmla="*/ 359 h 526"/>
                <a:gd name="T96" fmla="*/ 191 w 530"/>
                <a:gd name="T97" fmla="*/ 347 h 526"/>
                <a:gd name="T98" fmla="*/ 202 w 530"/>
                <a:gd name="T99" fmla="*/ 344 h 526"/>
                <a:gd name="T100" fmla="*/ 374 w 530"/>
                <a:gd name="T101" fmla="*/ 344 h 526"/>
                <a:gd name="T102" fmla="*/ 389 w 530"/>
                <a:gd name="T103" fmla="*/ 347 h 526"/>
                <a:gd name="T104" fmla="*/ 401 w 530"/>
                <a:gd name="T105" fmla="*/ 359 h 526"/>
                <a:gd name="T106" fmla="*/ 405 w 530"/>
                <a:gd name="T107" fmla="*/ 400 h 526"/>
                <a:gd name="T108" fmla="*/ 401 w 530"/>
                <a:gd name="T109" fmla="*/ 416 h 526"/>
                <a:gd name="T110" fmla="*/ 389 w 530"/>
                <a:gd name="T111" fmla="*/ 428 h 526"/>
                <a:gd name="T112" fmla="*/ 347 w 530"/>
                <a:gd name="T113" fmla="*/ 431 h 526"/>
                <a:gd name="T114" fmla="*/ 332 w 530"/>
                <a:gd name="T115" fmla="*/ 428 h 526"/>
                <a:gd name="T116" fmla="*/ 321 w 530"/>
                <a:gd name="T117" fmla="*/ 416 h 526"/>
                <a:gd name="T118" fmla="*/ 316 w 530"/>
                <a:gd name="T119" fmla="*/ 374 h 526"/>
                <a:gd name="T120" fmla="*/ 321 w 530"/>
                <a:gd name="T121" fmla="*/ 359 h 526"/>
                <a:gd name="T122" fmla="*/ 332 w 530"/>
                <a:gd name="T123" fmla="*/ 347 h 526"/>
                <a:gd name="T124" fmla="*/ 347 w 530"/>
                <a:gd name="T125" fmla="*/ 344 h 52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30" h="526">
                  <a:moveTo>
                    <a:pt x="105" y="526"/>
                  </a:moveTo>
                  <a:lnTo>
                    <a:pt x="105" y="526"/>
                  </a:lnTo>
                  <a:lnTo>
                    <a:pt x="88" y="522"/>
                  </a:lnTo>
                  <a:lnTo>
                    <a:pt x="70" y="512"/>
                  </a:lnTo>
                  <a:lnTo>
                    <a:pt x="56" y="494"/>
                  </a:lnTo>
                  <a:lnTo>
                    <a:pt x="53" y="473"/>
                  </a:lnTo>
                  <a:lnTo>
                    <a:pt x="53" y="291"/>
                  </a:lnTo>
                  <a:lnTo>
                    <a:pt x="28" y="291"/>
                  </a:lnTo>
                  <a:lnTo>
                    <a:pt x="18" y="288"/>
                  </a:lnTo>
                  <a:lnTo>
                    <a:pt x="7" y="284"/>
                  </a:lnTo>
                  <a:lnTo>
                    <a:pt x="4" y="274"/>
                  </a:lnTo>
                  <a:lnTo>
                    <a:pt x="0" y="263"/>
                  </a:lnTo>
                  <a:lnTo>
                    <a:pt x="4" y="252"/>
                  </a:lnTo>
                  <a:lnTo>
                    <a:pt x="7" y="245"/>
                  </a:lnTo>
                  <a:lnTo>
                    <a:pt x="246" y="7"/>
                  </a:lnTo>
                  <a:lnTo>
                    <a:pt x="256" y="0"/>
                  </a:lnTo>
                  <a:lnTo>
                    <a:pt x="267" y="0"/>
                  </a:lnTo>
                  <a:lnTo>
                    <a:pt x="274" y="0"/>
                  </a:lnTo>
                  <a:lnTo>
                    <a:pt x="284" y="7"/>
                  </a:lnTo>
                  <a:lnTo>
                    <a:pt x="372" y="95"/>
                  </a:lnTo>
                  <a:lnTo>
                    <a:pt x="372" y="77"/>
                  </a:lnTo>
                  <a:lnTo>
                    <a:pt x="372" y="67"/>
                  </a:lnTo>
                  <a:lnTo>
                    <a:pt x="379" y="60"/>
                  </a:lnTo>
                  <a:lnTo>
                    <a:pt x="386" y="53"/>
                  </a:lnTo>
                  <a:lnTo>
                    <a:pt x="397" y="53"/>
                  </a:lnTo>
                  <a:lnTo>
                    <a:pt x="425" y="53"/>
                  </a:lnTo>
                  <a:lnTo>
                    <a:pt x="435" y="53"/>
                  </a:lnTo>
                  <a:lnTo>
                    <a:pt x="442" y="60"/>
                  </a:lnTo>
                  <a:lnTo>
                    <a:pt x="449" y="67"/>
                  </a:lnTo>
                  <a:lnTo>
                    <a:pt x="449" y="77"/>
                  </a:lnTo>
                  <a:lnTo>
                    <a:pt x="449" y="172"/>
                  </a:lnTo>
                  <a:lnTo>
                    <a:pt x="523" y="245"/>
                  </a:lnTo>
                  <a:lnTo>
                    <a:pt x="526" y="252"/>
                  </a:lnTo>
                  <a:lnTo>
                    <a:pt x="530" y="263"/>
                  </a:lnTo>
                  <a:lnTo>
                    <a:pt x="530" y="274"/>
                  </a:lnTo>
                  <a:lnTo>
                    <a:pt x="523" y="284"/>
                  </a:lnTo>
                  <a:lnTo>
                    <a:pt x="516" y="288"/>
                  </a:lnTo>
                  <a:lnTo>
                    <a:pt x="502" y="291"/>
                  </a:lnTo>
                  <a:lnTo>
                    <a:pt x="477" y="291"/>
                  </a:lnTo>
                  <a:lnTo>
                    <a:pt x="477" y="473"/>
                  </a:lnTo>
                  <a:lnTo>
                    <a:pt x="474" y="494"/>
                  </a:lnTo>
                  <a:lnTo>
                    <a:pt x="460" y="512"/>
                  </a:lnTo>
                  <a:lnTo>
                    <a:pt x="446" y="522"/>
                  </a:lnTo>
                  <a:lnTo>
                    <a:pt x="425" y="526"/>
                  </a:lnTo>
                  <a:lnTo>
                    <a:pt x="267" y="526"/>
                  </a:lnTo>
                  <a:lnTo>
                    <a:pt x="105" y="526"/>
                  </a:lnTo>
                  <a:close/>
                  <a:moveTo>
                    <a:pt x="186" y="316"/>
                  </a:moveTo>
                  <a:lnTo>
                    <a:pt x="214" y="316"/>
                  </a:lnTo>
                  <a:lnTo>
                    <a:pt x="225" y="319"/>
                  </a:lnTo>
                  <a:lnTo>
                    <a:pt x="232" y="323"/>
                  </a:lnTo>
                  <a:lnTo>
                    <a:pt x="239" y="330"/>
                  </a:lnTo>
                  <a:lnTo>
                    <a:pt x="239" y="344"/>
                  </a:lnTo>
                  <a:lnTo>
                    <a:pt x="239" y="473"/>
                  </a:lnTo>
                  <a:lnTo>
                    <a:pt x="397" y="473"/>
                  </a:lnTo>
                  <a:lnTo>
                    <a:pt x="411" y="473"/>
                  </a:lnTo>
                  <a:lnTo>
                    <a:pt x="418" y="470"/>
                  </a:lnTo>
                  <a:lnTo>
                    <a:pt x="421" y="459"/>
                  </a:lnTo>
                  <a:lnTo>
                    <a:pt x="425" y="449"/>
                  </a:lnTo>
                  <a:lnTo>
                    <a:pt x="425" y="291"/>
                  </a:lnTo>
                  <a:lnTo>
                    <a:pt x="421" y="277"/>
                  </a:lnTo>
                  <a:lnTo>
                    <a:pt x="418" y="270"/>
                  </a:lnTo>
                  <a:lnTo>
                    <a:pt x="411" y="267"/>
                  </a:lnTo>
                  <a:lnTo>
                    <a:pt x="397" y="263"/>
                  </a:lnTo>
                  <a:lnTo>
                    <a:pt x="133" y="263"/>
                  </a:lnTo>
                  <a:lnTo>
                    <a:pt x="123" y="267"/>
                  </a:lnTo>
                  <a:lnTo>
                    <a:pt x="112" y="270"/>
                  </a:lnTo>
                  <a:lnTo>
                    <a:pt x="109" y="277"/>
                  </a:lnTo>
                  <a:lnTo>
                    <a:pt x="105" y="291"/>
                  </a:lnTo>
                  <a:lnTo>
                    <a:pt x="105" y="449"/>
                  </a:lnTo>
                  <a:lnTo>
                    <a:pt x="109" y="459"/>
                  </a:lnTo>
                  <a:lnTo>
                    <a:pt x="112" y="470"/>
                  </a:lnTo>
                  <a:lnTo>
                    <a:pt x="123" y="473"/>
                  </a:lnTo>
                  <a:lnTo>
                    <a:pt x="133" y="473"/>
                  </a:lnTo>
                  <a:lnTo>
                    <a:pt x="158" y="473"/>
                  </a:lnTo>
                  <a:lnTo>
                    <a:pt x="158" y="344"/>
                  </a:lnTo>
                  <a:lnTo>
                    <a:pt x="161" y="330"/>
                  </a:lnTo>
                  <a:lnTo>
                    <a:pt x="165" y="323"/>
                  </a:lnTo>
                  <a:lnTo>
                    <a:pt x="176" y="319"/>
                  </a:lnTo>
                  <a:lnTo>
                    <a:pt x="186" y="316"/>
                  </a:lnTo>
                  <a:close/>
                  <a:moveTo>
                    <a:pt x="319" y="316"/>
                  </a:moveTo>
                  <a:lnTo>
                    <a:pt x="344" y="316"/>
                  </a:lnTo>
                  <a:lnTo>
                    <a:pt x="358" y="319"/>
                  </a:lnTo>
                  <a:lnTo>
                    <a:pt x="365" y="323"/>
                  </a:lnTo>
                  <a:lnTo>
                    <a:pt x="369" y="330"/>
                  </a:lnTo>
                  <a:lnTo>
                    <a:pt x="372" y="344"/>
                  </a:lnTo>
                  <a:lnTo>
                    <a:pt x="372" y="368"/>
                  </a:lnTo>
                  <a:lnTo>
                    <a:pt x="369" y="382"/>
                  </a:lnTo>
                  <a:lnTo>
                    <a:pt x="365" y="389"/>
                  </a:lnTo>
                  <a:lnTo>
                    <a:pt x="358" y="393"/>
                  </a:lnTo>
                  <a:lnTo>
                    <a:pt x="344" y="396"/>
                  </a:lnTo>
                  <a:lnTo>
                    <a:pt x="319" y="396"/>
                  </a:lnTo>
                  <a:lnTo>
                    <a:pt x="305" y="393"/>
                  </a:lnTo>
                  <a:lnTo>
                    <a:pt x="298" y="389"/>
                  </a:lnTo>
                  <a:lnTo>
                    <a:pt x="295" y="382"/>
                  </a:lnTo>
                  <a:lnTo>
                    <a:pt x="291" y="368"/>
                  </a:lnTo>
                  <a:lnTo>
                    <a:pt x="291" y="344"/>
                  </a:lnTo>
                  <a:lnTo>
                    <a:pt x="295" y="330"/>
                  </a:lnTo>
                  <a:lnTo>
                    <a:pt x="298" y="323"/>
                  </a:lnTo>
                  <a:lnTo>
                    <a:pt x="305" y="319"/>
                  </a:lnTo>
                  <a:lnTo>
                    <a:pt x="319" y="316"/>
                  </a:lnTo>
                  <a:close/>
                </a:path>
              </a:pathLst>
            </a:custGeom>
            <a:solidFill>
              <a:srgbClr val="FFCC00"/>
            </a:solidFill>
            <a:ln w="9525">
              <a:noFill/>
              <a:round/>
              <a:headEnd/>
              <a:tailEnd/>
            </a:ln>
          </p:spPr>
          <p:txBody>
            <a:bodyPr/>
            <a:lstStyle/>
            <a:p>
              <a:endParaRPr lang="en-US"/>
            </a:p>
          </p:txBody>
        </p:sp>
      </p:grpSp>
      <p:sp>
        <p:nvSpPr>
          <p:cNvPr id="90" name="Text Box 2748"/>
          <p:cNvSpPr txBox="1">
            <a:spLocks noChangeArrowheads="1"/>
          </p:cNvSpPr>
          <p:nvPr/>
        </p:nvSpPr>
        <p:spPr bwMode="auto">
          <a:xfrm>
            <a:off x="807557" y="2223307"/>
            <a:ext cx="835485" cy="276999"/>
          </a:xfrm>
          <a:prstGeom prst="rect">
            <a:avLst/>
          </a:prstGeom>
          <a:noFill/>
          <a:ln w="9525" algn="ctr">
            <a:noFill/>
            <a:miter lim="800000"/>
            <a:headEnd/>
            <a:tailEnd/>
          </a:ln>
          <a:effectLst/>
        </p:spPr>
        <p:txBody>
          <a:bodyPr wrap="none">
            <a:spAutoFit/>
          </a:bodyPr>
          <a:lstStyle/>
          <a:p>
            <a:r>
              <a:rPr lang="en-US" altLang="zh-CN" sz="1200" b="1" dirty="0" smtClean="0">
                <a:solidFill>
                  <a:srgbClr val="FF6600"/>
                </a:solidFill>
                <a:latin typeface="微软雅黑" pitchFamily="34" charset="-122"/>
                <a:ea typeface="微软雅黑" pitchFamily="34" charset="-122"/>
              </a:rPr>
              <a:t>13</a:t>
            </a:r>
            <a:r>
              <a:rPr lang="zh-CN" altLang="en-US" sz="1200" b="1" dirty="0" smtClean="0">
                <a:solidFill>
                  <a:srgbClr val="FF6600"/>
                </a:solidFill>
                <a:latin typeface="微软雅黑" pitchFamily="34" charset="-122"/>
                <a:ea typeface="微软雅黑" pitchFamily="34" charset="-122"/>
              </a:rPr>
              <a:t>条流程</a:t>
            </a:r>
            <a:endParaRPr lang="en-US" altLang="ko-KR" sz="1200" b="1" dirty="0">
              <a:solidFill>
                <a:srgbClr val="FF6600"/>
              </a:solidFill>
              <a:latin typeface="微软雅黑" pitchFamily="34" charset="-122"/>
              <a:ea typeface="微软雅黑" pitchFamily="34" charset="-122"/>
            </a:endParaRPr>
          </a:p>
        </p:txBody>
      </p:sp>
      <p:sp>
        <p:nvSpPr>
          <p:cNvPr id="91" name="Text Box 2752"/>
          <p:cNvSpPr txBox="1">
            <a:spLocks noChangeArrowheads="1"/>
          </p:cNvSpPr>
          <p:nvPr/>
        </p:nvSpPr>
        <p:spPr bwMode="auto">
          <a:xfrm>
            <a:off x="6357950" y="1794679"/>
            <a:ext cx="989373" cy="276999"/>
          </a:xfrm>
          <a:prstGeom prst="rect">
            <a:avLst/>
          </a:prstGeom>
          <a:noFill/>
          <a:ln w="9525" algn="ctr">
            <a:noFill/>
            <a:miter lim="800000"/>
            <a:headEnd/>
            <a:tailEnd/>
          </a:ln>
          <a:effectLst/>
        </p:spPr>
        <p:txBody>
          <a:bodyPr wrap="none">
            <a:spAutoFit/>
          </a:bodyPr>
          <a:lstStyle/>
          <a:p>
            <a:r>
              <a:rPr lang="zh-CN" altLang="en-US" sz="1200" b="1" dirty="0" smtClean="0">
                <a:solidFill>
                  <a:srgbClr val="008000"/>
                </a:solidFill>
                <a:latin typeface="微软雅黑" pitchFamily="34" charset="-122"/>
                <a:ea typeface="微软雅黑" pitchFamily="34" charset="-122"/>
              </a:rPr>
              <a:t>约</a:t>
            </a:r>
            <a:r>
              <a:rPr lang="en-US" altLang="ko-KR" sz="1200" b="1" dirty="0" smtClean="0">
                <a:solidFill>
                  <a:srgbClr val="008000"/>
                </a:solidFill>
                <a:latin typeface="微软雅黑" pitchFamily="34" charset="-122"/>
                <a:ea typeface="微软雅黑" pitchFamily="34" charset="-122"/>
              </a:rPr>
              <a:t>16</a:t>
            </a:r>
            <a:r>
              <a:rPr lang="zh-CN" altLang="en-US" sz="1200" b="1" dirty="0" smtClean="0">
                <a:solidFill>
                  <a:srgbClr val="008000"/>
                </a:solidFill>
                <a:latin typeface="微软雅黑" pitchFamily="34" charset="-122"/>
                <a:ea typeface="微软雅黑" pitchFamily="34" charset="-122"/>
              </a:rPr>
              <a:t>条流程</a:t>
            </a:r>
            <a:endParaRPr lang="en-US" altLang="ko-KR" sz="1200" b="1" dirty="0">
              <a:solidFill>
                <a:srgbClr val="008000"/>
              </a:solidFill>
              <a:latin typeface="微软雅黑" pitchFamily="34" charset="-122"/>
              <a:ea typeface="微软雅黑" pitchFamily="34" charset="-122"/>
            </a:endParaRPr>
          </a:p>
        </p:txBody>
      </p:sp>
      <p:sp>
        <p:nvSpPr>
          <p:cNvPr id="39" name="标题 1"/>
          <p:cNvSpPr txBox="1">
            <a:spLocks/>
          </p:cNvSpPr>
          <p:nvPr/>
        </p:nvSpPr>
        <p:spPr bwMode="auto">
          <a:xfrm>
            <a:off x="141308" y="476752"/>
            <a:ext cx="7431088" cy="380480"/>
          </a:xfrm>
          <a:prstGeom prst="rect">
            <a:avLst/>
          </a:prstGeom>
          <a:noFill/>
          <a:ln w="9525">
            <a:noFill/>
            <a:miter lim="800000"/>
            <a:headEnd/>
            <a:tailEnd/>
          </a:ln>
        </p:spPr>
        <p:txBody>
          <a:bodyPr vert="horz" wrap="square" lIns="36000" tIns="36000" rIns="36000" bIns="36000" numCol="1" anchor="t" anchorCtr="0" compatLnSpc="1">
            <a:prstTxWarp prst="textNoShape">
              <a:avLst/>
            </a:prstTxWarp>
            <a:spAutoFit/>
          </a:bodyPr>
          <a:lstStyle/>
          <a:p>
            <a:pPr marL="265113" marR="0" lvl="0" indent="-265113" algn="l" defTabSz="914400" rtl="0" eaLnBrk="0" fontAlgn="base" latinLnBrk="0" hangingPunct="0">
              <a:lnSpc>
                <a:spcPct val="100000"/>
              </a:lnSpc>
              <a:spcBef>
                <a:spcPct val="20000"/>
              </a:spcBef>
              <a:spcAft>
                <a:spcPct val="20000"/>
              </a:spcAft>
              <a:buClr>
                <a:srgbClr val="F80046"/>
              </a:buClr>
              <a:buSzTx/>
              <a:tabLst/>
              <a:defRPr/>
            </a:pPr>
            <a:r>
              <a:rPr lang="zh-CN" altLang="en-US" sz="2000" b="1" dirty="0" smtClean="0">
                <a:solidFill>
                  <a:schemeClr val="bg1"/>
                </a:solidFill>
                <a:latin typeface="黑体" pitchFamily="2" charset="-122"/>
                <a:ea typeface="宋体" pitchFamily="2" charset="-122"/>
                <a:cs typeface="+mj-cs"/>
              </a:rPr>
              <a:t>总体系统业务范围</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zh-CN" altLang="en-US" smtClean="0"/>
              <a:t>目录</a:t>
            </a:r>
          </a:p>
        </p:txBody>
      </p:sp>
      <p:sp>
        <p:nvSpPr>
          <p:cNvPr id="7171" name="Rectangle 3"/>
          <p:cNvSpPr>
            <a:spLocks noChangeArrowheads="1"/>
          </p:cNvSpPr>
          <p:nvPr/>
        </p:nvSpPr>
        <p:spPr bwMode="auto">
          <a:xfrm>
            <a:off x="1187450" y="3836988"/>
            <a:ext cx="6810375" cy="600075"/>
          </a:xfrm>
          <a:prstGeom prst="rect">
            <a:avLst/>
          </a:prstGeom>
          <a:solidFill>
            <a:srgbClr val="FF9900"/>
          </a:solidFill>
          <a:ln w="12700" algn="ctr">
            <a:noFill/>
            <a:miter lim="800000"/>
            <a:headEnd/>
            <a:tailEnd/>
          </a:ln>
        </p:spPr>
        <p:txBody>
          <a:bodyPr wrap="none" anchor="ctr"/>
          <a:lstStyle/>
          <a:p>
            <a:endParaRPr lang="en-US" altLang="zh-CN">
              <a:ea typeface="宋体" pitchFamily="2" charset="-122"/>
            </a:endParaRPr>
          </a:p>
        </p:txBody>
      </p:sp>
      <p:sp>
        <p:nvSpPr>
          <p:cNvPr id="7172" name="Text Box 9"/>
          <p:cNvSpPr txBox="1">
            <a:spLocks noChangeArrowheads="1"/>
          </p:cNvSpPr>
          <p:nvPr/>
        </p:nvSpPr>
        <p:spPr bwMode="auto">
          <a:xfrm>
            <a:off x="1206500" y="3867150"/>
            <a:ext cx="539750" cy="539750"/>
          </a:xfrm>
          <a:prstGeom prst="rect">
            <a:avLst/>
          </a:prstGeom>
          <a:solidFill>
            <a:schemeClr val="bg1"/>
          </a:solidFill>
          <a:ln w="12700" algn="ctr">
            <a:noFill/>
            <a:miter lim="800000"/>
            <a:headEnd/>
            <a:tailEnd/>
          </a:ln>
        </p:spPr>
        <p:txBody>
          <a:bodyPr wrap="none" anchor="ctr" anchorCtr="1"/>
          <a:lstStyle/>
          <a:p>
            <a:pPr>
              <a:spcBef>
                <a:spcPct val="50000"/>
              </a:spcBef>
            </a:pPr>
            <a:r>
              <a:rPr lang="en-US" altLang="zh-CN" sz="3000" i="1">
                <a:solidFill>
                  <a:srgbClr val="FF9933"/>
                </a:solidFill>
                <a:ea typeface="宋体" pitchFamily="2" charset="-122"/>
              </a:rPr>
              <a:t>5</a:t>
            </a:r>
            <a:endParaRPr lang="de-DE" altLang="zh-CN" sz="3000" i="1">
              <a:solidFill>
                <a:srgbClr val="FF9933"/>
              </a:solidFill>
              <a:ea typeface="宋体" pitchFamily="2" charset="-122"/>
            </a:endParaRPr>
          </a:p>
        </p:txBody>
      </p:sp>
      <p:sp>
        <p:nvSpPr>
          <p:cNvPr id="7173" name="Rectangle 3"/>
          <p:cNvSpPr>
            <a:spLocks noChangeArrowheads="1"/>
          </p:cNvSpPr>
          <p:nvPr/>
        </p:nvSpPr>
        <p:spPr bwMode="auto">
          <a:xfrm>
            <a:off x="1187450" y="4557713"/>
            <a:ext cx="6810375" cy="600075"/>
          </a:xfrm>
          <a:prstGeom prst="rect">
            <a:avLst/>
          </a:prstGeom>
          <a:solidFill>
            <a:srgbClr val="FF9900"/>
          </a:solidFill>
          <a:ln w="12700" algn="ctr">
            <a:noFill/>
            <a:miter lim="800000"/>
            <a:headEnd/>
            <a:tailEnd/>
          </a:ln>
        </p:spPr>
        <p:txBody>
          <a:bodyPr wrap="none" anchor="ctr"/>
          <a:lstStyle/>
          <a:p>
            <a:endParaRPr lang="en-US" altLang="zh-CN">
              <a:ea typeface="宋体" pitchFamily="2" charset="-122"/>
            </a:endParaRPr>
          </a:p>
        </p:txBody>
      </p:sp>
      <p:sp>
        <p:nvSpPr>
          <p:cNvPr id="7174" name="Text Box 9"/>
          <p:cNvSpPr txBox="1">
            <a:spLocks noChangeArrowheads="1"/>
          </p:cNvSpPr>
          <p:nvPr/>
        </p:nvSpPr>
        <p:spPr bwMode="auto">
          <a:xfrm>
            <a:off x="1206500" y="4587875"/>
            <a:ext cx="539750" cy="539750"/>
          </a:xfrm>
          <a:prstGeom prst="rect">
            <a:avLst/>
          </a:prstGeom>
          <a:solidFill>
            <a:schemeClr val="bg1"/>
          </a:solidFill>
          <a:ln w="12700" algn="ctr">
            <a:noFill/>
            <a:miter lim="800000"/>
            <a:headEnd/>
            <a:tailEnd/>
          </a:ln>
        </p:spPr>
        <p:txBody>
          <a:bodyPr wrap="none" anchor="ctr" anchorCtr="1"/>
          <a:lstStyle/>
          <a:p>
            <a:pPr>
              <a:spcBef>
                <a:spcPct val="50000"/>
              </a:spcBef>
            </a:pPr>
            <a:r>
              <a:rPr lang="en-US" altLang="zh-CN" sz="3000" i="1">
                <a:solidFill>
                  <a:srgbClr val="FF9933"/>
                </a:solidFill>
                <a:ea typeface="宋体" pitchFamily="2" charset="-122"/>
              </a:rPr>
              <a:t>6</a:t>
            </a:r>
            <a:endParaRPr lang="de-DE" altLang="zh-CN" sz="3000" i="1">
              <a:solidFill>
                <a:srgbClr val="FF9933"/>
              </a:solidFill>
              <a:ea typeface="宋体" pitchFamily="2" charset="-122"/>
            </a:endParaRPr>
          </a:p>
        </p:txBody>
      </p:sp>
      <p:sp>
        <p:nvSpPr>
          <p:cNvPr id="7175" name="Text Box 9"/>
          <p:cNvSpPr txBox="1">
            <a:spLocks noChangeArrowheads="1"/>
          </p:cNvSpPr>
          <p:nvPr/>
        </p:nvSpPr>
        <p:spPr bwMode="auto">
          <a:xfrm>
            <a:off x="1187450" y="5348288"/>
            <a:ext cx="576263" cy="504825"/>
          </a:xfrm>
          <a:prstGeom prst="rect">
            <a:avLst/>
          </a:prstGeom>
          <a:solidFill>
            <a:schemeClr val="bg1"/>
          </a:solidFill>
          <a:ln w="12700" algn="ctr">
            <a:noFill/>
            <a:miter lim="800000"/>
            <a:headEnd/>
            <a:tailEnd/>
          </a:ln>
        </p:spPr>
        <p:txBody>
          <a:bodyPr wrap="none" anchor="ctr" anchorCtr="1"/>
          <a:lstStyle/>
          <a:p>
            <a:pPr>
              <a:spcBef>
                <a:spcPct val="50000"/>
              </a:spcBef>
            </a:pPr>
            <a:endParaRPr lang="de-DE" altLang="zh-CN" sz="3000" i="1">
              <a:solidFill>
                <a:srgbClr val="FF9933"/>
              </a:solidFill>
              <a:ea typeface="宋体" pitchFamily="2" charset="-122"/>
            </a:endParaRPr>
          </a:p>
        </p:txBody>
      </p:sp>
      <p:sp>
        <p:nvSpPr>
          <p:cNvPr id="7176" name="Text Box 6"/>
          <p:cNvSpPr txBox="1">
            <a:spLocks noChangeArrowheads="1"/>
          </p:cNvSpPr>
          <p:nvPr/>
        </p:nvSpPr>
        <p:spPr bwMode="auto">
          <a:xfrm>
            <a:off x="1979613" y="5421313"/>
            <a:ext cx="6034087" cy="360362"/>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进展进度和下阶段计划			</a:t>
            </a:r>
          </a:p>
        </p:txBody>
      </p:sp>
      <p:grpSp>
        <p:nvGrpSpPr>
          <p:cNvPr id="2" name="组合 29"/>
          <p:cNvGrpSpPr>
            <a:grpSpLocks/>
          </p:cNvGrpSpPr>
          <p:nvPr/>
        </p:nvGrpSpPr>
        <p:grpSpPr bwMode="auto">
          <a:xfrm>
            <a:off x="1187450" y="3116263"/>
            <a:ext cx="6810375" cy="600075"/>
            <a:chOff x="1214438" y="4186238"/>
            <a:chExt cx="6810375" cy="600075"/>
          </a:xfrm>
        </p:grpSpPr>
        <p:sp>
          <p:nvSpPr>
            <p:cNvPr id="7201" name="Rectangle 3"/>
            <p:cNvSpPr>
              <a:spLocks noChangeArrowheads="1"/>
            </p:cNvSpPr>
            <p:nvPr/>
          </p:nvSpPr>
          <p:spPr bwMode="auto">
            <a:xfrm>
              <a:off x="1214438" y="4186238"/>
              <a:ext cx="6810375" cy="600075"/>
            </a:xfrm>
            <a:prstGeom prst="rect">
              <a:avLst/>
            </a:prstGeom>
            <a:solidFill>
              <a:srgbClr val="FF9900"/>
            </a:solidFill>
            <a:ln w="12700" algn="ctr">
              <a:noFill/>
              <a:miter lim="800000"/>
              <a:headEnd/>
              <a:tailEnd/>
            </a:ln>
          </p:spPr>
          <p:txBody>
            <a:bodyPr wrap="none" anchor="ctr"/>
            <a:lstStyle/>
            <a:p>
              <a:endParaRPr lang="en-US" altLang="zh-CN">
                <a:ea typeface="宋体" pitchFamily="2" charset="-122"/>
              </a:endParaRPr>
            </a:p>
          </p:txBody>
        </p:sp>
        <p:sp>
          <p:nvSpPr>
            <p:cNvPr id="7202" name="Text Box 9"/>
            <p:cNvSpPr txBox="1">
              <a:spLocks noChangeArrowheads="1"/>
            </p:cNvSpPr>
            <p:nvPr/>
          </p:nvSpPr>
          <p:spPr bwMode="auto">
            <a:xfrm>
              <a:off x="1233488" y="4216400"/>
              <a:ext cx="539750" cy="539750"/>
            </a:xfrm>
            <a:prstGeom prst="rect">
              <a:avLst/>
            </a:prstGeom>
            <a:solidFill>
              <a:schemeClr val="bg1"/>
            </a:solidFill>
            <a:ln w="12700" algn="ctr">
              <a:noFill/>
              <a:miter lim="800000"/>
              <a:headEnd/>
              <a:tailEnd/>
            </a:ln>
          </p:spPr>
          <p:txBody>
            <a:bodyPr wrap="none" anchor="ctr" anchorCtr="1"/>
            <a:lstStyle/>
            <a:p>
              <a:pPr>
                <a:spcBef>
                  <a:spcPct val="50000"/>
                </a:spcBef>
              </a:pPr>
              <a:r>
                <a:rPr lang="en-US" altLang="zh-CN" sz="3000" i="1">
                  <a:solidFill>
                    <a:srgbClr val="FF9933"/>
                  </a:solidFill>
                  <a:ea typeface="宋体" pitchFamily="2" charset="-122"/>
                </a:rPr>
                <a:t>4</a:t>
              </a:r>
              <a:endParaRPr lang="de-DE" altLang="zh-CN" sz="3000" i="1">
                <a:solidFill>
                  <a:srgbClr val="FF9933"/>
                </a:solidFill>
                <a:ea typeface="宋体" pitchFamily="2" charset="-122"/>
              </a:endParaRPr>
            </a:p>
          </p:txBody>
        </p:sp>
      </p:grpSp>
      <p:grpSp>
        <p:nvGrpSpPr>
          <p:cNvPr id="3" name="组合 41"/>
          <p:cNvGrpSpPr>
            <a:grpSpLocks/>
          </p:cNvGrpSpPr>
          <p:nvPr/>
        </p:nvGrpSpPr>
        <p:grpSpPr bwMode="auto">
          <a:xfrm>
            <a:off x="1187450" y="5276850"/>
            <a:ext cx="6810375" cy="600075"/>
            <a:chOff x="1214438" y="4186238"/>
            <a:chExt cx="6810375" cy="600075"/>
          </a:xfrm>
        </p:grpSpPr>
        <p:sp>
          <p:nvSpPr>
            <p:cNvPr id="7199" name="Rectangle 3"/>
            <p:cNvSpPr>
              <a:spLocks noChangeArrowheads="1"/>
            </p:cNvSpPr>
            <p:nvPr/>
          </p:nvSpPr>
          <p:spPr bwMode="auto">
            <a:xfrm>
              <a:off x="1214438" y="4186238"/>
              <a:ext cx="6810375" cy="600075"/>
            </a:xfrm>
            <a:prstGeom prst="rect">
              <a:avLst/>
            </a:prstGeom>
            <a:solidFill>
              <a:srgbClr val="FF9900"/>
            </a:solidFill>
            <a:ln w="12700" algn="ctr">
              <a:noFill/>
              <a:miter lim="800000"/>
              <a:headEnd/>
              <a:tailEnd/>
            </a:ln>
          </p:spPr>
          <p:txBody>
            <a:bodyPr wrap="none" anchor="ctr"/>
            <a:lstStyle/>
            <a:p>
              <a:endParaRPr lang="en-US" altLang="zh-CN">
                <a:ea typeface="宋体" pitchFamily="2" charset="-122"/>
              </a:endParaRPr>
            </a:p>
          </p:txBody>
        </p:sp>
        <p:sp>
          <p:nvSpPr>
            <p:cNvPr id="7200" name="Text Box 9"/>
            <p:cNvSpPr txBox="1">
              <a:spLocks noChangeArrowheads="1"/>
            </p:cNvSpPr>
            <p:nvPr/>
          </p:nvSpPr>
          <p:spPr bwMode="auto">
            <a:xfrm>
              <a:off x="1233488" y="4216400"/>
              <a:ext cx="539750" cy="539750"/>
            </a:xfrm>
            <a:prstGeom prst="rect">
              <a:avLst/>
            </a:prstGeom>
            <a:solidFill>
              <a:schemeClr val="bg1"/>
            </a:solidFill>
            <a:ln w="12700" algn="ctr">
              <a:noFill/>
              <a:miter lim="800000"/>
              <a:headEnd/>
              <a:tailEnd/>
            </a:ln>
          </p:spPr>
          <p:txBody>
            <a:bodyPr wrap="none" anchor="ctr" anchorCtr="1"/>
            <a:lstStyle/>
            <a:p>
              <a:pPr>
                <a:spcBef>
                  <a:spcPct val="50000"/>
                </a:spcBef>
              </a:pPr>
              <a:r>
                <a:rPr lang="de-DE" altLang="zh-CN" sz="3000" i="1">
                  <a:solidFill>
                    <a:srgbClr val="FF9933"/>
                  </a:solidFill>
                  <a:ea typeface="宋体" pitchFamily="2" charset="-122"/>
                </a:rPr>
                <a:t>7</a:t>
              </a:r>
            </a:p>
          </p:txBody>
        </p:sp>
      </p:grpSp>
      <p:sp>
        <p:nvSpPr>
          <p:cNvPr id="7179" name="Text Box 6"/>
          <p:cNvSpPr txBox="1">
            <a:spLocks noChangeArrowheads="1"/>
          </p:cNvSpPr>
          <p:nvPr/>
        </p:nvSpPr>
        <p:spPr bwMode="auto">
          <a:xfrm>
            <a:off x="1908175" y="3187700"/>
            <a:ext cx="6034088" cy="431800"/>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dirty="0">
                <a:solidFill>
                  <a:schemeClr val="bg1"/>
                </a:solidFill>
                <a:latin typeface="黑体" pitchFamily="2" charset="-122"/>
                <a:ea typeface="黑体" pitchFamily="2" charset="-122"/>
              </a:rPr>
              <a:t>蓝图设计阶段总体成果			</a:t>
            </a:r>
          </a:p>
        </p:txBody>
      </p:sp>
      <p:sp>
        <p:nvSpPr>
          <p:cNvPr id="7180" name="Text Box 6"/>
          <p:cNvSpPr txBox="1">
            <a:spLocks noChangeArrowheads="1"/>
          </p:cNvSpPr>
          <p:nvPr/>
        </p:nvSpPr>
        <p:spPr bwMode="auto">
          <a:xfrm>
            <a:off x="1905000" y="3967163"/>
            <a:ext cx="6105525" cy="360362"/>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蓝图详细设计提升点		</a:t>
            </a:r>
          </a:p>
        </p:txBody>
      </p:sp>
      <p:sp>
        <p:nvSpPr>
          <p:cNvPr id="7181" name="Text Box 6"/>
          <p:cNvSpPr txBox="1">
            <a:spLocks noChangeArrowheads="1"/>
          </p:cNvSpPr>
          <p:nvPr/>
        </p:nvSpPr>
        <p:spPr bwMode="auto">
          <a:xfrm>
            <a:off x="1905000" y="4694238"/>
            <a:ext cx="5961063" cy="360362"/>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业务方案设计		</a:t>
            </a:r>
          </a:p>
        </p:txBody>
      </p:sp>
      <p:sp>
        <p:nvSpPr>
          <p:cNvPr id="7182" name="Text Box 6"/>
          <p:cNvSpPr txBox="1">
            <a:spLocks noChangeArrowheads="1"/>
          </p:cNvSpPr>
          <p:nvPr/>
        </p:nvSpPr>
        <p:spPr bwMode="auto">
          <a:xfrm>
            <a:off x="1922463" y="5421313"/>
            <a:ext cx="5889625" cy="358775"/>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技术方案设计			</a:t>
            </a:r>
          </a:p>
        </p:txBody>
      </p:sp>
      <p:sp>
        <p:nvSpPr>
          <p:cNvPr id="7183" name="Text Box 9"/>
          <p:cNvSpPr txBox="1">
            <a:spLocks noChangeArrowheads="1"/>
          </p:cNvSpPr>
          <p:nvPr/>
        </p:nvSpPr>
        <p:spPr bwMode="auto">
          <a:xfrm>
            <a:off x="1187450" y="6069013"/>
            <a:ext cx="576263" cy="504825"/>
          </a:xfrm>
          <a:prstGeom prst="rect">
            <a:avLst/>
          </a:prstGeom>
          <a:solidFill>
            <a:schemeClr val="bg1"/>
          </a:solidFill>
          <a:ln w="12700" algn="ctr">
            <a:noFill/>
            <a:miter lim="800000"/>
            <a:headEnd/>
            <a:tailEnd/>
          </a:ln>
        </p:spPr>
        <p:txBody>
          <a:bodyPr wrap="none" anchor="ctr" anchorCtr="1"/>
          <a:lstStyle/>
          <a:p>
            <a:pPr>
              <a:spcBef>
                <a:spcPct val="50000"/>
              </a:spcBef>
            </a:pPr>
            <a:endParaRPr lang="de-DE" altLang="zh-CN" sz="3000" i="1">
              <a:solidFill>
                <a:srgbClr val="FF9933"/>
              </a:solidFill>
              <a:ea typeface="宋体" pitchFamily="2" charset="-122"/>
            </a:endParaRPr>
          </a:p>
        </p:txBody>
      </p:sp>
      <p:sp>
        <p:nvSpPr>
          <p:cNvPr id="7184" name="Text Box 6"/>
          <p:cNvSpPr txBox="1">
            <a:spLocks noChangeArrowheads="1"/>
          </p:cNvSpPr>
          <p:nvPr/>
        </p:nvSpPr>
        <p:spPr bwMode="auto">
          <a:xfrm>
            <a:off x="1979613" y="6142038"/>
            <a:ext cx="6034087" cy="360362"/>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进展进度和下阶段计划			</a:t>
            </a:r>
          </a:p>
        </p:txBody>
      </p:sp>
      <p:grpSp>
        <p:nvGrpSpPr>
          <p:cNvPr id="4" name="组合 41"/>
          <p:cNvGrpSpPr>
            <a:grpSpLocks/>
          </p:cNvGrpSpPr>
          <p:nvPr/>
        </p:nvGrpSpPr>
        <p:grpSpPr bwMode="auto">
          <a:xfrm>
            <a:off x="1187450" y="5997575"/>
            <a:ext cx="6810375" cy="600075"/>
            <a:chOff x="1214438" y="4186238"/>
            <a:chExt cx="6810375" cy="600075"/>
          </a:xfrm>
        </p:grpSpPr>
        <p:sp>
          <p:nvSpPr>
            <p:cNvPr id="7197" name="Rectangle 3"/>
            <p:cNvSpPr>
              <a:spLocks noChangeArrowheads="1"/>
            </p:cNvSpPr>
            <p:nvPr/>
          </p:nvSpPr>
          <p:spPr bwMode="auto">
            <a:xfrm>
              <a:off x="1214438" y="4186238"/>
              <a:ext cx="6810375" cy="600075"/>
            </a:xfrm>
            <a:prstGeom prst="rect">
              <a:avLst/>
            </a:prstGeom>
            <a:solidFill>
              <a:srgbClr val="FF9900"/>
            </a:solidFill>
            <a:ln w="12700" algn="ctr">
              <a:noFill/>
              <a:miter lim="800000"/>
              <a:headEnd/>
              <a:tailEnd/>
            </a:ln>
          </p:spPr>
          <p:txBody>
            <a:bodyPr wrap="none" anchor="ctr"/>
            <a:lstStyle/>
            <a:p>
              <a:endParaRPr lang="en-US" altLang="zh-CN">
                <a:ea typeface="宋体" pitchFamily="2" charset="-122"/>
              </a:endParaRPr>
            </a:p>
          </p:txBody>
        </p:sp>
        <p:sp>
          <p:nvSpPr>
            <p:cNvPr id="7198" name="Text Box 9"/>
            <p:cNvSpPr txBox="1">
              <a:spLocks noChangeArrowheads="1"/>
            </p:cNvSpPr>
            <p:nvPr/>
          </p:nvSpPr>
          <p:spPr bwMode="auto">
            <a:xfrm>
              <a:off x="1233488" y="4216400"/>
              <a:ext cx="539750" cy="539750"/>
            </a:xfrm>
            <a:prstGeom prst="rect">
              <a:avLst/>
            </a:prstGeom>
            <a:solidFill>
              <a:schemeClr val="bg1"/>
            </a:solidFill>
            <a:ln w="12700" algn="ctr">
              <a:noFill/>
              <a:miter lim="800000"/>
              <a:headEnd/>
              <a:tailEnd/>
            </a:ln>
          </p:spPr>
          <p:txBody>
            <a:bodyPr wrap="none" anchor="ctr" anchorCtr="1"/>
            <a:lstStyle/>
            <a:p>
              <a:pPr>
                <a:spcBef>
                  <a:spcPct val="50000"/>
                </a:spcBef>
              </a:pPr>
              <a:r>
                <a:rPr lang="de-DE" altLang="zh-CN" sz="3000" i="1">
                  <a:solidFill>
                    <a:srgbClr val="FF9933"/>
                  </a:solidFill>
                  <a:ea typeface="宋体" pitchFamily="2" charset="-122"/>
                </a:rPr>
                <a:t>8</a:t>
              </a:r>
            </a:p>
          </p:txBody>
        </p:sp>
      </p:grpSp>
      <p:sp>
        <p:nvSpPr>
          <p:cNvPr id="7186" name="Text Box 6"/>
          <p:cNvSpPr txBox="1">
            <a:spLocks noChangeArrowheads="1"/>
          </p:cNvSpPr>
          <p:nvPr/>
        </p:nvSpPr>
        <p:spPr bwMode="auto">
          <a:xfrm>
            <a:off x="1922463" y="6142038"/>
            <a:ext cx="5889625" cy="358775"/>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项目下阶段工作安排			</a:t>
            </a:r>
          </a:p>
        </p:txBody>
      </p:sp>
      <p:sp>
        <p:nvSpPr>
          <p:cNvPr id="7187" name="灯片编号占位符 4"/>
          <p:cNvSpPr>
            <a:spLocks noGrp="1"/>
          </p:cNvSpPr>
          <p:nvPr>
            <p:ph type="sldNum" sz="quarter" idx="11"/>
          </p:nvPr>
        </p:nvSpPr>
        <p:spPr>
          <a:xfrm>
            <a:off x="0" y="6626225"/>
            <a:ext cx="6007100" cy="257175"/>
          </a:xfrm>
          <a:noFill/>
        </p:spPr>
        <p:txBody>
          <a:bodyPr lIns="91440" tIns="45720" rIns="91440" bIns="45720"/>
          <a:lstStyle/>
          <a:p>
            <a:pPr algn="l">
              <a:lnSpc>
                <a:spcPct val="120000"/>
              </a:lnSpc>
            </a:pPr>
            <a:fld id="{703EEAF2-F2C0-4D59-9511-3D3A68BDCA60}" type="slidenum">
              <a:rPr lang="zh-CN" altLang="en-US" smtClean="0">
                <a:latin typeface="Arial" pitchFamily="34" charset="0"/>
              </a:rPr>
              <a:pPr algn="l">
                <a:lnSpc>
                  <a:spcPct val="120000"/>
                </a:lnSpc>
              </a:pPr>
              <a:t>2</a:t>
            </a:fld>
            <a:endParaRPr lang="en-US" altLang="zh-CN" smtClean="0">
              <a:latin typeface="Arial" pitchFamily="34" charset="0"/>
            </a:endParaRPr>
          </a:p>
        </p:txBody>
      </p:sp>
      <p:sp>
        <p:nvSpPr>
          <p:cNvPr id="7188" name="Rectangle 3"/>
          <p:cNvSpPr>
            <a:spLocks noChangeArrowheads="1"/>
          </p:cNvSpPr>
          <p:nvPr/>
        </p:nvSpPr>
        <p:spPr bwMode="auto">
          <a:xfrm>
            <a:off x="1187450" y="981075"/>
            <a:ext cx="6810375" cy="600075"/>
          </a:xfrm>
          <a:prstGeom prst="rect">
            <a:avLst/>
          </a:prstGeom>
          <a:solidFill>
            <a:srgbClr val="FF9900"/>
          </a:solidFill>
          <a:ln w="12700" algn="ctr">
            <a:noFill/>
            <a:miter lim="800000"/>
            <a:headEnd/>
            <a:tailEnd/>
          </a:ln>
        </p:spPr>
        <p:txBody>
          <a:bodyPr wrap="none" anchor="ctr"/>
          <a:lstStyle/>
          <a:p>
            <a:endParaRPr lang="en-US" altLang="zh-CN">
              <a:ea typeface="宋体" pitchFamily="2" charset="-122"/>
            </a:endParaRPr>
          </a:p>
        </p:txBody>
      </p:sp>
      <p:sp>
        <p:nvSpPr>
          <p:cNvPr id="7189" name="Text Box 9"/>
          <p:cNvSpPr txBox="1">
            <a:spLocks noChangeArrowheads="1"/>
          </p:cNvSpPr>
          <p:nvPr/>
        </p:nvSpPr>
        <p:spPr bwMode="auto">
          <a:xfrm>
            <a:off x="1206500" y="1011238"/>
            <a:ext cx="539750" cy="539750"/>
          </a:xfrm>
          <a:prstGeom prst="rect">
            <a:avLst/>
          </a:prstGeom>
          <a:solidFill>
            <a:schemeClr val="bg1"/>
          </a:solidFill>
          <a:ln w="12700" algn="ctr">
            <a:noFill/>
            <a:miter lim="800000"/>
            <a:headEnd/>
            <a:tailEnd/>
          </a:ln>
        </p:spPr>
        <p:txBody>
          <a:bodyPr wrap="none" anchor="ctr" anchorCtr="1"/>
          <a:lstStyle/>
          <a:p>
            <a:pPr>
              <a:spcBef>
                <a:spcPct val="50000"/>
              </a:spcBef>
            </a:pPr>
            <a:r>
              <a:rPr lang="en-US" altLang="zh-CN" sz="3000" i="1">
                <a:solidFill>
                  <a:srgbClr val="FF9933"/>
                </a:solidFill>
                <a:ea typeface="宋体" pitchFamily="2" charset="-122"/>
              </a:rPr>
              <a:t>1</a:t>
            </a:r>
            <a:endParaRPr lang="de-DE" altLang="zh-CN" sz="3000" i="1">
              <a:solidFill>
                <a:srgbClr val="FF9933"/>
              </a:solidFill>
              <a:ea typeface="宋体" pitchFamily="2" charset="-122"/>
            </a:endParaRPr>
          </a:p>
        </p:txBody>
      </p:sp>
      <p:sp>
        <p:nvSpPr>
          <p:cNvPr id="7190" name="Text Box 6"/>
          <p:cNvSpPr txBox="1">
            <a:spLocks noChangeArrowheads="1"/>
          </p:cNvSpPr>
          <p:nvPr/>
        </p:nvSpPr>
        <p:spPr bwMode="auto">
          <a:xfrm>
            <a:off x="1905000" y="1111250"/>
            <a:ext cx="6105525" cy="360363"/>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latin typeface="黑体" pitchFamily="2" charset="-122"/>
                <a:ea typeface="黑体" pitchFamily="2" charset="-122"/>
              </a:rPr>
              <a:t>蓝图设计总体目标		</a:t>
            </a:r>
          </a:p>
        </p:txBody>
      </p:sp>
      <p:sp>
        <p:nvSpPr>
          <p:cNvPr id="7191" name="Rectangle 3"/>
          <p:cNvSpPr>
            <a:spLocks noChangeArrowheads="1"/>
          </p:cNvSpPr>
          <p:nvPr/>
        </p:nvSpPr>
        <p:spPr bwMode="auto">
          <a:xfrm>
            <a:off x="1187450" y="1676400"/>
            <a:ext cx="6810375" cy="600075"/>
          </a:xfrm>
          <a:prstGeom prst="rect">
            <a:avLst/>
          </a:prstGeom>
          <a:solidFill>
            <a:srgbClr val="FF9900"/>
          </a:solidFill>
          <a:ln w="12700" algn="ctr">
            <a:noFill/>
            <a:miter lim="800000"/>
            <a:headEnd/>
            <a:tailEnd/>
          </a:ln>
        </p:spPr>
        <p:txBody>
          <a:bodyPr wrap="none" anchor="ctr"/>
          <a:lstStyle/>
          <a:p>
            <a:endParaRPr lang="en-US" altLang="zh-CN">
              <a:ea typeface="宋体" pitchFamily="2" charset="-122"/>
            </a:endParaRPr>
          </a:p>
        </p:txBody>
      </p:sp>
      <p:sp>
        <p:nvSpPr>
          <p:cNvPr id="7192" name="Text Box 9"/>
          <p:cNvSpPr txBox="1">
            <a:spLocks noChangeArrowheads="1"/>
          </p:cNvSpPr>
          <p:nvPr/>
        </p:nvSpPr>
        <p:spPr bwMode="auto">
          <a:xfrm>
            <a:off x="1206500" y="1706563"/>
            <a:ext cx="539750" cy="539750"/>
          </a:xfrm>
          <a:prstGeom prst="rect">
            <a:avLst/>
          </a:prstGeom>
          <a:solidFill>
            <a:schemeClr val="bg1"/>
          </a:solidFill>
          <a:ln w="12700" algn="ctr">
            <a:noFill/>
            <a:miter lim="800000"/>
            <a:headEnd/>
            <a:tailEnd/>
          </a:ln>
        </p:spPr>
        <p:txBody>
          <a:bodyPr wrap="none" anchor="ctr" anchorCtr="1"/>
          <a:lstStyle/>
          <a:p>
            <a:pPr>
              <a:spcBef>
                <a:spcPct val="50000"/>
              </a:spcBef>
            </a:pPr>
            <a:r>
              <a:rPr lang="en-US" altLang="zh-CN" sz="3000" i="1">
                <a:solidFill>
                  <a:srgbClr val="FF9933"/>
                </a:solidFill>
                <a:ea typeface="宋体" pitchFamily="2" charset="-122"/>
              </a:rPr>
              <a:t>2</a:t>
            </a:r>
            <a:endParaRPr lang="de-DE" altLang="zh-CN" sz="3000" i="1">
              <a:solidFill>
                <a:srgbClr val="FF9933"/>
              </a:solidFill>
              <a:ea typeface="宋体" pitchFamily="2" charset="-122"/>
            </a:endParaRPr>
          </a:p>
        </p:txBody>
      </p:sp>
      <p:sp>
        <p:nvSpPr>
          <p:cNvPr id="7193" name="Text Box 6"/>
          <p:cNvSpPr txBox="1">
            <a:spLocks noChangeArrowheads="1"/>
          </p:cNvSpPr>
          <p:nvPr/>
        </p:nvSpPr>
        <p:spPr bwMode="auto">
          <a:xfrm>
            <a:off x="1922463" y="1773238"/>
            <a:ext cx="6105525" cy="360362"/>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蓝图设计关键设计原则		</a:t>
            </a:r>
          </a:p>
        </p:txBody>
      </p:sp>
      <p:sp>
        <p:nvSpPr>
          <p:cNvPr id="7194" name="Rectangle 3"/>
          <p:cNvSpPr>
            <a:spLocks noChangeArrowheads="1"/>
          </p:cNvSpPr>
          <p:nvPr/>
        </p:nvSpPr>
        <p:spPr bwMode="auto">
          <a:xfrm>
            <a:off x="1187450" y="2397125"/>
            <a:ext cx="6810375" cy="600075"/>
          </a:xfrm>
          <a:prstGeom prst="rect">
            <a:avLst/>
          </a:prstGeom>
          <a:solidFill>
            <a:srgbClr val="FF9900"/>
          </a:solidFill>
          <a:ln w="12700" algn="ctr">
            <a:noFill/>
            <a:miter lim="800000"/>
            <a:headEnd/>
            <a:tailEnd/>
          </a:ln>
        </p:spPr>
        <p:txBody>
          <a:bodyPr wrap="none" anchor="ctr"/>
          <a:lstStyle/>
          <a:p>
            <a:endParaRPr lang="en-US" altLang="zh-CN">
              <a:ea typeface="宋体" pitchFamily="2" charset="-122"/>
            </a:endParaRPr>
          </a:p>
        </p:txBody>
      </p:sp>
      <p:sp>
        <p:nvSpPr>
          <p:cNvPr id="7195" name="Text Box 9"/>
          <p:cNvSpPr txBox="1">
            <a:spLocks noChangeArrowheads="1"/>
          </p:cNvSpPr>
          <p:nvPr/>
        </p:nvSpPr>
        <p:spPr bwMode="auto">
          <a:xfrm>
            <a:off x="1206500" y="2427288"/>
            <a:ext cx="539750" cy="539750"/>
          </a:xfrm>
          <a:prstGeom prst="rect">
            <a:avLst/>
          </a:prstGeom>
          <a:solidFill>
            <a:schemeClr val="bg1"/>
          </a:solidFill>
          <a:ln w="12700" algn="ctr">
            <a:noFill/>
            <a:miter lim="800000"/>
            <a:headEnd/>
            <a:tailEnd/>
          </a:ln>
        </p:spPr>
        <p:txBody>
          <a:bodyPr wrap="none" anchor="ctr" anchorCtr="1"/>
          <a:lstStyle/>
          <a:p>
            <a:pPr>
              <a:spcBef>
                <a:spcPct val="50000"/>
              </a:spcBef>
            </a:pPr>
            <a:r>
              <a:rPr lang="en-US" altLang="zh-CN" sz="3000" i="1">
                <a:solidFill>
                  <a:srgbClr val="FF9933"/>
                </a:solidFill>
                <a:ea typeface="宋体" pitchFamily="2" charset="-122"/>
              </a:rPr>
              <a:t>3</a:t>
            </a:r>
            <a:endParaRPr lang="de-DE" altLang="zh-CN" sz="3000" i="1">
              <a:solidFill>
                <a:srgbClr val="FF9933"/>
              </a:solidFill>
              <a:ea typeface="宋体" pitchFamily="2" charset="-122"/>
            </a:endParaRPr>
          </a:p>
        </p:txBody>
      </p:sp>
      <p:sp>
        <p:nvSpPr>
          <p:cNvPr id="7196" name="Text Box 6"/>
          <p:cNvSpPr txBox="1">
            <a:spLocks noChangeArrowheads="1"/>
          </p:cNvSpPr>
          <p:nvPr/>
        </p:nvSpPr>
        <p:spPr bwMode="auto">
          <a:xfrm>
            <a:off x="1905000" y="2527300"/>
            <a:ext cx="6105525" cy="360363"/>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案例对比分析		</a:t>
            </a:r>
          </a:p>
        </p:txBody>
      </p:sp>
    </p:spTree>
  </p:cSld>
  <p:clrMapOvr>
    <a:masterClrMapping/>
  </p:clrMapOvr>
  <p:transition>
    <p:pull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a:lstStyle/>
          <a:p>
            <a:r>
              <a:rPr lang="zh-CN" altLang="en-US" dirty="0" smtClean="0">
                <a:ea typeface="宋体" pitchFamily="2" charset="-122"/>
              </a:rPr>
              <a:t>蓝图阶段工作原则和内容</a:t>
            </a:r>
          </a:p>
        </p:txBody>
      </p:sp>
      <p:sp>
        <p:nvSpPr>
          <p:cNvPr id="9219" name="灯片编号占位符 4"/>
          <p:cNvSpPr>
            <a:spLocks noGrp="1"/>
          </p:cNvSpPr>
          <p:nvPr>
            <p:ph type="sldNum" sz="quarter" idx="11"/>
          </p:nvPr>
        </p:nvSpPr>
        <p:spPr>
          <a:xfrm>
            <a:off x="0" y="6626225"/>
            <a:ext cx="6007100" cy="257175"/>
          </a:xfrm>
          <a:noFill/>
        </p:spPr>
        <p:txBody>
          <a:bodyPr lIns="91440" tIns="45720" rIns="91440" bIns="45720"/>
          <a:lstStyle/>
          <a:p>
            <a:pPr algn="l">
              <a:lnSpc>
                <a:spcPct val="120000"/>
              </a:lnSpc>
            </a:pPr>
            <a:fld id="{EC393D6C-F485-40B2-93AC-B60B54A7401E}" type="slidenum">
              <a:rPr lang="zh-CN" altLang="en-US" smtClean="0">
                <a:latin typeface="Arial" pitchFamily="34" charset="0"/>
              </a:rPr>
              <a:pPr algn="l">
                <a:lnSpc>
                  <a:spcPct val="120000"/>
                </a:lnSpc>
              </a:pPr>
              <a:t>20</a:t>
            </a:fld>
            <a:endParaRPr lang="en-US" altLang="zh-CN" smtClean="0">
              <a:latin typeface="Arial" pitchFamily="34" charset="0"/>
            </a:endParaRPr>
          </a:p>
        </p:txBody>
      </p:sp>
      <p:sp>
        <p:nvSpPr>
          <p:cNvPr id="289794" name="Rectangle 2"/>
          <p:cNvSpPr>
            <a:spLocks noChangeArrowheads="1"/>
          </p:cNvSpPr>
          <p:nvPr/>
        </p:nvSpPr>
        <p:spPr bwMode="auto">
          <a:xfrm>
            <a:off x="0" y="0"/>
            <a:ext cx="9144000" cy="0"/>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none" anchor="ctr">
            <a:spAutoFit/>
          </a:bodyPr>
          <a:lstStyle/>
          <a:p>
            <a:pPr>
              <a:defRPr/>
            </a:pPr>
            <a:endParaRPr lang="zh-CN" altLang="en-US">
              <a:latin typeface="Arial" charset="0"/>
              <a:ea typeface="宋体" pitchFamily="2" charset="-122"/>
            </a:endParaRPr>
          </a:p>
        </p:txBody>
      </p:sp>
      <p:sp>
        <p:nvSpPr>
          <p:cNvPr id="9221" name="Line 4"/>
          <p:cNvSpPr>
            <a:spLocks noChangeShapeType="1"/>
          </p:cNvSpPr>
          <p:nvPr/>
        </p:nvSpPr>
        <p:spPr bwMode="auto">
          <a:xfrm>
            <a:off x="414338" y="1830388"/>
            <a:ext cx="1587" cy="4430712"/>
          </a:xfrm>
          <a:prstGeom prst="line">
            <a:avLst/>
          </a:prstGeom>
          <a:noFill/>
          <a:ln w="19050">
            <a:solidFill>
              <a:schemeClr val="tx1"/>
            </a:solidFill>
            <a:round/>
            <a:headEnd type="none" w="lg" len="lg"/>
            <a:tailEnd type="none" w="lg" len="lg"/>
          </a:ln>
        </p:spPr>
        <p:txBody>
          <a:bodyPr wrap="none" lIns="92075" tIns="46038" rIns="92075" bIns="46038" anchor="ctr"/>
          <a:lstStyle/>
          <a:p>
            <a:endParaRPr lang="zh-CN" altLang="en-US"/>
          </a:p>
        </p:txBody>
      </p:sp>
      <p:cxnSp>
        <p:nvCxnSpPr>
          <p:cNvPr id="9222" name="AutoShape 5"/>
          <p:cNvCxnSpPr>
            <a:cxnSpLocks noChangeShapeType="1"/>
            <a:endCxn id="38" idx="3"/>
          </p:cNvCxnSpPr>
          <p:nvPr/>
        </p:nvCxnSpPr>
        <p:spPr bwMode="auto">
          <a:xfrm>
            <a:off x="414338" y="6156325"/>
            <a:ext cx="8201025" cy="122238"/>
          </a:xfrm>
          <a:prstGeom prst="straightConnector1">
            <a:avLst/>
          </a:prstGeom>
          <a:noFill/>
          <a:ln w="19050">
            <a:solidFill>
              <a:schemeClr val="tx1"/>
            </a:solidFill>
            <a:round/>
            <a:headEnd/>
            <a:tailEnd type="none" w="lg" len="lg"/>
          </a:ln>
        </p:spPr>
      </p:cxnSp>
      <p:sp>
        <p:nvSpPr>
          <p:cNvPr id="9223" name="Line 6"/>
          <p:cNvSpPr>
            <a:spLocks noChangeShapeType="1"/>
          </p:cNvSpPr>
          <p:nvPr/>
        </p:nvSpPr>
        <p:spPr bwMode="auto">
          <a:xfrm>
            <a:off x="719138" y="1801813"/>
            <a:ext cx="1587" cy="4430712"/>
          </a:xfrm>
          <a:prstGeom prst="line">
            <a:avLst/>
          </a:prstGeom>
          <a:noFill/>
          <a:ln w="12700">
            <a:solidFill>
              <a:srgbClr val="0000FF"/>
            </a:solidFill>
            <a:prstDash val="sysDot"/>
            <a:round/>
            <a:headEnd/>
            <a:tailEnd/>
          </a:ln>
        </p:spPr>
        <p:txBody>
          <a:bodyPr wrap="none" lIns="92075" tIns="46038" rIns="92075" bIns="46038" anchor="ctr"/>
          <a:lstStyle/>
          <a:p>
            <a:endParaRPr lang="zh-CN" altLang="en-US"/>
          </a:p>
        </p:txBody>
      </p:sp>
      <p:sp>
        <p:nvSpPr>
          <p:cNvPr id="9224" name="Line 7"/>
          <p:cNvSpPr>
            <a:spLocks noChangeShapeType="1"/>
          </p:cNvSpPr>
          <p:nvPr/>
        </p:nvSpPr>
        <p:spPr bwMode="auto">
          <a:xfrm>
            <a:off x="1023938" y="1801813"/>
            <a:ext cx="1587" cy="4430712"/>
          </a:xfrm>
          <a:prstGeom prst="line">
            <a:avLst/>
          </a:prstGeom>
          <a:noFill/>
          <a:ln w="12700">
            <a:solidFill>
              <a:srgbClr val="0000FF"/>
            </a:solidFill>
            <a:prstDash val="sysDot"/>
            <a:round/>
            <a:headEnd/>
            <a:tailEnd/>
          </a:ln>
        </p:spPr>
        <p:txBody>
          <a:bodyPr wrap="none" lIns="92075" tIns="46038" rIns="92075" bIns="46038" anchor="ctr"/>
          <a:lstStyle/>
          <a:p>
            <a:endParaRPr lang="zh-CN" altLang="en-US"/>
          </a:p>
        </p:txBody>
      </p:sp>
      <p:sp>
        <p:nvSpPr>
          <p:cNvPr id="9225" name="Line 8"/>
          <p:cNvSpPr>
            <a:spLocks noChangeShapeType="1"/>
          </p:cNvSpPr>
          <p:nvPr/>
        </p:nvSpPr>
        <p:spPr bwMode="auto">
          <a:xfrm>
            <a:off x="1328738" y="1801813"/>
            <a:ext cx="1587" cy="4430712"/>
          </a:xfrm>
          <a:prstGeom prst="line">
            <a:avLst/>
          </a:prstGeom>
          <a:noFill/>
          <a:ln w="12700">
            <a:solidFill>
              <a:srgbClr val="0000FF"/>
            </a:solidFill>
            <a:prstDash val="sysDot"/>
            <a:round/>
            <a:headEnd/>
            <a:tailEnd/>
          </a:ln>
        </p:spPr>
        <p:txBody>
          <a:bodyPr wrap="none" lIns="92075" tIns="46038" rIns="92075" bIns="46038" anchor="ctr"/>
          <a:lstStyle/>
          <a:p>
            <a:endParaRPr lang="zh-CN" altLang="en-US"/>
          </a:p>
        </p:txBody>
      </p:sp>
      <p:sp>
        <p:nvSpPr>
          <p:cNvPr id="9226" name="Line 9"/>
          <p:cNvSpPr>
            <a:spLocks noChangeShapeType="1"/>
          </p:cNvSpPr>
          <p:nvPr/>
        </p:nvSpPr>
        <p:spPr bwMode="auto">
          <a:xfrm>
            <a:off x="1633538" y="1801813"/>
            <a:ext cx="1587" cy="4430712"/>
          </a:xfrm>
          <a:prstGeom prst="line">
            <a:avLst/>
          </a:prstGeom>
          <a:noFill/>
          <a:ln w="12700">
            <a:solidFill>
              <a:srgbClr val="0000FF"/>
            </a:solidFill>
            <a:prstDash val="sysDot"/>
            <a:round/>
            <a:headEnd/>
            <a:tailEnd/>
          </a:ln>
        </p:spPr>
        <p:txBody>
          <a:bodyPr wrap="none" lIns="92075" tIns="46038" rIns="92075" bIns="46038" anchor="ctr"/>
          <a:lstStyle/>
          <a:p>
            <a:endParaRPr lang="zh-CN" altLang="en-US"/>
          </a:p>
        </p:txBody>
      </p:sp>
      <p:sp>
        <p:nvSpPr>
          <p:cNvPr id="9227" name="Line 10"/>
          <p:cNvSpPr>
            <a:spLocks noChangeShapeType="1"/>
          </p:cNvSpPr>
          <p:nvPr/>
        </p:nvSpPr>
        <p:spPr bwMode="auto">
          <a:xfrm>
            <a:off x="1938338" y="1801813"/>
            <a:ext cx="1587" cy="4430712"/>
          </a:xfrm>
          <a:prstGeom prst="line">
            <a:avLst/>
          </a:prstGeom>
          <a:noFill/>
          <a:ln w="12700">
            <a:solidFill>
              <a:srgbClr val="FF0000"/>
            </a:solidFill>
            <a:prstDash val="sysDot"/>
            <a:round/>
            <a:headEnd/>
            <a:tailEnd/>
          </a:ln>
        </p:spPr>
        <p:txBody>
          <a:bodyPr wrap="none" lIns="92075" tIns="46038" rIns="92075" bIns="46038" anchor="ctr"/>
          <a:lstStyle/>
          <a:p>
            <a:endParaRPr lang="zh-CN" altLang="en-US"/>
          </a:p>
        </p:txBody>
      </p:sp>
      <p:sp>
        <p:nvSpPr>
          <p:cNvPr id="9228" name="Line 11"/>
          <p:cNvSpPr>
            <a:spLocks noChangeShapeType="1"/>
          </p:cNvSpPr>
          <p:nvPr/>
        </p:nvSpPr>
        <p:spPr bwMode="auto">
          <a:xfrm>
            <a:off x="2243138" y="1801813"/>
            <a:ext cx="1587" cy="4430712"/>
          </a:xfrm>
          <a:prstGeom prst="line">
            <a:avLst/>
          </a:prstGeom>
          <a:noFill/>
          <a:ln w="12700">
            <a:solidFill>
              <a:srgbClr val="0000FF"/>
            </a:solidFill>
            <a:prstDash val="sysDot"/>
            <a:round/>
            <a:headEnd/>
            <a:tailEnd/>
          </a:ln>
        </p:spPr>
        <p:txBody>
          <a:bodyPr wrap="none" lIns="92075" tIns="46038" rIns="92075" bIns="46038" anchor="ctr"/>
          <a:lstStyle/>
          <a:p>
            <a:endParaRPr lang="zh-CN" altLang="en-US"/>
          </a:p>
        </p:txBody>
      </p:sp>
      <p:sp>
        <p:nvSpPr>
          <p:cNvPr id="9229" name="Line 12"/>
          <p:cNvSpPr>
            <a:spLocks noChangeShapeType="1"/>
          </p:cNvSpPr>
          <p:nvPr/>
        </p:nvSpPr>
        <p:spPr bwMode="auto">
          <a:xfrm>
            <a:off x="2547938" y="1801813"/>
            <a:ext cx="1587" cy="4430712"/>
          </a:xfrm>
          <a:prstGeom prst="line">
            <a:avLst/>
          </a:prstGeom>
          <a:noFill/>
          <a:ln w="12700">
            <a:solidFill>
              <a:srgbClr val="0000FF"/>
            </a:solidFill>
            <a:prstDash val="sysDot"/>
            <a:round/>
            <a:headEnd/>
            <a:tailEnd/>
          </a:ln>
        </p:spPr>
        <p:txBody>
          <a:bodyPr wrap="none" lIns="92075" tIns="46038" rIns="92075" bIns="46038" anchor="ctr"/>
          <a:lstStyle/>
          <a:p>
            <a:endParaRPr lang="zh-CN" altLang="en-US"/>
          </a:p>
        </p:txBody>
      </p:sp>
      <p:sp>
        <p:nvSpPr>
          <p:cNvPr id="9230" name="Line 13"/>
          <p:cNvSpPr>
            <a:spLocks noChangeShapeType="1"/>
          </p:cNvSpPr>
          <p:nvPr/>
        </p:nvSpPr>
        <p:spPr bwMode="auto">
          <a:xfrm>
            <a:off x="2860675" y="1801813"/>
            <a:ext cx="1588" cy="4430712"/>
          </a:xfrm>
          <a:prstGeom prst="line">
            <a:avLst/>
          </a:prstGeom>
          <a:noFill/>
          <a:ln w="12700">
            <a:solidFill>
              <a:srgbClr val="0000FF"/>
            </a:solidFill>
            <a:prstDash val="sysDot"/>
            <a:round/>
            <a:headEnd/>
            <a:tailEnd/>
          </a:ln>
        </p:spPr>
        <p:txBody>
          <a:bodyPr wrap="none" lIns="92075" tIns="46038" rIns="92075" bIns="46038" anchor="ctr"/>
          <a:lstStyle/>
          <a:p>
            <a:endParaRPr lang="zh-CN" altLang="en-US"/>
          </a:p>
        </p:txBody>
      </p:sp>
      <p:sp>
        <p:nvSpPr>
          <p:cNvPr id="9231" name="Line 14"/>
          <p:cNvSpPr>
            <a:spLocks noChangeShapeType="1"/>
          </p:cNvSpPr>
          <p:nvPr/>
        </p:nvSpPr>
        <p:spPr bwMode="auto">
          <a:xfrm>
            <a:off x="3148013" y="1801813"/>
            <a:ext cx="1587" cy="4430712"/>
          </a:xfrm>
          <a:prstGeom prst="line">
            <a:avLst/>
          </a:prstGeom>
          <a:noFill/>
          <a:ln w="12700">
            <a:solidFill>
              <a:srgbClr val="FF0000"/>
            </a:solidFill>
            <a:prstDash val="sysDot"/>
            <a:round/>
            <a:headEnd/>
            <a:tailEnd/>
          </a:ln>
        </p:spPr>
        <p:txBody>
          <a:bodyPr wrap="none" lIns="92075" tIns="46038" rIns="92075" bIns="46038" anchor="ctr"/>
          <a:lstStyle/>
          <a:p>
            <a:endParaRPr lang="zh-CN" altLang="en-US"/>
          </a:p>
        </p:txBody>
      </p:sp>
      <p:sp>
        <p:nvSpPr>
          <p:cNvPr id="9232" name="Line 15"/>
          <p:cNvSpPr>
            <a:spLocks noChangeShapeType="1"/>
          </p:cNvSpPr>
          <p:nvPr/>
        </p:nvSpPr>
        <p:spPr bwMode="auto">
          <a:xfrm>
            <a:off x="3462338" y="1801813"/>
            <a:ext cx="1587" cy="4430712"/>
          </a:xfrm>
          <a:prstGeom prst="line">
            <a:avLst/>
          </a:prstGeom>
          <a:noFill/>
          <a:ln w="12700">
            <a:solidFill>
              <a:srgbClr val="0000FF"/>
            </a:solidFill>
            <a:prstDash val="sysDot"/>
            <a:round/>
            <a:headEnd/>
            <a:tailEnd/>
          </a:ln>
        </p:spPr>
        <p:txBody>
          <a:bodyPr wrap="none" lIns="92075" tIns="46038" rIns="92075" bIns="46038" anchor="ctr"/>
          <a:lstStyle/>
          <a:p>
            <a:endParaRPr lang="zh-CN" altLang="en-US"/>
          </a:p>
        </p:txBody>
      </p:sp>
      <p:sp>
        <p:nvSpPr>
          <p:cNvPr id="9233" name="Line 16"/>
          <p:cNvSpPr>
            <a:spLocks noChangeShapeType="1"/>
          </p:cNvSpPr>
          <p:nvPr/>
        </p:nvSpPr>
        <p:spPr bwMode="auto">
          <a:xfrm>
            <a:off x="3767138" y="1801813"/>
            <a:ext cx="1587" cy="4430712"/>
          </a:xfrm>
          <a:prstGeom prst="line">
            <a:avLst/>
          </a:prstGeom>
          <a:noFill/>
          <a:ln w="12700">
            <a:solidFill>
              <a:srgbClr val="0000FF"/>
            </a:solidFill>
            <a:prstDash val="sysDot"/>
            <a:round/>
            <a:headEnd/>
            <a:tailEnd/>
          </a:ln>
        </p:spPr>
        <p:txBody>
          <a:bodyPr wrap="none" lIns="92075" tIns="46038" rIns="92075" bIns="46038" anchor="ctr"/>
          <a:lstStyle/>
          <a:p>
            <a:endParaRPr lang="zh-CN" altLang="en-US"/>
          </a:p>
        </p:txBody>
      </p:sp>
      <p:sp>
        <p:nvSpPr>
          <p:cNvPr id="9234" name="Line 17"/>
          <p:cNvSpPr>
            <a:spLocks noChangeShapeType="1"/>
          </p:cNvSpPr>
          <p:nvPr/>
        </p:nvSpPr>
        <p:spPr bwMode="auto">
          <a:xfrm>
            <a:off x="4359275" y="1801813"/>
            <a:ext cx="1588" cy="4430712"/>
          </a:xfrm>
          <a:prstGeom prst="line">
            <a:avLst/>
          </a:prstGeom>
          <a:noFill/>
          <a:ln w="12700">
            <a:solidFill>
              <a:srgbClr val="FF0000"/>
            </a:solidFill>
            <a:prstDash val="sysDot"/>
            <a:round/>
            <a:headEnd/>
            <a:tailEnd/>
          </a:ln>
        </p:spPr>
        <p:txBody>
          <a:bodyPr wrap="none" lIns="92075" tIns="46038" rIns="92075" bIns="46038" anchor="ctr"/>
          <a:lstStyle/>
          <a:p>
            <a:endParaRPr lang="zh-CN" altLang="en-US"/>
          </a:p>
        </p:txBody>
      </p:sp>
      <p:sp>
        <p:nvSpPr>
          <p:cNvPr id="9235" name="Line 18"/>
          <p:cNvSpPr>
            <a:spLocks noChangeShapeType="1"/>
          </p:cNvSpPr>
          <p:nvPr/>
        </p:nvSpPr>
        <p:spPr bwMode="auto">
          <a:xfrm>
            <a:off x="4084638" y="1801813"/>
            <a:ext cx="1587" cy="4430712"/>
          </a:xfrm>
          <a:prstGeom prst="line">
            <a:avLst/>
          </a:prstGeom>
          <a:noFill/>
          <a:ln w="12700">
            <a:solidFill>
              <a:srgbClr val="0000FF"/>
            </a:solidFill>
            <a:prstDash val="sysDot"/>
            <a:round/>
            <a:headEnd/>
            <a:tailEnd/>
          </a:ln>
        </p:spPr>
        <p:txBody>
          <a:bodyPr wrap="none" lIns="92075" tIns="46038" rIns="92075" bIns="46038" anchor="ctr"/>
          <a:lstStyle/>
          <a:p>
            <a:endParaRPr lang="zh-CN" altLang="en-US"/>
          </a:p>
        </p:txBody>
      </p:sp>
      <p:sp>
        <p:nvSpPr>
          <p:cNvPr id="9236" name="Line 19"/>
          <p:cNvSpPr>
            <a:spLocks noChangeShapeType="1"/>
          </p:cNvSpPr>
          <p:nvPr/>
        </p:nvSpPr>
        <p:spPr bwMode="auto">
          <a:xfrm>
            <a:off x="4681538" y="1801813"/>
            <a:ext cx="1587" cy="4430712"/>
          </a:xfrm>
          <a:prstGeom prst="line">
            <a:avLst/>
          </a:prstGeom>
          <a:noFill/>
          <a:ln w="12700">
            <a:solidFill>
              <a:srgbClr val="0000FF"/>
            </a:solidFill>
            <a:prstDash val="sysDot"/>
            <a:round/>
            <a:headEnd/>
            <a:tailEnd/>
          </a:ln>
        </p:spPr>
        <p:txBody>
          <a:bodyPr wrap="none" lIns="92075" tIns="46038" rIns="92075" bIns="46038" anchor="ctr"/>
          <a:lstStyle/>
          <a:p>
            <a:endParaRPr lang="zh-CN" altLang="en-US"/>
          </a:p>
        </p:txBody>
      </p:sp>
      <p:sp>
        <p:nvSpPr>
          <p:cNvPr id="9237" name="Line 20"/>
          <p:cNvSpPr>
            <a:spLocks noChangeShapeType="1"/>
          </p:cNvSpPr>
          <p:nvPr/>
        </p:nvSpPr>
        <p:spPr bwMode="auto">
          <a:xfrm>
            <a:off x="4984750" y="1801813"/>
            <a:ext cx="1588" cy="4430712"/>
          </a:xfrm>
          <a:prstGeom prst="line">
            <a:avLst/>
          </a:prstGeom>
          <a:noFill/>
          <a:ln w="12700">
            <a:solidFill>
              <a:srgbClr val="0000FF"/>
            </a:solidFill>
            <a:prstDash val="sysDot"/>
            <a:round/>
            <a:headEnd/>
            <a:tailEnd/>
          </a:ln>
        </p:spPr>
        <p:txBody>
          <a:bodyPr wrap="none" lIns="92075" tIns="46038" rIns="92075" bIns="46038" anchor="ctr"/>
          <a:lstStyle/>
          <a:p>
            <a:endParaRPr lang="zh-CN" altLang="en-US"/>
          </a:p>
        </p:txBody>
      </p:sp>
      <p:sp>
        <p:nvSpPr>
          <p:cNvPr id="9238" name="Line 21"/>
          <p:cNvSpPr>
            <a:spLocks noChangeShapeType="1"/>
          </p:cNvSpPr>
          <p:nvPr/>
        </p:nvSpPr>
        <p:spPr bwMode="auto">
          <a:xfrm>
            <a:off x="5291138" y="1801813"/>
            <a:ext cx="1587" cy="4430712"/>
          </a:xfrm>
          <a:prstGeom prst="line">
            <a:avLst/>
          </a:prstGeom>
          <a:noFill/>
          <a:ln w="12700">
            <a:solidFill>
              <a:srgbClr val="0000FF"/>
            </a:solidFill>
            <a:prstDash val="sysDot"/>
            <a:round/>
            <a:headEnd/>
            <a:tailEnd/>
          </a:ln>
        </p:spPr>
        <p:txBody>
          <a:bodyPr wrap="none" lIns="92075" tIns="46038" rIns="92075" bIns="46038" anchor="ctr"/>
          <a:lstStyle/>
          <a:p>
            <a:endParaRPr lang="zh-CN" altLang="en-US"/>
          </a:p>
        </p:txBody>
      </p:sp>
      <p:sp>
        <p:nvSpPr>
          <p:cNvPr id="9239" name="Line 22"/>
          <p:cNvSpPr>
            <a:spLocks noChangeShapeType="1"/>
          </p:cNvSpPr>
          <p:nvPr/>
        </p:nvSpPr>
        <p:spPr bwMode="auto">
          <a:xfrm>
            <a:off x="5597525" y="1830388"/>
            <a:ext cx="1588" cy="4430712"/>
          </a:xfrm>
          <a:prstGeom prst="line">
            <a:avLst/>
          </a:prstGeom>
          <a:noFill/>
          <a:ln w="12700">
            <a:solidFill>
              <a:srgbClr val="FF0000"/>
            </a:solidFill>
            <a:prstDash val="sysDot"/>
            <a:round/>
            <a:headEnd/>
            <a:tailEnd/>
          </a:ln>
        </p:spPr>
        <p:txBody>
          <a:bodyPr wrap="none" lIns="92075" tIns="46038" rIns="92075" bIns="46038" anchor="ctr"/>
          <a:lstStyle/>
          <a:p>
            <a:endParaRPr lang="zh-CN" altLang="en-US"/>
          </a:p>
        </p:txBody>
      </p:sp>
      <p:sp>
        <p:nvSpPr>
          <p:cNvPr id="9240" name="Line 26"/>
          <p:cNvSpPr>
            <a:spLocks noChangeShapeType="1"/>
          </p:cNvSpPr>
          <p:nvPr/>
        </p:nvSpPr>
        <p:spPr bwMode="auto">
          <a:xfrm>
            <a:off x="5919788" y="1820863"/>
            <a:ext cx="1587" cy="4430712"/>
          </a:xfrm>
          <a:prstGeom prst="line">
            <a:avLst/>
          </a:prstGeom>
          <a:noFill/>
          <a:ln w="12700">
            <a:solidFill>
              <a:srgbClr val="0000FF"/>
            </a:solidFill>
            <a:prstDash val="sysDot"/>
            <a:round/>
            <a:headEnd/>
            <a:tailEnd/>
          </a:ln>
        </p:spPr>
        <p:txBody>
          <a:bodyPr wrap="none" lIns="92075" tIns="46038" rIns="92075" bIns="46038" anchor="ctr"/>
          <a:lstStyle/>
          <a:p>
            <a:endParaRPr lang="zh-CN" altLang="en-US"/>
          </a:p>
        </p:txBody>
      </p:sp>
      <p:sp>
        <p:nvSpPr>
          <p:cNvPr id="9241" name="Line 27"/>
          <p:cNvSpPr>
            <a:spLocks noChangeShapeType="1"/>
          </p:cNvSpPr>
          <p:nvPr/>
        </p:nvSpPr>
        <p:spPr bwMode="auto">
          <a:xfrm>
            <a:off x="6224588" y="1820863"/>
            <a:ext cx="1587" cy="4430712"/>
          </a:xfrm>
          <a:prstGeom prst="line">
            <a:avLst/>
          </a:prstGeom>
          <a:noFill/>
          <a:ln w="12700">
            <a:solidFill>
              <a:srgbClr val="0000FF"/>
            </a:solidFill>
            <a:prstDash val="sysDot"/>
            <a:round/>
            <a:headEnd/>
            <a:tailEnd/>
          </a:ln>
        </p:spPr>
        <p:txBody>
          <a:bodyPr wrap="none" lIns="92075" tIns="46038" rIns="92075" bIns="46038" anchor="ctr"/>
          <a:lstStyle/>
          <a:p>
            <a:endParaRPr lang="zh-CN" altLang="en-US"/>
          </a:p>
        </p:txBody>
      </p:sp>
      <p:sp>
        <p:nvSpPr>
          <p:cNvPr id="9242" name="Line 28"/>
          <p:cNvSpPr>
            <a:spLocks noChangeShapeType="1"/>
          </p:cNvSpPr>
          <p:nvPr/>
        </p:nvSpPr>
        <p:spPr bwMode="auto">
          <a:xfrm>
            <a:off x="6529388" y="1820863"/>
            <a:ext cx="1587" cy="4430712"/>
          </a:xfrm>
          <a:prstGeom prst="line">
            <a:avLst/>
          </a:prstGeom>
          <a:noFill/>
          <a:ln w="12700">
            <a:solidFill>
              <a:srgbClr val="0000FF"/>
            </a:solidFill>
            <a:prstDash val="sysDot"/>
            <a:round/>
            <a:headEnd/>
            <a:tailEnd/>
          </a:ln>
        </p:spPr>
        <p:txBody>
          <a:bodyPr wrap="none" lIns="92075" tIns="46038" rIns="92075" bIns="46038" anchor="ctr"/>
          <a:lstStyle/>
          <a:p>
            <a:endParaRPr lang="zh-CN" altLang="en-US"/>
          </a:p>
        </p:txBody>
      </p:sp>
      <p:sp>
        <p:nvSpPr>
          <p:cNvPr id="9243" name="Line 29"/>
          <p:cNvSpPr>
            <a:spLocks noChangeShapeType="1"/>
          </p:cNvSpPr>
          <p:nvPr/>
        </p:nvSpPr>
        <p:spPr bwMode="auto">
          <a:xfrm>
            <a:off x="6834188" y="1820863"/>
            <a:ext cx="1587" cy="4430712"/>
          </a:xfrm>
          <a:prstGeom prst="line">
            <a:avLst/>
          </a:prstGeom>
          <a:noFill/>
          <a:ln w="12700">
            <a:solidFill>
              <a:srgbClr val="0000FF"/>
            </a:solidFill>
            <a:prstDash val="sysDot"/>
            <a:round/>
            <a:headEnd/>
            <a:tailEnd/>
          </a:ln>
        </p:spPr>
        <p:txBody>
          <a:bodyPr wrap="none" lIns="92075" tIns="46038" rIns="92075" bIns="46038" anchor="ctr"/>
          <a:lstStyle/>
          <a:p>
            <a:endParaRPr lang="zh-CN" altLang="en-US"/>
          </a:p>
        </p:txBody>
      </p:sp>
      <p:sp>
        <p:nvSpPr>
          <p:cNvPr id="9244" name="Line 30"/>
          <p:cNvSpPr>
            <a:spLocks noChangeShapeType="1"/>
          </p:cNvSpPr>
          <p:nvPr/>
        </p:nvSpPr>
        <p:spPr bwMode="auto">
          <a:xfrm>
            <a:off x="7138988" y="1820863"/>
            <a:ext cx="1587" cy="4430712"/>
          </a:xfrm>
          <a:prstGeom prst="line">
            <a:avLst/>
          </a:prstGeom>
          <a:noFill/>
          <a:ln w="12700">
            <a:solidFill>
              <a:srgbClr val="FF0000"/>
            </a:solidFill>
            <a:prstDash val="sysDot"/>
            <a:round/>
            <a:headEnd/>
            <a:tailEnd/>
          </a:ln>
        </p:spPr>
        <p:txBody>
          <a:bodyPr wrap="none" lIns="92075" tIns="46038" rIns="92075" bIns="46038" anchor="ctr"/>
          <a:lstStyle/>
          <a:p>
            <a:endParaRPr lang="zh-CN" altLang="en-US"/>
          </a:p>
        </p:txBody>
      </p:sp>
      <p:sp>
        <p:nvSpPr>
          <p:cNvPr id="9245" name="Line 38"/>
          <p:cNvSpPr>
            <a:spLocks noChangeShapeType="1"/>
          </p:cNvSpPr>
          <p:nvPr/>
        </p:nvSpPr>
        <p:spPr bwMode="auto">
          <a:xfrm>
            <a:off x="7443788" y="1820863"/>
            <a:ext cx="1587" cy="4430712"/>
          </a:xfrm>
          <a:prstGeom prst="line">
            <a:avLst/>
          </a:prstGeom>
          <a:noFill/>
          <a:ln w="12700">
            <a:solidFill>
              <a:srgbClr val="FF0000"/>
            </a:solidFill>
            <a:prstDash val="sysDot"/>
            <a:round/>
            <a:headEnd/>
            <a:tailEnd/>
          </a:ln>
        </p:spPr>
        <p:txBody>
          <a:bodyPr wrap="none" lIns="92075" tIns="46038" rIns="92075" bIns="46038" anchor="ctr"/>
          <a:lstStyle/>
          <a:p>
            <a:endParaRPr lang="zh-CN" altLang="en-US"/>
          </a:p>
        </p:txBody>
      </p:sp>
      <p:sp>
        <p:nvSpPr>
          <p:cNvPr id="9246" name="Line 41"/>
          <p:cNvSpPr>
            <a:spLocks noChangeShapeType="1"/>
          </p:cNvSpPr>
          <p:nvPr/>
        </p:nvSpPr>
        <p:spPr bwMode="auto">
          <a:xfrm flipH="1">
            <a:off x="8332788" y="1885950"/>
            <a:ext cx="15875" cy="4549775"/>
          </a:xfrm>
          <a:prstGeom prst="line">
            <a:avLst/>
          </a:prstGeom>
          <a:noFill/>
          <a:ln w="12700">
            <a:solidFill>
              <a:srgbClr val="FF0000"/>
            </a:solidFill>
            <a:prstDash val="sysDot"/>
            <a:round/>
            <a:headEnd/>
            <a:tailEnd/>
          </a:ln>
        </p:spPr>
        <p:txBody>
          <a:bodyPr wrap="none" lIns="92075" tIns="46038" rIns="92075" bIns="46038" anchor="ctr"/>
          <a:lstStyle/>
          <a:p>
            <a:endParaRPr lang="zh-CN" altLang="en-US"/>
          </a:p>
        </p:txBody>
      </p:sp>
      <p:sp>
        <p:nvSpPr>
          <p:cNvPr id="38" name="Rectangle 42"/>
          <p:cNvSpPr>
            <a:spLocks noChangeArrowheads="1"/>
          </p:cNvSpPr>
          <p:nvPr/>
        </p:nvSpPr>
        <p:spPr bwMode="auto">
          <a:xfrm>
            <a:off x="417513" y="6156325"/>
            <a:ext cx="8197850" cy="242888"/>
          </a:xfrm>
          <a:prstGeom prst="rect">
            <a:avLst/>
          </a:prstGeom>
          <a:solidFill>
            <a:schemeClr val="accent2"/>
          </a:solidFill>
          <a:ln w="9525">
            <a:noFill/>
            <a:miter lim="800000"/>
            <a:headEnd/>
            <a:tailEnd/>
          </a:ln>
          <a:effectLst>
            <a:outerShdw dist="35921" dir="2700000" algn="ctr" rotWithShape="0">
              <a:srgbClr val="B2B2B2"/>
            </a:outerShdw>
          </a:effectLst>
        </p:spPr>
        <p:txBody>
          <a:bodyPr wrap="none" lIns="92075" tIns="46038" rIns="92075" bIns="46038" anchor="ctr"/>
          <a:lstStyle/>
          <a:p>
            <a:pPr>
              <a:spcBef>
                <a:spcPct val="20000"/>
              </a:spcBef>
              <a:buClr>
                <a:schemeClr val="hlink"/>
              </a:buClr>
              <a:buSzPct val="50000"/>
              <a:buFont typeface="Monotype Sorts" pitchFamily="2" charset="2"/>
              <a:buNone/>
              <a:defRPr/>
            </a:pPr>
            <a:r>
              <a:rPr lang="zh-CN" altLang="en-US" sz="1600" dirty="0">
                <a:solidFill>
                  <a:schemeClr val="bg1"/>
                </a:solidFill>
                <a:effectLst>
                  <a:outerShdw blurRad="38100" dist="38100" dir="2700000" algn="tl">
                    <a:srgbClr val="000000"/>
                  </a:outerShdw>
                </a:effectLst>
                <a:latin typeface="宋体" pitchFamily="2" charset="-122"/>
                <a:ea typeface="宋体" pitchFamily="2" charset="-122"/>
              </a:rPr>
              <a:t>日常工作（项目管理、产品学习、业务学习）</a:t>
            </a:r>
            <a:endParaRPr lang="zh-CN" altLang="en-US" sz="1600" dirty="0">
              <a:effectLst>
                <a:outerShdw blurRad="38100" dist="38100" dir="2700000" algn="tl">
                  <a:srgbClr val="000000"/>
                </a:outerShdw>
              </a:effectLst>
              <a:latin typeface="宋体" pitchFamily="2" charset="-122"/>
              <a:ea typeface="宋体" pitchFamily="2" charset="-122"/>
            </a:endParaRPr>
          </a:p>
        </p:txBody>
      </p:sp>
      <p:sp>
        <p:nvSpPr>
          <p:cNvPr id="26656" name="Rectangle 33"/>
          <p:cNvSpPr>
            <a:spLocks noChangeArrowheads="1"/>
          </p:cNvSpPr>
          <p:nvPr/>
        </p:nvSpPr>
        <p:spPr bwMode="auto">
          <a:xfrm>
            <a:off x="2695575" y="2786063"/>
            <a:ext cx="1779588" cy="403225"/>
          </a:xfrm>
          <a:prstGeom prst="rect">
            <a:avLst/>
          </a:prstGeom>
          <a:solidFill>
            <a:srgbClr val="FF9933"/>
          </a:solidFill>
          <a:ln w="9525">
            <a:noFill/>
            <a:miter lim="800000"/>
            <a:headEnd/>
            <a:tailEnd/>
          </a:ln>
          <a:effectLst>
            <a:outerShdw sx="999" sy="999" algn="ctr" rotWithShape="0">
              <a:schemeClr val="bg1"/>
            </a:outerShdw>
          </a:effectLst>
        </p:spPr>
        <p:txBody>
          <a:bodyPr wrap="none" lIns="92075" tIns="46038" rIns="92075" bIns="46038" anchor="ctr"/>
          <a:lstStyle/>
          <a:p>
            <a:pPr eaLnBrk="0" hangingPunct="0">
              <a:buClr>
                <a:schemeClr val="hlink"/>
              </a:buClr>
              <a:buSzPct val="50000"/>
              <a:buFont typeface="Monotype Sorts" pitchFamily="2" charset="2"/>
              <a:buNone/>
              <a:defRPr/>
            </a:pPr>
            <a:r>
              <a:rPr lang="zh-CN" altLang="en-US" sz="2000" b="1" dirty="0">
                <a:solidFill>
                  <a:srgbClr val="000000"/>
                </a:solidFill>
                <a:ea typeface="宋体" pitchFamily="2" charset="-122"/>
              </a:rPr>
              <a:t>需求调研阶段</a:t>
            </a:r>
            <a:endParaRPr lang="en-US" altLang="zh-CN" sz="2000" b="1" dirty="0">
              <a:solidFill>
                <a:srgbClr val="000000"/>
              </a:solidFill>
              <a:ea typeface="宋体" pitchFamily="2" charset="-122"/>
            </a:endParaRPr>
          </a:p>
        </p:txBody>
      </p:sp>
      <p:sp>
        <p:nvSpPr>
          <p:cNvPr id="9249" name="Line 39"/>
          <p:cNvSpPr>
            <a:spLocks noChangeShapeType="1"/>
          </p:cNvSpPr>
          <p:nvPr/>
        </p:nvSpPr>
        <p:spPr bwMode="auto">
          <a:xfrm>
            <a:off x="7729538" y="1784350"/>
            <a:ext cx="1587" cy="4430713"/>
          </a:xfrm>
          <a:prstGeom prst="line">
            <a:avLst/>
          </a:prstGeom>
          <a:noFill/>
          <a:ln w="12700">
            <a:solidFill>
              <a:srgbClr val="FF0000"/>
            </a:solidFill>
            <a:prstDash val="sysDot"/>
            <a:round/>
            <a:headEnd/>
            <a:tailEnd/>
          </a:ln>
        </p:spPr>
        <p:txBody>
          <a:bodyPr wrap="none" lIns="92075" tIns="46038" rIns="92075" bIns="46038" anchor="ctr"/>
          <a:lstStyle/>
          <a:p>
            <a:endParaRPr lang="zh-CN" altLang="en-US"/>
          </a:p>
        </p:txBody>
      </p:sp>
      <p:sp>
        <p:nvSpPr>
          <p:cNvPr id="9250" name="Line 40"/>
          <p:cNvSpPr>
            <a:spLocks noChangeShapeType="1"/>
          </p:cNvSpPr>
          <p:nvPr/>
        </p:nvSpPr>
        <p:spPr bwMode="auto">
          <a:xfrm>
            <a:off x="8037513" y="1785938"/>
            <a:ext cx="1587" cy="4430712"/>
          </a:xfrm>
          <a:prstGeom prst="line">
            <a:avLst/>
          </a:prstGeom>
          <a:noFill/>
          <a:ln w="12700">
            <a:solidFill>
              <a:srgbClr val="FF0000"/>
            </a:solidFill>
            <a:prstDash val="sysDot"/>
            <a:round/>
            <a:headEnd/>
            <a:tailEnd/>
          </a:ln>
        </p:spPr>
        <p:txBody>
          <a:bodyPr wrap="none" lIns="92075" tIns="46038" rIns="92075" bIns="46038" anchor="ctr"/>
          <a:lstStyle/>
          <a:p>
            <a:endParaRPr lang="zh-CN" altLang="en-US"/>
          </a:p>
        </p:txBody>
      </p:sp>
      <p:sp>
        <p:nvSpPr>
          <p:cNvPr id="26664" name="Rectangle 51"/>
          <p:cNvSpPr>
            <a:spLocks noChangeArrowheads="1"/>
          </p:cNvSpPr>
          <p:nvPr/>
        </p:nvSpPr>
        <p:spPr bwMode="auto">
          <a:xfrm>
            <a:off x="6786563" y="4324350"/>
            <a:ext cx="1714500" cy="319088"/>
          </a:xfrm>
          <a:prstGeom prst="rect">
            <a:avLst/>
          </a:prstGeom>
          <a:solidFill>
            <a:schemeClr val="accent6">
              <a:lumMod val="60000"/>
              <a:lumOff val="40000"/>
            </a:schemeClr>
          </a:solidFill>
          <a:ln w="9525">
            <a:noFill/>
            <a:miter lim="800000"/>
            <a:headEnd/>
            <a:tailEnd/>
          </a:ln>
          <a:effectLst>
            <a:outerShdw dist="35921" dir="2700000" algn="ctr" rotWithShape="0">
              <a:srgbClr val="B2B2B2"/>
            </a:outerShdw>
          </a:effectLst>
        </p:spPr>
        <p:txBody>
          <a:bodyPr wrap="none" lIns="92075" tIns="46038" rIns="92075" bIns="46038" anchor="ctr"/>
          <a:lstStyle/>
          <a:p>
            <a:pPr>
              <a:spcBef>
                <a:spcPct val="20000"/>
              </a:spcBef>
              <a:buClr>
                <a:schemeClr val="hlink"/>
              </a:buClr>
              <a:buSzPct val="50000"/>
              <a:buFont typeface="Monotype Sorts" pitchFamily="2" charset="2"/>
              <a:buNone/>
              <a:defRPr/>
            </a:pPr>
            <a:r>
              <a:rPr lang="zh-CN" altLang="en-US" sz="2000" b="1" dirty="0">
                <a:solidFill>
                  <a:schemeClr val="tx2"/>
                </a:solidFill>
                <a:ea typeface="宋体" pitchFamily="2" charset="-122"/>
              </a:rPr>
              <a:t>业务蓝图确认</a:t>
            </a:r>
            <a:endParaRPr lang="en-US" altLang="zh-CN" sz="2000" b="1" dirty="0">
              <a:solidFill>
                <a:schemeClr val="tx2"/>
              </a:solidFill>
              <a:ea typeface="宋体" pitchFamily="2" charset="-122"/>
            </a:endParaRPr>
          </a:p>
        </p:txBody>
      </p:sp>
      <p:sp>
        <p:nvSpPr>
          <p:cNvPr id="9252" name="Text Box 56"/>
          <p:cNvSpPr txBox="1">
            <a:spLocks noChangeArrowheads="1"/>
          </p:cNvSpPr>
          <p:nvPr/>
        </p:nvSpPr>
        <p:spPr bwMode="auto">
          <a:xfrm>
            <a:off x="2571750" y="3297238"/>
            <a:ext cx="2046288" cy="1150937"/>
          </a:xfrm>
          <a:prstGeom prst="rect">
            <a:avLst/>
          </a:prstGeom>
          <a:noFill/>
          <a:ln w="9525" algn="ctr">
            <a:noFill/>
            <a:miter lim="800000"/>
            <a:headEnd/>
            <a:tailEnd/>
          </a:ln>
        </p:spPr>
        <p:txBody>
          <a:bodyPr>
            <a:spAutoFit/>
          </a:bodyPr>
          <a:lstStyle/>
          <a:p>
            <a:pPr eaLnBrk="0" hangingPunct="0">
              <a:lnSpc>
                <a:spcPct val="70000"/>
              </a:lnSpc>
              <a:spcBef>
                <a:spcPct val="50000"/>
              </a:spcBef>
              <a:buFont typeface="Wingdings" pitchFamily="2" charset="2"/>
              <a:buChar char="ü"/>
            </a:pPr>
            <a:r>
              <a:rPr lang="zh-CN" altLang="en-US" sz="1600" dirty="0">
                <a:solidFill>
                  <a:srgbClr val="000000"/>
                </a:solidFill>
                <a:ea typeface="宋体" pitchFamily="2" charset="-122"/>
              </a:rPr>
              <a:t>调研提纲准备</a:t>
            </a:r>
          </a:p>
          <a:p>
            <a:pPr eaLnBrk="0" hangingPunct="0">
              <a:lnSpc>
                <a:spcPct val="70000"/>
              </a:lnSpc>
              <a:spcBef>
                <a:spcPct val="50000"/>
              </a:spcBef>
              <a:buFont typeface="Wingdings" pitchFamily="2" charset="2"/>
              <a:buChar char="ü"/>
            </a:pPr>
            <a:r>
              <a:rPr lang="zh-CN" altLang="en-US" sz="1600" dirty="0">
                <a:solidFill>
                  <a:srgbClr val="000000"/>
                </a:solidFill>
                <a:ea typeface="宋体" pitchFamily="2" charset="-122"/>
              </a:rPr>
              <a:t>现场访谈</a:t>
            </a:r>
          </a:p>
          <a:p>
            <a:pPr eaLnBrk="0" hangingPunct="0">
              <a:lnSpc>
                <a:spcPct val="70000"/>
              </a:lnSpc>
              <a:spcBef>
                <a:spcPct val="50000"/>
              </a:spcBef>
              <a:buFont typeface="Wingdings" pitchFamily="2" charset="2"/>
              <a:buChar char="ü"/>
            </a:pPr>
            <a:r>
              <a:rPr lang="zh-CN" altLang="en-US" sz="1600" dirty="0">
                <a:solidFill>
                  <a:srgbClr val="000000"/>
                </a:solidFill>
                <a:ea typeface="宋体" pitchFamily="2" charset="-122"/>
              </a:rPr>
              <a:t>调研资料收集</a:t>
            </a:r>
            <a:endParaRPr lang="en-US" altLang="zh-CN" sz="1600" dirty="0">
              <a:solidFill>
                <a:srgbClr val="000000"/>
              </a:solidFill>
              <a:ea typeface="宋体" pitchFamily="2" charset="-122"/>
            </a:endParaRPr>
          </a:p>
          <a:p>
            <a:pPr eaLnBrk="0" hangingPunct="0">
              <a:lnSpc>
                <a:spcPct val="70000"/>
              </a:lnSpc>
              <a:spcBef>
                <a:spcPct val="50000"/>
              </a:spcBef>
              <a:buFont typeface="Wingdings" pitchFamily="2" charset="2"/>
              <a:buChar char="ü"/>
            </a:pPr>
            <a:r>
              <a:rPr lang="zh-CN" altLang="en-US" sz="1600" dirty="0">
                <a:solidFill>
                  <a:srgbClr val="000000"/>
                </a:solidFill>
                <a:ea typeface="宋体" pitchFamily="2" charset="-122"/>
              </a:rPr>
              <a:t>现状报告编写</a:t>
            </a:r>
          </a:p>
        </p:txBody>
      </p:sp>
      <p:sp>
        <p:nvSpPr>
          <p:cNvPr id="9253" name="Text Box 60"/>
          <p:cNvSpPr txBox="1">
            <a:spLocks noChangeArrowheads="1"/>
          </p:cNvSpPr>
          <p:nvPr/>
        </p:nvSpPr>
        <p:spPr bwMode="auto">
          <a:xfrm>
            <a:off x="6786563" y="4729163"/>
            <a:ext cx="2143125" cy="560387"/>
          </a:xfrm>
          <a:prstGeom prst="rect">
            <a:avLst/>
          </a:prstGeom>
          <a:noFill/>
          <a:ln w="9525" algn="ctr">
            <a:noFill/>
            <a:miter lim="800000"/>
            <a:headEnd/>
            <a:tailEnd/>
          </a:ln>
        </p:spPr>
        <p:txBody>
          <a:bodyPr>
            <a:spAutoFit/>
          </a:bodyPr>
          <a:lstStyle/>
          <a:p>
            <a:pPr eaLnBrk="0" hangingPunct="0">
              <a:lnSpc>
                <a:spcPct val="70000"/>
              </a:lnSpc>
              <a:spcBef>
                <a:spcPct val="50000"/>
              </a:spcBef>
              <a:buFont typeface="Wingdings" pitchFamily="2" charset="2"/>
              <a:buChar char="ü"/>
            </a:pPr>
            <a:r>
              <a:rPr lang="zh-CN" altLang="en-US" sz="1600" dirty="0">
                <a:solidFill>
                  <a:srgbClr val="000000"/>
                </a:solidFill>
                <a:ea typeface="宋体" pitchFamily="2" charset="-122"/>
              </a:rPr>
              <a:t>蓝图阶段汇报</a:t>
            </a:r>
          </a:p>
          <a:p>
            <a:pPr eaLnBrk="0" hangingPunct="0">
              <a:lnSpc>
                <a:spcPct val="70000"/>
              </a:lnSpc>
              <a:spcBef>
                <a:spcPct val="50000"/>
              </a:spcBef>
              <a:buFont typeface="Wingdings" pitchFamily="2" charset="2"/>
              <a:buChar char="ü"/>
            </a:pPr>
            <a:r>
              <a:rPr lang="zh-CN" altLang="en-US" sz="1600" dirty="0">
                <a:solidFill>
                  <a:srgbClr val="000000"/>
                </a:solidFill>
                <a:ea typeface="宋体" pitchFamily="2" charset="-122"/>
              </a:rPr>
              <a:t>蓝图修正确认</a:t>
            </a:r>
          </a:p>
        </p:txBody>
      </p:sp>
      <p:sp>
        <p:nvSpPr>
          <p:cNvPr id="9254" name="TextBox 47"/>
          <p:cNvSpPr txBox="1">
            <a:spLocks noChangeArrowheads="1"/>
          </p:cNvSpPr>
          <p:nvPr/>
        </p:nvSpPr>
        <p:spPr bwMode="auto">
          <a:xfrm>
            <a:off x="317500" y="1006475"/>
            <a:ext cx="1317625" cy="369888"/>
          </a:xfrm>
          <a:prstGeom prst="rect">
            <a:avLst/>
          </a:prstGeom>
          <a:noFill/>
          <a:ln w="9525">
            <a:noFill/>
            <a:miter lim="800000"/>
            <a:headEnd/>
            <a:tailEnd/>
          </a:ln>
        </p:spPr>
        <p:txBody>
          <a:bodyPr>
            <a:spAutoFit/>
          </a:bodyPr>
          <a:lstStyle/>
          <a:p>
            <a:r>
              <a:rPr lang="en-US" altLang="zh-CN" b="1">
                <a:ea typeface="宋体" pitchFamily="2" charset="-122"/>
              </a:rPr>
              <a:t>20110516</a:t>
            </a:r>
            <a:endParaRPr lang="zh-CN" altLang="en-US" b="1">
              <a:ea typeface="宋体" pitchFamily="2" charset="-122"/>
            </a:endParaRPr>
          </a:p>
        </p:txBody>
      </p:sp>
      <p:sp>
        <p:nvSpPr>
          <p:cNvPr id="9255" name="TextBox 48"/>
          <p:cNvSpPr txBox="1">
            <a:spLocks noChangeArrowheads="1"/>
          </p:cNvSpPr>
          <p:nvPr/>
        </p:nvSpPr>
        <p:spPr bwMode="auto">
          <a:xfrm>
            <a:off x="7451725" y="1006475"/>
            <a:ext cx="1223963" cy="369888"/>
          </a:xfrm>
          <a:prstGeom prst="rect">
            <a:avLst/>
          </a:prstGeom>
          <a:noFill/>
          <a:ln w="9525">
            <a:noFill/>
            <a:miter lim="800000"/>
            <a:headEnd/>
            <a:tailEnd/>
          </a:ln>
        </p:spPr>
        <p:txBody>
          <a:bodyPr>
            <a:spAutoFit/>
          </a:bodyPr>
          <a:lstStyle/>
          <a:p>
            <a:r>
              <a:rPr lang="en-US" altLang="zh-CN" b="1" dirty="0" smtClean="0">
                <a:ea typeface="宋体" pitchFamily="2" charset="-122"/>
              </a:rPr>
              <a:t>20110818</a:t>
            </a:r>
            <a:endParaRPr lang="zh-CN" altLang="en-US" b="1" dirty="0">
              <a:ea typeface="宋体" pitchFamily="2" charset="-122"/>
            </a:endParaRPr>
          </a:p>
        </p:txBody>
      </p:sp>
      <p:sp>
        <p:nvSpPr>
          <p:cNvPr id="57" name="Rectangle 42"/>
          <p:cNvSpPr>
            <a:spLocks noChangeArrowheads="1"/>
          </p:cNvSpPr>
          <p:nvPr/>
        </p:nvSpPr>
        <p:spPr bwMode="auto">
          <a:xfrm>
            <a:off x="371475" y="1314450"/>
            <a:ext cx="8197850" cy="414338"/>
          </a:xfrm>
          <a:prstGeom prst="rect">
            <a:avLst/>
          </a:prstGeom>
          <a:solidFill>
            <a:schemeClr val="tx2"/>
          </a:solidFill>
          <a:ln w="9525">
            <a:noFill/>
            <a:miter lim="800000"/>
            <a:headEnd/>
            <a:tailEnd/>
          </a:ln>
          <a:effectLst>
            <a:outerShdw dist="35921" dir="2700000" algn="ctr" rotWithShape="0">
              <a:srgbClr val="B2B2B2"/>
            </a:outerShdw>
          </a:effectLst>
        </p:spPr>
        <p:txBody>
          <a:bodyPr wrap="none" lIns="92075" tIns="46038" rIns="92075" bIns="46038" anchor="ctr"/>
          <a:lstStyle/>
          <a:p>
            <a:pPr>
              <a:defRPr/>
            </a:pPr>
            <a:r>
              <a:rPr lang="zh-CN" altLang="en-US" b="1" dirty="0">
                <a:solidFill>
                  <a:schemeClr val="bg1"/>
                </a:solidFill>
                <a:effectLst>
                  <a:outerShdw blurRad="38100" dist="38100" dir="2700000" algn="tl">
                    <a:srgbClr val="41606F"/>
                  </a:outerShdw>
                </a:effectLst>
                <a:latin typeface="宋体" pitchFamily="2" charset="-122"/>
                <a:ea typeface="宋体" pitchFamily="2" charset="-122"/>
              </a:rPr>
              <a:t>原</a:t>
            </a:r>
            <a:r>
              <a:rPr lang="zh-CN" altLang="en-US" b="1" dirty="0">
                <a:solidFill>
                  <a:schemeClr val="bg1"/>
                </a:solidFill>
                <a:latin typeface="宋体" pitchFamily="2" charset="-122"/>
                <a:ea typeface="宋体" pitchFamily="2" charset="-122"/>
              </a:rPr>
              <a:t>则</a:t>
            </a:r>
            <a:r>
              <a:rPr lang="zh-CN" altLang="en-US" sz="1400" b="1" dirty="0">
                <a:solidFill>
                  <a:schemeClr val="bg1"/>
                </a:solidFill>
                <a:latin typeface="宋体" pitchFamily="2" charset="-122"/>
                <a:ea typeface="宋体" pitchFamily="2" charset="-122"/>
              </a:rPr>
              <a:t>：</a:t>
            </a:r>
            <a:r>
              <a:rPr lang="zh-CN" altLang="en-US" dirty="0">
                <a:solidFill>
                  <a:schemeClr val="bg1"/>
                </a:solidFill>
                <a:latin typeface="Arial" charset="0"/>
                <a:ea typeface="宋体" pitchFamily="2" charset="-122"/>
              </a:rPr>
              <a:t>面向未来、全面集成、一体化管控、规范性与灵活性平衡</a:t>
            </a:r>
          </a:p>
        </p:txBody>
      </p:sp>
      <p:pic>
        <p:nvPicPr>
          <p:cNvPr id="9257" name="Picture 51" descr="C:\Program Files\Microsoft Office\MEDIA\CAGCAT10\j0293234.wmf"/>
          <p:cNvPicPr>
            <a:picLocks noChangeAspect="1" noChangeArrowheads="1"/>
          </p:cNvPicPr>
          <p:nvPr/>
        </p:nvPicPr>
        <p:blipFill>
          <a:blip r:embed="rId2" cstate="print"/>
          <a:srcRect/>
          <a:stretch>
            <a:fillRect/>
          </a:stretch>
        </p:blipFill>
        <p:spPr bwMode="auto">
          <a:xfrm>
            <a:off x="182563" y="2030413"/>
            <a:ext cx="690562" cy="509587"/>
          </a:xfrm>
          <a:prstGeom prst="rect">
            <a:avLst/>
          </a:prstGeom>
          <a:noFill/>
          <a:ln w="9525">
            <a:noFill/>
            <a:miter lim="800000"/>
            <a:headEnd/>
            <a:tailEnd/>
          </a:ln>
        </p:spPr>
      </p:pic>
      <p:sp>
        <p:nvSpPr>
          <p:cNvPr id="53" name="Rectangle 33"/>
          <p:cNvSpPr>
            <a:spLocks noChangeArrowheads="1"/>
          </p:cNvSpPr>
          <p:nvPr/>
        </p:nvSpPr>
        <p:spPr bwMode="auto">
          <a:xfrm>
            <a:off x="857250" y="2071688"/>
            <a:ext cx="1779588" cy="403225"/>
          </a:xfrm>
          <a:prstGeom prst="rect">
            <a:avLst/>
          </a:prstGeom>
          <a:solidFill>
            <a:srgbClr val="FF9933"/>
          </a:solidFill>
          <a:ln w="9525">
            <a:noFill/>
            <a:miter lim="800000"/>
            <a:headEnd/>
            <a:tailEnd/>
          </a:ln>
          <a:effectLst>
            <a:outerShdw sx="999" sy="999" algn="ctr" rotWithShape="0">
              <a:schemeClr val="bg1"/>
            </a:outerShdw>
          </a:effectLst>
        </p:spPr>
        <p:txBody>
          <a:bodyPr wrap="none" lIns="92075" tIns="46038" rIns="92075" bIns="46038" anchor="ctr"/>
          <a:lstStyle/>
          <a:p>
            <a:pPr eaLnBrk="0" hangingPunct="0">
              <a:buClr>
                <a:schemeClr val="hlink"/>
              </a:buClr>
              <a:buSzPct val="50000"/>
              <a:buFont typeface="Monotype Sorts" pitchFamily="2" charset="2"/>
              <a:buNone/>
              <a:defRPr/>
            </a:pPr>
            <a:r>
              <a:rPr lang="zh-CN" altLang="en-US" sz="2000" b="1" dirty="0">
                <a:solidFill>
                  <a:srgbClr val="000000"/>
                </a:solidFill>
                <a:ea typeface="宋体" pitchFamily="2" charset="-122"/>
              </a:rPr>
              <a:t>项目准备阶段</a:t>
            </a:r>
            <a:endParaRPr lang="en-US" altLang="zh-CN" sz="2000" b="1" dirty="0">
              <a:solidFill>
                <a:srgbClr val="000000"/>
              </a:solidFill>
              <a:ea typeface="宋体" pitchFamily="2" charset="-122"/>
            </a:endParaRPr>
          </a:p>
        </p:txBody>
      </p:sp>
      <p:sp>
        <p:nvSpPr>
          <p:cNvPr id="9259" name="Text Box 56"/>
          <p:cNvSpPr txBox="1">
            <a:spLocks noChangeArrowheads="1"/>
          </p:cNvSpPr>
          <p:nvPr/>
        </p:nvSpPr>
        <p:spPr bwMode="auto">
          <a:xfrm>
            <a:off x="733425" y="2582863"/>
            <a:ext cx="2046288" cy="1741487"/>
          </a:xfrm>
          <a:prstGeom prst="rect">
            <a:avLst/>
          </a:prstGeom>
          <a:noFill/>
          <a:ln w="9525" algn="ctr">
            <a:noFill/>
            <a:miter lim="800000"/>
            <a:headEnd/>
            <a:tailEnd/>
          </a:ln>
        </p:spPr>
        <p:txBody>
          <a:bodyPr>
            <a:spAutoFit/>
          </a:bodyPr>
          <a:lstStyle/>
          <a:p>
            <a:pPr eaLnBrk="0" hangingPunct="0">
              <a:lnSpc>
                <a:spcPct val="70000"/>
              </a:lnSpc>
              <a:spcBef>
                <a:spcPct val="50000"/>
              </a:spcBef>
              <a:buFont typeface="Wingdings" pitchFamily="2" charset="2"/>
              <a:buChar char="ü"/>
            </a:pPr>
            <a:r>
              <a:rPr lang="zh-CN" altLang="en-US" sz="1600" dirty="0">
                <a:solidFill>
                  <a:srgbClr val="000000"/>
                </a:solidFill>
                <a:ea typeface="宋体" pitchFamily="2" charset="-122"/>
              </a:rPr>
              <a:t>项目团队组建</a:t>
            </a:r>
            <a:endParaRPr lang="en-US" altLang="zh-CN" sz="1600" dirty="0">
              <a:solidFill>
                <a:srgbClr val="000000"/>
              </a:solidFill>
              <a:ea typeface="宋体" pitchFamily="2" charset="-122"/>
            </a:endParaRPr>
          </a:p>
          <a:p>
            <a:pPr eaLnBrk="0" hangingPunct="0">
              <a:lnSpc>
                <a:spcPct val="70000"/>
              </a:lnSpc>
              <a:spcBef>
                <a:spcPct val="50000"/>
              </a:spcBef>
              <a:buFont typeface="Wingdings" pitchFamily="2" charset="2"/>
              <a:buChar char="ü"/>
            </a:pPr>
            <a:r>
              <a:rPr lang="zh-CN" altLang="en-US" sz="1600" dirty="0">
                <a:solidFill>
                  <a:srgbClr val="000000"/>
                </a:solidFill>
                <a:ea typeface="宋体" pitchFamily="2" charset="-122"/>
              </a:rPr>
              <a:t>项目章程制定</a:t>
            </a:r>
            <a:endParaRPr lang="en-US" altLang="zh-CN" sz="1600" dirty="0">
              <a:solidFill>
                <a:srgbClr val="000000"/>
              </a:solidFill>
              <a:ea typeface="宋体" pitchFamily="2" charset="-122"/>
            </a:endParaRPr>
          </a:p>
          <a:p>
            <a:pPr eaLnBrk="0" hangingPunct="0">
              <a:lnSpc>
                <a:spcPct val="70000"/>
              </a:lnSpc>
              <a:spcBef>
                <a:spcPct val="50000"/>
              </a:spcBef>
              <a:buFont typeface="Wingdings" pitchFamily="2" charset="2"/>
              <a:buChar char="ü"/>
            </a:pPr>
            <a:r>
              <a:rPr lang="zh-CN" altLang="en-US" sz="1600" dirty="0">
                <a:solidFill>
                  <a:srgbClr val="000000"/>
                </a:solidFill>
                <a:ea typeface="宋体" pitchFamily="2" charset="-122"/>
              </a:rPr>
              <a:t>项目计划制定</a:t>
            </a:r>
            <a:endParaRPr lang="en-US" altLang="zh-CN" sz="1600" dirty="0">
              <a:solidFill>
                <a:srgbClr val="000000"/>
              </a:solidFill>
              <a:ea typeface="宋体" pitchFamily="2" charset="-122"/>
            </a:endParaRPr>
          </a:p>
          <a:p>
            <a:pPr eaLnBrk="0" hangingPunct="0">
              <a:lnSpc>
                <a:spcPct val="70000"/>
              </a:lnSpc>
              <a:spcBef>
                <a:spcPct val="50000"/>
              </a:spcBef>
              <a:buFont typeface="Wingdings" pitchFamily="2" charset="2"/>
              <a:buChar char="ü"/>
            </a:pPr>
            <a:r>
              <a:rPr lang="zh-CN" altLang="en-US" sz="1600" dirty="0">
                <a:solidFill>
                  <a:srgbClr val="000000"/>
                </a:solidFill>
                <a:ea typeface="宋体" pitchFamily="2" charset="-122"/>
              </a:rPr>
              <a:t>试用环境准备</a:t>
            </a:r>
            <a:endParaRPr lang="en-US" altLang="zh-CN" sz="1600" dirty="0">
              <a:solidFill>
                <a:srgbClr val="000000"/>
              </a:solidFill>
              <a:ea typeface="宋体" pitchFamily="2" charset="-122"/>
            </a:endParaRPr>
          </a:p>
          <a:p>
            <a:pPr eaLnBrk="0" hangingPunct="0">
              <a:lnSpc>
                <a:spcPct val="70000"/>
              </a:lnSpc>
              <a:spcBef>
                <a:spcPct val="50000"/>
              </a:spcBef>
              <a:buFont typeface="Wingdings" pitchFamily="2" charset="2"/>
              <a:buChar char="ü"/>
            </a:pPr>
            <a:r>
              <a:rPr lang="zh-CN" altLang="en-US" sz="1600" dirty="0">
                <a:solidFill>
                  <a:srgbClr val="000000"/>
                </a:solidFill>
                <a:ea typeface="宋体" pitchFamily="2" charset="-122"/>
              </a:rPr>
              <a:t>产品基础培训</a:t>
            </a:r>
            <a:endParaRPr lang="en-US" altLang="zh-CN" sz="1600" dirty="0">
              <a:solidFill>
                <a:srgbClr val="000000"/>
              </a:solidFill>
              <a:ea typeface="宋体" pitchFamily="2" charset="-122"/>
            </a:endParaRPr>
          </a:p>
          <a:p>
            <a:pPr eaLnBrk="0" hangingPunct="0">
              <a:lnSpc>
                <a:spcPct val="70000"/>
              </a:lnSpc>
              <a:spcBef>
                <a:spcPct val="50000"/>
              </a:spcBef>
              <a:buFont typeface="Wingdings" pitchFamily="2" charset="2"/>
              <a:buChar char="ü"/>
            </a:pPr>
            <a:endParaRPr lang="zh-CN" altLang="en-US" sz="1600" dirty="0">
              <a:solidFill>
                <a:srgbClr val="000000"/>
              </a:solidFill>
              <a:ea typeface="宋体" pitchFamily="2" charset="-122"/>
            </a:endParaRPr>
          </a:p>
        </p:txBody>
      </p:sp>
      <p:sp>
        <p:nvSpPr>
          <p:cNvPr id="55" name="Rectangle 33"/>
          <p:cNvSpPr>
            <a:spLocks noChangeArrowheads="1"/>
          </p:cNvSpPr>
          <p:nvPr/>
        </p:nvSpPr>
        <p:spPr bwMode="auto">
          <a:xfrm>
            <a:off x="4552950" y="3471863"/>
            <a:ext cx="2305050" cy="403225"/>
          </a:xfrm>
          <a:prstGeom prst="rect">
            <a:avLst/>
          </a:prstGeom>
          <a:solidFill>
            <a:srgbClr val="FF9933"/>
          </a:solidFill>
          <a:ln w="9525">
            <a:noFill/>
            <a:miter lim="800000"/>
            <a:headEnd/>
            <a:tailEnd/>
          </a:ln>
          <a:effectLst>
            <a:outerShdw sx="999" sy="999" algn="ctr" rotWithShape="0">
              <a:schemeClr val="bg1"/>
            </a:outerShdw>
          </a:effectLst>
        </p:spPr>
        <p:txBody>
          <a:bodyPr wrap="none" lIns="92075" tIns="46038" rIns="92075" bIns="46038" anchor="ctr"/>
          <a:lstStyle/>
          <a:p>
            <a:pPr eaLnBrk="0" hangingPunct="0">
              <a:buClr>
                <a:schemeClr val="hlink"/>
              </a:buClr>
              <a:buSzPct val="50000"/>
              <a:buFont typeface="Monotype Sorts" pitchFamily="2" charset="2"/>
              <a:buNone/>
              <a:defRPr/>
            </a:pPr>
            <a:r>
              <a:rPr lang="zh-CN" altLang="en-US" sz="2000" b="1" dirty="0" smtClean="0">
                <a:solidFill>
                  <a:srgbClr val="000000"/>
                </a:solidFill>
                <a:ea typeface="宋体" pitchFamily="2" charset="-122"/>
              </a:rPr>
              <a:t>系统设计阶段</a:t>
            </a:r>
            <a:endParaRPr lang="en-US" altLang="zh-CN" sz="2000" b="1" dirty="0">
              <a:solidFill>
                <a:srgbClr val="000000"/>
              </a:solidFill>
              <a:ea typeface="宋体" pitchFamily="2" charset="-122"/>
            </a:endParaRPr>
          </a:p>
        </p:txBody>
      </p:sp>
      <p:sp>
        <p:nvSpPr>
          <p:cNvPr id="9261" name="Text Box 56"/>
          <p:cNvSpPr txBox="1">
            <a:spLocks noChangeArrowheads="1"/>
          </p:cNvSpPr>
          <p:nvPr/>
        </p:nvSpPr>
        <p:spPr bwMode="auto">
          <a:xfrm>
            <a:off x="4429125" y="3983038"/>
            <a:ext cx="2046288" cy="1742015"/>
          </a:xfrm>
          <a:prstGeom prst="rect">
            <a:avLst/>
          </a:prstGeom>
          <a:noFill/>
          <a:ln w="9525" algn="ctr">
            <a:noFill/>
            <a:miter lim="800000"/>
            <a:headEnd/>
            <a:tailEnd/>
          </a:ln>
        </p:spPr>
        <p:txBody>
          <a:bodyPr>
            <a:spAutoFit/>
          </a:bodyPr>
          <a:lstStyle/>
          <a:p>
            <a:pPr eaLnBrk="0" hangingPunct="0">
              <a:lnSpc>
                <a:spcPct val="70000"/>
              </a:lnSpc>
              <a:spcBef>
                <a:spcPct val="50000"/>
              </a:spcBef>
              <a:buFont typeface="Wingdings" pitchFamily="2" charset="2"/>
              <a:buChar char="ü"/>
            </a:pPr>
            <a:r>
              <a:rPr lang="zh-CN" altLang="en-US" sz="1600" b="1" dirty="0" smtClean="0">
                <a:solidFill>
                  <a:srgbClr val="000000"/>
                </a:solidFill>
                <a:ea typeface="宋体" pitchFamily="2" charset="-122"/>
              </a:rPr>
              <a:t>业务蓝图设计</a:t>
            </a:r>
            <a:endParaRPr lang="en-US" altLang="zh-CN" sz="1600" b="1" dirty="0" smtClean="0">
              <a:solidFill>
                <a:srgbClr val="000000"/>
              </a:solidFill>
              <a:ea typeface="宋体" pitchFamily="2" charset="-122"/>
            </a:endParaRPr>
          </a:p>
          <a:p>
            <a:pPr lvl="1" eaLnBrk="0" hangingPunct="0">
              <a:lnSpc>
                <a:spcPct val="70000"/>
              </a:lnSpc>
              <a:spcBef>
                <a:spcPct val="50000"/>
              </a:spcBef>
              <a:buFont typeface="Wingdings" pitchFamily="2" charset="2"/>
              <a:buChar char="Ø"/>
            </a:pPr>
            <a:r>
              <a:rPr lang="zh-CN" altLang="en-US" sz="1200" dirty="0" smtClean="0">
                <a:solidFill>
                  <a:srgbClr val="000000"/>
                </a:solidFill>
                <a:ea typeface="宋体" pitchFamily="2" charset="-122"/>
              </a:rPr>
              <a:t>总体</a:t>
            </a:r>
            <a:r>
              <a:rPr lang="zh-CN" altLang="en-US" sz="1200" dirty="0">
                <a:solidFill>
                  <a:srgbClr val="000000"/>
                </a:solidFill>
                <a:ea typeface="宋体" pitchFamily="2" charset="-122"/>
              </a:rPr>
              <a:t>蓝图设计</a:t>
            </a:r>
            <a:endParaRPr lang="en-US" altLang="zh-CN" sz="1200" dirty="0">
              <a:solidFill>
                <a:srgbClr val="000000"/>
              </a:solidFill>
              <a:ea typeface="宋体" pitchFamily="2" charset="-122"/>
            </a:endParaRPr>
          </a:p>
          <a:p>
            <a:pPr lvl="1" eaLnBrk="0" hangingPunct="0">
              <a:lnSpc>
                <a:spcPct val="70000"/>
              </a:lnSpc>
              <a:spcBef>
                <a:spcPct val="50000"/>
              </a:spcBef>
              <a:buFont typeface="Wingdings" pitchFamily="2" charset="2"/>
              <a:buChar char="Ø"/>
            </a:pPr>
            <a:r>
              <a:rPr lang="zh-CN" altLang="en-US" sz="1200" dirty="0">
                <a:solidFill>
                  <a:srgbClr val="000000"/>
                </a:solidFill>
                <a:ea typeface="宋体" pitchFamily="2" charset="-122"/>
              </a:rPr>
              <a:t>流程蓝图设计</a:t>
            </a:r>
            <a:endParaRPr lang="en-US" altLang="zh-CN" sz="1200" dirty="0">
              <a:solidFill>
                <a:srgbClr val="000000"/>
              </a:solidFill>
              <a:ea typeface="宋体" pitchFamily="2" charset="-122"/>
            </a:endParaRPr>
          </a:p>
          <a:p>
            <a:pPr lvl="1" eaLnBrk="0" hangingPunct="0">
              <a:lnSpc>
                <a:spcPct val="70000"/>
              </a:lnSpc>
              <a:spcBef>
                <a:spcPct val="50000"/>
              </a:spcBef>
              <a:buFont typeface="Wingdings" pitchFamily="2" charset="2"/>
              <a:buChar char="Ø"/>
            </a:pPr>
            <a:r>
              <a:rPr lang="zh-CN" altLang="en-US" sz="1200" dirty="0">
                <a:solidFill>
                  <a:srgbClr val="000000"/>
                </a:solidFill>
                <a:ea typeface="宋体" pitchFamily="2" charset="-122"/>
              </a:rPr>
              <a:t>表单蓝图设计</a:t>
            </a:r>
            <a:endParaRPr lang="en-US" altLang="zh-CN" sz="1200" dirty="0">
              <a:solidFill>
                <a:srgbClr val="000000"/>
              </a:solidFill>
              <a:ea typeface="宋体" pitchFamily="2" charset="-122"/>
            </a:endParaRPr>
          </a:p>
          <a:p>
            <a:pPr lvl="1" eaLnBrk="0" hangingPunct="0">
              <a:lnSpc>
                <a:spcPct val="70000"/>
              </a:lnSpc>
              <a:spcBef>
                <a:spcPct val="50000"/>
              </a:spcBef>
              <a:buFont typeface="Wingdings" pitchFamily="2" charset="2"/>
              <a:buChar char="Ø"/>
            </a:pPr>
            <a:r>
              <a:rPr lang="zh-CN" altLang="en-US" sz="1200" dirty="0">
                <a:solidFill>
                  <a:srgbClr val="000000"/>
                </a:solidFill>
                <a:ea typeface="宋体" pitchFamily="2" charset="-122"/>
              </a:rPr>
              <a:t>整合蓝图设计</a:t>
            </a:r>
            <a:endParaRPr lang="en-US" altLang="zh-CN" sz="1200" dirty="0">
              <a:solidFill>
                <a:srgbClr val="000000"/>
              </a:solidFill>
              <a:ea typeface="宋体" pitchFamily="2" charset="-122"/>
            </a:endParaRPr>
          </a:p>
          <a:p>
            <a:pPr eaLnBrk="0" hangingPunct="0">
              <a:lnSpc>
                <a:spcPct val="70000"/>
              </a:lnSpc>
              <a:spcBef>
                <a:spcPct val="50000"/>
              </a:spcBef>
              <a:buFont typeface="Wingdings" pitchFamily="2" charset="2"/>
              <a:buChar char="ü"/>
            </a:pPr>
            <a:r>
              <a:rPr lang="zh-CN" altLang="en-US" sz="1600" dirty="0" smtClean="0">
                <a:solidFill>
                  <a:srgbClr val="000000"/>
                </a:solidFill>
                <a:ea typeface="宋体" pitchFamily="2" charset="-122"/>
              </a:rPr>
              <a:t>技术蓝图设计</a:t>
            </a:r>
            <a:endParaRPr lang="en-US" altLang="zh-CN" sz="1200" dirty="0" smtClean="0">
              <a:solidFill>
                <a:srgbClr val="000000"/>
              </a:solidFill>
              <a:ea typeface="宋体" pitchFamily="2" charset="-122"/>
            </a:endParaRPr>
          </a:p>
          <a:p>
            <a:pPr eaLnBrk="0" hangingPunct="0">
              <a:lnSpc>
                <a:spcPct val="70000"/>
              </a:lnSpc>
              <a:spcBef>
                <a:spcPct val="50000"/>
              </a:spcBef>
              <a:buFont typeface="Wingdings" pitchFamily="2" charset="2"/>
              <a:buChar char="ü"/>
            </a:pPr>
            <a:r>
              <a:rPr lang="zh-CN" altLang="en-US" sz="1600" dirty="0" smtClean="0">
                <a:solidFill>
                  <a:srgbClr val="000000"/>
                </a:solidFill>
                <a:ea typeface="宋体" pitchFamily="2" charset="-122"/>
              </a:rPr>
              <a:t>系统详细设计</a:t>
            </a:r>
            <a:endParaRPr lang="en-US" altLang="zh-CN" sz="1600" dirty="0" smtClean="0">
              <a:solidFill>
                <a:srgbClr val="000000"/>
              </a:solidFill>
              <a:ea typeface="宋体" pitchFamily="2" charset="-122"/>
            </a:endParaRPr>
          </a:p>
        </p:txBody>
      </p:sp>
      <p:pic>
        <p:nvPicPr>
          <p:cNvPr id="9262" name="Picture 52" descr="C:\Program Files\Microsoft Office\MEDIA\CAGCAT10\j0293236.wmf"/>
          <p:cNvPicPr>
            <a:picLocks noChangeAspect="1" noChangeArrowheads="1"/>
          </p:cNvPicPr>
          <p:nvPr/>
        </p:nvPicPr>
        <p:blipFill>
          <a:blip r:embed="rId3" cstate="print"/>
          <a:srcRect/>
          <a:stretch>
            <a:fillRect/>
          </a:stretch>
        </p:blipFill>
        <p:spPr bwMode="auto">
          <a:xfrm>
            <a:off x="8350250" y="4238625"/>
            <a:ext cx="677863" cy="500063"/>
          </a:xfrm>
          <a:prstGeom prst="rect">
            <a:avLst/>
          </a:prstGeom>
          <a:noFill/>
          <a:ln w="9525">
            <a:noFill/>
            <a:miter lim="800000"/>
            <a:headEnd/>
            <a:tailEnd/>
          </a:ln>
        </p:spPr>
      </p:pic>
    </p:spTree>
  </p:cSld>
  <p:clrMapOvr>
    <a:masterClrMapping/>
  </p:clrMapOvr>
  <p:transition>
    <p:pull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标题 1"/>
          <p:cNvSpPr>
            <a:spLocks noGrp="1"/>
          </p:cNvSpPr>
          <p:nvPr>
            <p:ph type="title"/>
          </p:nvPr>
        </p:nvSpPr>
        <p:spPr/>
        <p:txBody>
          <a:bodyPr/>
          <a:lstStyle/>
          <a:p>
            <a:r>
              <a:rPr lang="zh-CN" altLang="en-US" dirty="0" smtClean="0">
                <a:ea typeface="宋体" pitchFamily="2" charset="-122"/>
              </a:rPr>
              <a:t>蓝图阶段主要交付物</a:t>
            </a:r>
          </a:p>
        </p:txBody>
      </p:sp>
      <p:sp>
        <p:nvSpPr>
          <p:cNvPr id="1034" name="灯片编号占位符 4"/>
          <p:cNvSpPr>
            <a:spLocks noGrp="1"/>
          </p:cNvSpPr>
          <p:nvPr>
            <p:ph type="sldNum" sz="quarter" idx="11"/>
          </p:nvPr>
        </p:nvSpPr>
        <p:spPr>
          <a:xfrm>
            <a:off x="0" y="6626225"/>
            <a:ext cx="6007100" cy="257175"/>
          </a:xfrm>
          <a:noFill/>
        </p:spPr>
        <p:txBody>
          <a:bodyPr lIns="91440" tIns="45720" rIns="91440" bIns="45720"/>
          <a:lstStyle/>
          <a:p>
            <a:pPr algn="l">
              <a:lnSpc>
                <a:spcPct val="120000"/>
              </a:lnSpc>
            </a:pPr>
            <a:fld id="{A5B4DCB7-972B-43DD-B8A9-D48F49107766}" type="slidenum">
              <a:rPr lang="zh-CN" altLang="en-US" smtClean="0">
                <a:latin typeface="Arial" pitchFamily="34" charset="0"/>
              </a:rPr>
              <a:pPr algn="l">
                <a:lnSpc>
                  <a:spcPct val="120000"/>
                </a:lnSpc>
              </a:pPr>
              <a:t>21</a:t>
            </a:fld>
            <a:endParaRPr lang="en-US" altLang="zh-CN" smtClean="0">
              <a:latin typeface="Arial" pitchFamily="34" charset="0"/>
            </a:endParaRPr>
          </a:p>
        </p:txBody>
      </p:sp>
      <p:sp>
        <p:nvSpPr>
          <p:cNvPr id="289794" name="Rectangle 2"/>
          <p:cNvSpPr>
            <a:spLocks noChangeArrowheads="1"/>
          </p:cNvSpPr>
          <p:nvPr/>
        </p:nvSpPr>
        <p:spPr bwMode="auto">
          <a:xfrm>
            <a:off x="0" y="0"/>
            <a:ext cx="9144000" cy="0"/>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none" anchor="ctr">
            <a:spAutoFit/>
          </a:bodyPr>
          <a:lstStyle/>
          <a:p>
            <a:pPr>
              <a:defRPr/>
            </a:pPr>
            <a:endParaRPr lang="zh-CN" altLang="en-US">
              <a:latin typeface="Arial" charset="0"/>
              <a:ea typeface="宋体" pitchFamily="2" charset="-122"/>
            </a:endParaRPr>
          </a:p>
        </p:txBody>
      </p:sp>
      <p:sp>
        <p:nvSpPr>
          <p:cNvPr id="1036" name="AutoShape 4"/>
          <p:cNvSpPr>
            <a:spLocks noChangeArrowheads="1"/>
          </p:cNvSpPr>
          <p:nvPr/>
        </p:nvSpPr>
        <p:spPr bwMode="auto">
          <a:xfrm>
            <a:off x="233363" y="1435100"/>
            <a:ext cx="1262062" cy="392113"/>
          </a:xfrm>
          <a:prstGeom prst="homePlate">
            <a:avLst>
              <a:gd name="adj" fmla="val 40903"/>
            </a:avLst>
          </a:prstGeom>
          <a:solidFill>
            <a:srgbClr val="0070C0"/>
          </a:solidFill>
          <a:ln w="12700" algn="ctr">
            <a:solidFill>
              <a:schemeClr val="tx2"/>
            </a:solidFill>
            <a:miter lim="800000"/>
            <a:headEnd/>
            <a:tailEnd/>
          </a:ln>
        </p:spPr>
        <p:txBody>
          <a:bodyPr wrap="none" anchor="ctr"/>
          <a:lstStyle/>
          <a:p>
            <a:r>
              <a:rPr lang="zh-CN" altLang="en-US" b="1">
                <a:solidFill>
                  <a:schemeClr val="bg1"/>
                </a:solidFill>
                <a:ea typeface="宋体" pitchFamily="2" charset="-122"/>
              </a:rPr>
              <a:t>项目准备</a:t>
            </a:r>
            <a:endParaRPr lang="en-US" altLang="zh-CN" b="1">
              <a:solidFill>
                <a:schemeClr val="bg1"/>
              </a:solidFill>
              <a:ea typeface="宋体" pitchFamily="2" charset="-122"/>
            </a:endParaRPr>
          </a:p>
        </p:txBody>
      </p:sp>
      <p:sp>
        <p:nvSpPr>
          <p:cNvPr id="1037" name="AutoShape 5"/>
          <p:cNvSpPr>
            <a:spLocks noChangeArrowheads="1"/>
          </p:cNvSpPr>
          <p:nvPr/>
        </p:nvSpPr>
        <p:spPr bwMode="auto">
          <a:xfrm>
            <a:off x="1379538" y="1435100"/>
            <a:ext cx="1452562" cy="393700"/>
          </a:xfrm>
          <a:prstGeom prst="chevron">
            <a:avLst>
              <a:gd name="adj" fmla="val 43147"/>
            </a:avLst>
          </a:prstGeom>
          <a:solidFill>
            <a:srgbClr val="0070C0"/>
          </a:solidFill>
          <a:ln w="12700" algn="ctr">
            <a:solidFill>
              <a:schemeClr val="tx2"/>
            </a:solidFill>
            <a:miter lim="800000"/>
            <a:headEnd/>
            <a:tailEnd/>
          </a:ln>
        </p:spPr>
        <p:txBody>
          <a:bodyPr wrap="none" anchor="ctr"/>
          <a:lstStyle/>
          <a:p>
            <a:r>
              <a:rPr lang="zh-CN" altLang="en-US" b="1">
                <a:solidFill>
                  <a:schemeClr val="bg1"/>
                </a:solidFill>
                <a:ea typeface="宋体" pitchFamily="2" charset="-122"/>
              </a:rPr>
              <a:t>业务蓝图</a:t>
            </a:r>
            <a:endParaRPr lang="en-US" altLang="zh-CN" b="1">
              <a:solidFill>
                <a:schemeClr val="bg1"/>
              </a:solidFill>
              <a:ea typeface="宋体" pitchFamily="2" charset="-122"/>
            </a:endParaRPr>
          </a:p>
        </p:txBody>
      </p:sp>
      <p:sp>
        <p:nvSpPr>
          <p:cNvPr id="1038" name="AutoShape 6"/>
          <p:cNvSpPr>
            <a:spLocks noChangeArrowheads="1"/>
          </p:cNvSpPr>
          <p:nvPr/>
        </p:nvSpPr>
        <p:spPr bwMode="auto">
          <a:xfrm>
            <a:off x="2705100" y="1435100"/>
            <a:ext cx="1452563" cy="393700"/>
          </a:xfrm>
          <a:prstGeom prst="chevron">
            <a:avLst>
              <a:gd name="adj" fmla="val 43147"/>
            </a:avLst>
          </a:prstGeom>
          <a:solidFill>
            <a:srgbClr val="0070C0"/>
          </a:solidFill>
          <a:ln w="12700" algn="ctr">
            <a:solidFill>
              <a:schemeClr val="tx2"/>
            </a:solidFill>
            <a:miter lim="800000"/>
            <a:headEnd/>
            <a:tailEnd/>
          </a:ln>
        </p:spPr>
        <p:txBody>
          <a:bodyPr wrap="none" anchor="ctr"/>
          <a:lstStyle/>
          <a:p>
            <a:r>
              <a:rPr lang="zh-CN" altLang="en-US" b="1">
                <a:solidFill>
                  <a:schemeClr val="bg1"/>
                </a:solidFill>
                <a:ea typeface="宋体" pitchFamily="2" charset="-122"/>
              </a:rPr>
              <a:t>技术蓝图</a:t>
            </a:r>
            <a:endParaRPr lang="en-US" altLang="zh-CN" b="1">
              <a:solidFill>
                <a:schemeClr val="bg1"/>
              </a:solidFill>
              <a:ea typeface="宋体" pitchFamily="2" charset="-122"/>
            </a:endParaRPr>
          </a:p>
        </p:txBody>
      </p:sp>
      <p:sp>
        <p:nvSpPr>
          <p:cNvPr id="1039" name="AutoShape 7"/>
          <p:cNvSpPr>
            <a:spLocks noChangeArrowheads="1"/>
          </p:cNvSpPr>
          <p:nvPr/>
        </p:nvSpPr>
        <p:spPr bwMode="auto">
          <a:xfrm>
            <a:off x="4032250" y="1435100"/>
            <a:ext cx="1452563" cy="393700"/>
          </a:xfrm>
          <a:prstGeom prst="chevron">
            <a:avLst>
              <a:gd name="adj" fmla="val 43147"/>
            </a:avLst>
          </a:prstGeom>
          <a:solidFill>
            <a:srgbClr val="0070C0"/>
          </a:solidFill>
          <a:ln w="12700" algn="ctr">
            <a:solidFill>
              <a:schemeClr val="tx2"/>
            </a:solidFill>
            <a:miter lim="800000"/>
            <a:headEnd/>
            <a:tailEnd/>
          </a:ln>
        </p:spPr>
        <p:txBody>
          <a:bodyPr wrap="none" anchor="ctr"/>
          <a:lstStyle/>
          <a:p>
            <a:r>
              <a:rPr lang="zh-CN" altLang="en-US" b="1">
                <a:solidFill>
                  <a:schemeClr val="bg1"/>
                </a:solidFill>
                <a:ea typeface="宋体" pitchFamily="2" charset="-122"/>
              </a:rPr>
              <a:t>系统实现</a:t>
            </a:r>
            <a:endParaRPr lang="en-US" altLang="zh-CN" b="1">
              <a:solidFill>
                <a:schemeClr val="bg1"/>
              </a:solidFill>
              <a:ea typeface="宋体" pitchFamily="2" charset="-122"/>
            </a:endParaRPr>
          </a:p>
        </p:txBody>
      </p:sp>
      <p:sp>
        <p:nvSpPr>
          <p:cNvPr id="1040" name="AutoShape 8"/>
          <p:cNvSpPr>
            <a:spLocks noChangeArrowheads="1"/>
          </p:cNvSpPr>
          <p:nvPr/>
        </p:nvSpPr>
        <p:spPr bwMode="auto">
          <a:xfrm>
            <a:off x="6670675" y="1435100"/>
            <a:ext cx="1452563" cy="393700"/>
          </a:xfrm>
          <a:prstGeom prst="chevron">
            <a:avLst>
              <a:gd name="adj" fmla="val 43147"/>
            </a:avLst>
          </a:prstGeom>
          <a:solidFill>
            <a:srgbClr val="0070C0"/>
          </a:solidFill>
          <a:ln w="12700" algn="ctr">
            <a:solidFill>
              <a:schemeClr val="tx2"/>
            </a:solidFill>
            <a:miter lim="800000"/>
            <a:headEnd/>
            <a:tailEnd/>
          </a:ln>
        </p:spPr>
        <p:txBody>
          <a:bodyPr wrap="none" anchor="ctr"/>
          <a:lstStyle/>
          <a:p>
            <a:r>
              <a:rPr lang="zh-CN" altLang="en-US" b="1">
                <a:solidFill>
                  <a:schemeClr val="bg1"/>
                </a:solidFill>
                <a:ea typeface="宋体" pitchFamily="2" charset="-122"/>
              </a:rPr>
              <a:t>上线支持</a:t>
            </a:r>
            <a:endParaRPr lang="en-US" altLang="zh-CN" b="1">
              <a:solidFill>
                <a:schemeClr val="bg1"/>
              </a:solidFill>
              <a:ea typeface="宋体" pitchFamily="2" charset="-122"/>
            </a:endParaRPr>
          </a:p>
        </p:txBody>
      </p:sp>
      <p:sp>
        <p:nvSpPr>
          <p:cNvPr id="27659" name="AutoShape 9"/>
          <p:cNvSpPr>
            <a:spLocks noChangeArrowheads="1"/>
          </p:cNvSpPr>
          <p:nvPr/>
        </p:nvSpPr>
        <p:spPr bwMode="auto">
          <a:xfrm>
            <a:off x="620713" y="1958975"/>
            <a:ext cx="7853362" cy="473075"/>
          </a:xfrm>
          <a:prstGeom prst="flowChartAlternateProcess">
            <a:avLst/>
          </a:prstGeom>
          <a:solidFill>
            <a:srgbClr val="FFFFCC"/>
          </a:solidFill>
          <a:ln w="12700" algn="ctr">
            <a:solidFill>
              <a:schemeClr val="tx2"/>
            </a:solidFill>
            <a:miter lim="800000"/>
            <a:headEnd/>
            <a:tailEnd/>
          </a:ln>
          <a:effectLst>
            <a:outerShdw dist="107763" dir="2700000" algn="ctr" rotWithShape="0">
              <a:schemeClr val="bg2">
                <a:alpha val="50000"/>
              </a:schemeClr>
            </a:outerShdw>
          </a:effectLst>
        </p:spPr>
        <p:txBody>
          <a:bodyPr anchor="ctr"/>
          <a:lstStyle/>
          <a:p>
            <a:pPr>
              <a:defRPr/>
            </a:pPr>
            <a:r>
              <a:rPr lang="zh-CN" altLang="en-US" sz="1600" b="1" dirty="0">
                <a:ea typeface="宋体" pitchFamily="2" charset="-122"/>
              </a:rPr>
              <a:t>主要交付物</a:t>
            </a:r>
            <a:r>
              <a:rPr lang="en-US" altLang="zh-CN" sz="1600" b="1" dirty="0">
                <a:ea typeface="宋体" pitchFamily="2" charset="-122"/>
              </a:rPr>
              <a:t> </a:t>
            </a:r>
          </a:p>
        </p:txBody>
      </p:sp>
      <p:graphicFrame>
        <p:nvGraphicFramePr>
          <p:cNvPr id="65" name="Group 84"/>
          <p:cNvGraphicFramePr>
            <a:graphicFrameLocks noGrp="1"/>
          </p:cNvGraphicFramePr>
          <p:nvPr>
            <p:ph idx="1"/>
          </p:nvPr>
        </p:nvGraphicFramePr>
        <p:xfrm>
          <a:off x="620713" y="2844800"/>
          <a:ext cx="7853362" cy="2612257"/>
        </p:xfrm>
        <a:graphic>
          <a:graphicData uri="http://schemas.openxmlformats.org/drawingml/2006/table">
            <a:tbl>
              <a:tblPr/>
              <a:tblGrid>
                <a:gridCol w="2655143"/>
                <a:gridCol w="1829544"/>
                <a:gridCol w="2101850"/>
                <a:gridCol w="1266825"/>
              </a:tblGrid>
              <a:tr h="367267">
                <a:tc>
                  <a:txBody>
                    <a:bodyPr/>
                    <a:lstStyle/>
                    <a:p>
                      <a:pPr marL="0" marR="0" lvl="0" indent="0" algn="ctr" defTabSz="914400" rtl="0" eaLnBrk="1" fontAlgn="base" latinLnBrk="0" hangingPunct="1">
                        <a:lnSpc>
                          <a:spcPct val="104000"/>
                        </a:lnSpc>
                        <a:spcBef>
                          <a:spcPct val="20000"/>
                        </a:spcBef>
                        <a:spcAft>
                          <a:spcPct val="0"/>
                        </a:spcAft>
                        <a:buClr>
                          <a:schemeClr val="accent1"/>
                        </a:buClr>
                        <a:buSzTx/>
                        <a:buFont typeface="Wingdings" pitchFamily="2" charset="2"/>
                        <a:buNone/>
                        <a:tabLst/>
                      </a:pPr>
                      <a:r>
                        <a:rPr kumimoji="0" lang="zh-CN" altLang="en-US" sz="1400" b="1" i="0" u="none" strike="noStrike" cap="none" normalizeH="0" baseline="0" dirty="0" smtClean="0">
                          <a:ln>
                            <a:noFill/>
                          </a:ln>
                          <a:solidFill>
                            <a:srgbClr val="000000"/>
                          </a:solidFill>
                          <a:effectLst/>
                          <a:latin typeface="宋体" pitchFamily="2" charset="-122"/>
                          <a:ea typeface="宋体" pitchFamily="2" charset="-122"/>
                          <a:cs typeface="Times New Roman" pitchFamily="18" charset="0"/>
                        </a:rPr>
                        <a:t>交付成果</a:t>
                      </a:r>
                    </a:p>
                  </a:txBody>
                  <a:tcPr marL="54864" marR="54000" marT="91423" marB="53990" horzOverflow="overflow">
                    <a:lnL w="28575" cap="flat" cmpd="sng" algn="ctr">
                      <a:solidFill>
                        <a:srgbClr val="004182"/>
                      </a:solidFill>
                      <a:prstDash val="solid"/>
                      <a:round/>
                      <a:headEnd type="none" w="med" len="med"/>
                      <a:tailEnd type="none" w="med" len="med"/>
                    </a:lnL>
                    <a:lnR w="12700" cap="flat" cmpd="sng" algn="ctr">
                      <a:solidFill>
                        <a:srgbClr val="004182"/>
                      </a:solidFill>
                      <a:prstDash val="solid"/>
                      <a:round/>
                      <a:headEnd type="none" w="med" len="med"/>
                      <a:tailEnd type="none" w="med" len="med"/>
                    </a:lnR>
                    <a:lnT w="28575" cap="flat" cmpd="sng" algn="ctr">
                      <a:solidFill>
                        <a:srgbClr val="004182"/>
                      </a:solidFill>
                      <a:prstDash val="solid"/>
                      <a:round/>
                      <a:headEnd type="none" w="med" len="med"/>
                      <a:tailEnd type="none" w="med" len="med"/>
                    </a:lnT>
                    <a:lnB w="12700" cap="flat" cmpd="sng" algn="ctr">
                      <a:solidFill>
                        <a:srgbClr val="004182"/>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4000"/>
                        </a:lnSpc>
                        <a:spcBef>
                          <a:spcPct val="20000"/>
                        </a:spcBef>
                        <a:spcAft>
                          <a:spcPct val="0"/>
                        </a:spcAft>
                        <a:buClr>
                          <a:schemeClr val="accent1"/>
                        </a:buClr>
                        <a:buSzTx/>
                        <a:buFont typeface="Wingdings" pitchFamily="2" charset="2"/>
                        <a:buNone/>
                        <a:tabLst/>
                      </a:pPr>
                      <a:r>
                        <a:rPr kumimoji="0" lang="zh-CN" altLang="en-US" sz="1400" b="1" i="0" u="none" strike="noStrike" cap="none" normalizeH="0" baseline="0" dirty="0" smtClean="0">
                          <a:ln>
                            <a:noFill/>
                          </a:ln>
                          <a:solidFill>
                            <a:srgbClr val="000000"/>
                          </a:solidFill>
                          <a:effectLst/>
                          <a:latin typeface="宋体" pitchFamily="2" charset="-122"/>
                          <a:ea typeface="宋体" pitchFamily="2" charset="-122"/>
                          <a:cs typeface="Times New Roman" pitchFamily="18" charset="0"/>
                        </a:rPr>
                        <a:t>完成时间</a:t>
                      </a:r>
                    </a:p>
                  </a:txBody>
                  <a:tcPr marL="54864" marR="54000" marT="91423" marB="53990" horzOverflow="overflow">
                    <a:lnL w="12700" cap="flat" cmpd="sng" algn="ctr">
                      <a:solidFill>
                        <a:srgbClr val="004182"/>
                      </a:solidFill>
                      <a:prstDash val="solid"/>
                      <a:round/>
                      <a:headEnd type="none" w="med" len="med"/>
                      <a:tailEnd type="none" w="med" len="med"/>
                    </a:lnL>
                    <a:lnR w="12700" cap="flat" cmpd="sng" algn="ctr">
                      <a:solidFill>
                        <a:srgbClr val="004182"/>
                      </a:solidFill>
                      <a:prstDash val="solid"/>
                      <a:round/>
                      <a:headEnd type="none" w="med" len="med"/>
                      <a:tailEnd type="none" w="med" len="med"/>
                    </a:lnR>
                    <a:lnT w="28575" cap="flat" cmpd="sng" algn="ctr">
                      <a:solidFill>
                        <a:srgbClr val="004182"/>
                      </a:solidFill>
                      <a:prstDash val="solid"/>
                      <a:round/>
                      <a:headEnd type="none" w="med" len="med"/>
                      <a:tailEnd type="none" w="med" len="med"/>
                    </a:lnT>
                    <a:lnB w="12700" cap="flat" cmpd="sng" algn="ctr">
                      <a:solidFill>
                        <a:srgbClr val="004182"/>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4000"/>
                        </a:lnSpc>
                        <a:spcBef>
                          <a:spcPct val="20000"/>
                        </a:spcBef>
                        <a:spcAft>
                          <a:spcPct val="0"/>
                        </a:spcAft>
                        <a:buClr>
                          <a:schemeClr val="accent1"/>
                        </a:buClr>
                        <a:buSzTx/>
                        <a:buFont typeface="Wingdings" pitchFamily="2" charset="2"/>
                        <a:buNone/>
                        <a:tabLst/>
                      </a:pPr>
                      <a:r>
                        <a:rPr kumimoji="0" lang="zh-CN" altLang="en-US" sz="1400" b="1" i="0" u="none" strike="noStrike" cap="none" normalizeH="0" baseline="0" dirty="0" smtClean="0">
                          <a:ln>
                            <a:noFill/>
                          </a:ln>
                          <a:solidFill>
                            <a:srgbClr val="000000"/>
                          </a:solidFill>
                          <a:effectLst/>
                          <a:latin typeface="宋体" pitchFamily="2" charset="-122"/>
                          <a:ea typeface="宋体" pitchFamily="2" charset="-122"/>
                          <a:cs typeface="Times New Roman" pitchFamily="18" charset="0"/>
                        </a:rPr>
                        <a:t>存放路径 </a:t>
                      </a:r>
                    </a:p>
                  </a:txBody>
                  <a:tcPr marL="54864" marR="54000" marT="91423" marB="53990" horzOverflow="overflow">
                    <a:lnL w="12700" cap="flat" cmpd="sng" algn="ctr">
                      <a:solidFill>
                        <a:srgbClr val="004182"/>
                      </a:solidFill>
                      <a:prstDash val="solid"/>
                      <a:round/>
                      <a:headEnd type="none" w="med" len="med"/>
                      <a:tailEnd type="none" w="med" len="med"/>
                    </a:lnL>
                    <a:lnR w="12700" cap="flat" cmpd="sng" algn="ctr">
                      <a:solidFill>
                        <a:srgbClr val="004182"/>
                      </a:solidFill>
                      <a:prstDash val="solid"/>
                      <a:round/>
                      <a:headEnd type="none" w="med" len="med"/>
                      <a:tailEnd type="none" w="med" len="med"/>
                    </a:lnR>
                    <a:lnT w="28575" cap="flat" cmpd="sng" algn="ctr">
                      <a:solidFill>
                        <a:srgbClr val="004182"/>
                      </a:solidFill>
                      <a:prstDash val="solid"/>
                      <a:round/>
                      <a:headEnd type="none" w="med" len="med"/>
                      <a:tailEnd type="none" w="med" len="med"/>
                    </a:lnT>
                    <a:lnB w="12700" cap="flat" cmpd="sng" algn="ctr">
                      <a:solidFill>
                        <a:srgbClr val="004182"/>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ctr" defTabSz="914400" rtl="0" eaLnBrk="1" fontAlgn="base" latinLnBrk="0" hangingPunct="1">
                        <a:lnSpc>
                          <a:spcPct val="104000"/>
                        </a:lnSpc>
                        <a:spcBef>
                          <a:spcPct val="20000"/>
                        </a:spcBef>
                        <a:spcAft>
                          <a:spcPct val="0"/>
                        </a:spcAft>
                        <a:buClr>
                          <a:schemeClr val="accent1"/>
                        </a:buClr>
                        <a:buSzTx/>
                        <a:buFont typeface="Wingdings" pitchFamily="2" charset="2"/>
                        <a:buNone/>
                        <a:tabLst/>
                      </a:pPr>
                      <a:r>
                        <a:rPr kumimoji="0" lang="zh-CN" altLang="en-US" sz="1400" b="1" i="0" u="none" strike="noStrike" cap="none" normalizeH="0" baseline="0" dirty="0" smtClean="0">
                          <a:ln>
                            <a:noFill/>
                          </a:ln>
                          <a:solidFill>
                            <a:srgbClr val="000000"/>
                          </a:solidFill>
                          <a:effectLst/>
                          <a:latin typeface="宋体" pitchFamily="2" charset="-122"/>
                          <a:ea typeface="宋体" pitchFamily="2" charset="-122"/>
                          <a:cs typeface="Times New Roman" pitchFamily="18" charset="0"/>
                        </a:rPr>
                        <a:t>负责人</a:t>
                      </a:r>
                    </a:p>
                  </a:txBody>
                  <a:tcPr marL="54864" marR="54000" marT="91423" marB="53990" horzOverflow="overflow">
                    <a:lnL w="12700" cap="flat" cmpd="sng" algn="ctr">
                      <a:solidFill>
                        <a:srgbClr val="004182"/>
                      </a:solidFill>
                      <a:prstDash val="solid"/>
                      <a:round/>
                      <a:headEnd type="none" w="med" len="med"/>
                      <a:tailEnd type="none" w="med" len="med"/>
                    </a:lnL>
                    <a:lnR w="28575" cap="flat" cmpd="sng" algn="ctr">
                      <a:solidFill>
                        <a:srgbClr val="004182"/>
                      </a:solidFill>
                      <a:prstDash val="solid"/>
                      <a:round/>
                      <a:headEnd type="none" w="med" len="med"/>
                      <a:tailEnd type="none" w="med" len="med"/>
                    </a:lnR>
                    <a:lnT w="28575" cap="flat" cmpd="sng" algn="ctr">
                      <a:solidFill>
                        <a:srgbClr val="004182"/>
                      </a:solidFill>
                      <a:prstDash val="solid"/>
                      <a:round/>
                      <a:headEnd type="none" w="med" len="med"/>
                      <a:tailEnd type="none" w="med" len="med"/>
                    </a:lnT>
                    <a:lnB w="12700" cap="flat" cmpd="sng" algn="ctr">
                      <a:solidFill>
                        <a:srgbClr val="004182"/>
                      </a:solidFill>
                      <a:prstDash val="solid"/>
                      <a:round/>
                      <a:headEnd type="none" w="med" len="med"/>
                      <a:tailEnd type="none" w="med" len="med"/>
                    </a:lnB>
                    <a:lnTlToBr>
                      <a:noFill/>
                    </a:lnTlToBr>
                    <a:lnBlToTr>
                      <a:noFill/>
                    </a:lnBlToTr>
                    <a:solidFill>
                      <a:schemeClr val="accent2">
                        <a:lumMod val="20000"/>
                        <a:lumOff val="80000"/>
                      </a:schemeClr>
                    </a:solidFill>
                  </a:tcPr>
                </a:tc>
              </a:tr>
              <a:tr h="502685">
                <a:tc>
                  <a:txBody>
                    <a:bodyPr/>
                    <a:lstStyle/>
                    <a:p>
                      <a:pPr marL="0" marR="0" lvl="0" indent="0" algn="l" defTabSz="914400" rtl="0" eaLnBrk="1" fontAlgn="base" latinLnBrk="0" hangingPunct="1">
                        <a:lnSpc>
                          <a:spcPct val="104000"/>
                        </a:lnSpc>
                        <a:spcBef>
                          <a:spcPct val="20000"/>
                        </a:spcBef>
                        <a:spcAft>
                          <a:spcPct val="0"/>
                        </a:spcAft>
                        <a:buClr>
                          <a:schemeClr val="accent1"/>
                        </a:buClr>
                        <a:buSzTx/>
                        <a:buFont typeface="Wingdings" pitchFamily="2" charset="2"/>
                        <a:buNone/>
                        <a:tabLst/>
                      </a:pPr>
                      <a:r>
                        <a:rPr kumimoji="0" lang="zh-CN" altLang="en-US" sz="1400" b="0" i="0" u="none" strike="noStrike" cap="none" normalizeH="0" baseline="0" dirty="0" smtClean="0">
                          <a:ln>
                            <a:noFill/>
                          </a:ln>
                          <a:solidFill>
                            <a:srgbClr val="000000"/>
                          </a:solidFill>
                          <a:effectLst/>
                          <a:latin typeface="宋体" pitchFamily="2" charset="-122"/>
                          <a:ea typeface="宋体" pitchFamily="2" charset="-122"/>
                          <a:cs typeface="Times New Roman" pitchFamily="18" charset="0"/>
                        </a:rPr>
                        <a:t>新开店业务现状报告</a:t>
                      </a:r>
                    </a:p>
                  </a:txBody>
                  <a:tcPr marL="54864" marR="54000" marT="91423" marB="53990" anchor="ctr" horzOverflow="overflow">
                    <a:lnL w="28575" cap="flat" cmpd="sng" algn="ctr">
                      <a:solidFill>
                        <a:srgbClr val="004182"/>
                      </a:solidFill>
                      <a:prstDash val="solid"/>
                      <a:round/>
                      <a:headEnd type="none" w="med" len="med"/>
                      <a:tailEnd type="none" w="med" len="med"/>
                    </a:lnL>
                    <a:lnR w="12700" cap="flat" cmpd="sng" algn="ctr">
                      <a:solidFill>
                        <a:srgbClr val="004182"/>
                      </a:solidFill>
                      <a:prstDash val="solid"/>
                      <a:round/>
                      <a:headEnd type="none" w="med" len="med"/>
                      <a:tailEnd type="none" w="med" len="med"/>
                    </a:lnR>
                    <a:lnT w="12700" cap="flat" cmpd="sng" algn="ctr">
                      <a:solidFill>
                        <a:srgbClr val="004182"/>
                      </a:solidFill>
                      <a:prstDash val="solid"/>
                      <a:round/>
                      <a:headEnd type="none" w="med" len="med"/>
                      <a:tailEnd type="none" w="med" len="med"/>
                    </a:lnT>
                    <a:lnB w="12700" cap="flat" cmpd="sng" algn="ctr">
                      <a:solidFill>
                        <a:srgbClr val="004182"/>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4000"/>
                        </a:lnSpc>
                        <a:spcBef>
                          <a:spcPct val="20000"/>
                        </a:spcBef>
                        <a:spcAft>
                          <a:spcPct val="0"/>
                        </a:spcAft>
                        <a:buClr>
                          <a:schemeClr val="accent1"/>
                        </a:buClr>
                        <a:buSzTx/>
                        <a:buFont typeface="Wingdings" pitchFamily="2" charset="2"/>
                        <a:buNone/>
                        <a:tabLst/>
                      </a:pPr>
                      <a:r>
                        <a:rPr kumimoji="0" lang="en-US" altLang="zh-CN" sz="1400" b="0" i="0" u="none" strike="noStrike" cap="none" normalizeH="0" baseline="0" dirty="0" smtClean="0">
                          <a:ln>
                            <a:noFill/>
                          </a:ln>
                          <a:solidFill>
                            <a:srgbClr val="000000"/>
                          </a:solidFill>
                          <a:effectLst/>
                          <a:latin typeface="宋体" pitchFamily="2" charset="-122"/>
                          <a:ea typeface="宋体" pitchFamily="2" charset="-122"/>
                          <a:cs typeface="Times New Roman" pitchFamily="18" charset="0"/>
                        </a:rPr>
                        <a:t>2011.07.01</a:t>
                      </a:r>
                      <a:endParaRPr kumimoji="0" lang="zh-CN" altLang="en-US" sz="1400" b="0" i="0" u="none" strike="noStrike" cap="none" normalizeH="0" baseline="0" dirty="0" smtClean="0">
                        <a:ln>
                          <a:noFill/>
                        </a:ln>
                        <a:solidFill>
                          <a:srgbClr val="000000"/>
                        </a:solidFill>
                        <a:effectLst/>
                        <a:latin typeface="宋体" pitchFamily="2" charset="-122"/>
                        <a:ea typeface="宋体" pitchFamily="2" charset="-122"/>
                        <a:cs typeface="Times New Roman" pitchFamily="18" charset="0"/>
                      </a:endParaRPr>
                    </a:p>
                  </a:txBody>
                  <a:tcPr marL="54864" marR="54000" marT="91423" marB="53990" anchor="ctr" horzOverflow="overflow">
                    <a:lnL w="12700" cap="flat" cmpd="sng" algn="ctr">
                      <a:solidFill>
                        <a:srgbClr val="004182"/>
                      </a:solidFill>
                      <a:prstDash val="solid"/>
                      <a:round/>
                      <a:headEnd type="none" w="med" len="med"/>
                      <a:tailEnd type="none" w="med" len="med"/>
                    </a:lnL>
                    <a:lnR w="12700" cap="flat" cmpd="sng" algn="ctr">
                      <a:solidFill>
                        <a:srgbClr val="004182"/>
                      </a:solidFill>
                      <a:prstDash val="solid"/>
                      <a:round/>
                      <a:headEnd type="none" w="med" len="med"/>
                      <a:tailEnd type="none" w="med" len="med"/>
                    </a:lnR>
                    <a:lnT w="12700" cap="flat" cmpd="sng" algn="ctr">
                      <a:solidFill>
                        <a:srgbClr val="004182"/>
                      </a:solidFill>
                      <a:prstDash val="solid"/>
                      <a:round/>
                      <a:headEnd type="none" w="med" len="med"/>
                      <a:tailEnd type="none" w="med" len="med"/>
                    </a:lnT>
                    <a:lnB w="12700" cap="flat" cmpd="sng" algn="ctr">
                      <a:solidFill>
                        <a:srgbClr val="004182"/>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4000"/>
                        </a:lnSpc>
                        <a:spcBef>
                          <a:spcPct val="20000"/>
                        </a:spcBef>
                        <a:spcAft>
                          <a:spcPct val="0"/>
                        </a:spcAft>
                        <a:buClr>
                          <a:schemeClr val="accent1"/>
                        </a:buClr>
                        <a:buSzTx/>
                        <a:buFont typeface="Wingdings" pitchFamily="2" charset="2"/>
                        <a:buNone/>
                        <a:tabLst/>
                      </a:pPr>
                      <a:r>
                        <a:rPr kumimoji="0" lang="zh-CN" altLang="en-US" sz="1400" b="0" i="0" u="none" strike="noStrike" cap="none" normalizeH="0" baseline="0" dirty="0" smtClean="0">
                          <a:ln>
                            <a:noFill/>
                          </a:ln>
                          <a:solidFill>
                            <a:srgbClr val="000000"/>
                          </a:solidFill>
                          <a:effectLst/>
                          <a:latin typeface="宋体" pitchFamily="2" charset="-122"/>
                          <a:ea typeface="宋体" pitchFamily="2" charset="-122"/>
                          <a:cs typeface="Times New Roman" pitchFamily="18" charset="0"/>
                        </a:rPr>
                        <a:t>项目设计阶段</a:t>
                      </a:r>
                      <a:r>
                        <a:rPr kumimoji="0" lang="en-US" altLang="zh-CN" sz="1400" b="0" i="0" u="none" strike="noStrike" cap="none" normalizeH="0" baseline="0" dirty="0" smtClean="0">
                          <a:ln>
                            <a:noFill/>
                          </a:ln>
                          <a:solidFill>
                            <a:srgbClr val="000000"/>
                          </a:solidFill>
                          <a:effectLst/>
                          <a:latin typeface="宋体" pitchFamily="2" charset="-122"/>
                          <a:ea typeface="宋体" pitchFamily="2" charset="-122"/>
                          <a:cs typeface="Times New Roman" pitchFamily="18" charset="0"/>
                        </a:rPr>
                        <a:t>\</a:t>
                      </a:r>
                      <a:r>
                        <a:rPr kumimoji="0" lang="zh-CN" altLang="en-US" sz="1400" b="0" i="0" u="none" strike="noStrike" cap="none" normalizeH="0" baseline="0" dirty="0" smtClean="0">
                          <a:ln>
                            <a:noFill/>
                          </a:ln>
                          <a:solidFill>
                            <a:srgbClr val="000000"/>
                          </a:solidFill>
                          <a:effectLst/>
                          <a:latin typeface="宋体" pitchFamily="2" charset="-122"/>
                          <a:ea typeface="宋体" pitchFamily="2" charset="-122"/>
                          <a:cs typeface="Times New Roman" pitchFamily="18" charset="0"/>
                        </a:rPr>
                        <a:t>现状报告</a:t>
                      </a:r>
                      <a:endParaRPr kumimoji="0" lang="en-US" altLang="zh-CN" sz="1400" b="0" i="0" u="none" strike="noStrike" cap="none" normalizeH="0" baseline="0" dirty="0" smtClean="0">
                        <a:ln>
                          <a:noFill/>
                        </a:ln>
                        <a:solidFill>
                          <a:srgbClr val="000000"/>
                        </a:solidFill>
                        <a:effectLst/>
                        <a:latin typeface="宋体" pitchFamily="2" charset="-122"/>
                        <a:ea typeface="宋体" pitchFamily="2" charset="-122"/>
                        <a:cs typeface="Times New Roman" pitchFamily="18" charset="0"/>
                      </a:endParaRPr>
                    </a:p>
                  </a:txBody>
                  <a:tcPr marL="54864" marR="54000" marT="91423" marB="53990" anchor="ctr" horzOverflow="overflow">
                    <a:lnL w="12700" cap="flat" cmpd="sng" algn="ctr">
                      <a:solidFill>
                        <a:srgbClr val="004182"/>
                      </a:solidFill>
                      <a:prstDash val="solid"/>
                      <a:round/>
                      <a:headEnd type="none" w="med" len="med"/>
                      <a:tailEnd type="none" w="med" len="med"/>
                    </a:lnL>
                    <a:lnR w="12700" cap="flat" cmpd="sng" algn="ctr">
                      <a:solidFill>
                        <a:srgbClr val="004182"/>
                      </a:solidFill>
                      <a:prstDash val="solid"/>
                      <a:round/>
                      <a:headEnd type="none" w="med" len="med"/>
                      <a:tailEnd type="none" w="med" len="med"/>
                    </a:lnR>
                    <a:lnT w="12700" cap="flat" cmpd="sng" algn="ctr">
                      <a:solidFill>
                        <a:srgbClr val="004182"/>
                      </a:solidFill>
                      <a:prstDash val="solid"/>
                      <a:round/>
                      <a:headEnd type="none" w="med" len="med"/>
                      <a:tailEnd type="none" w="med" len="med"/>
                    </a:lnT>
                    <a:lnB w="12700" cap="flat" cmpd="sng" algn="ctr">
                      <a:solidFill>
                        <a:srgbClr val="004182"/>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4000"/>
                        </a:lnSpc>
                        <a:spcBef>
                          <a:spcPct val="20000"/>
                        </a:spcBef>
                        <a:spcAft>
                          <a:spcPct val="0"/>
                        </a:spcAft>
                        <a:buClr>
                          <a:schemeClr val="accent1"/>
                        </a:buClr>
                        <a:buSzTx/>
                        <a:buFont typeface="Wingdings" pitchFamily="2" charset="2"/>
                        <a:buNone/>
                        <a:tabLst/>
                        <a:defRPr/>
                      </a:pPr>
                      <a:r>
                        <a:rPr kumimoji="0" lang="zh-CN" altLang="en-US" sz="1400" b="0" i="0" u="none" strike="noStrike" cap="none" normalizeH="0" baseline="0" dirty="0" smtClean="0">
                          <a:ln>
                            <a:noFill/>
                          </a:ln>
                          <a:solidFill>
                            <a:srgbClr val="000000"/>
                          </a:solidFill>
                          <a:effectLst/>
                          <a:latin typeface="宋体" pitchFamily="2" charset="-122"/>
                          <a:ea typeface="宋体" pitchFamily="2" charset="-122"/>
                          <a:cs typeface="Times New Roman" pitchFamily="18" charset="0"/>
                        </a:rPr>
                        <a:t>项目组</a:t>
                      </a:r>
                    </a:p>
                  </a:txBody>
                  <a:tcPr marL="54864" marR="54000" marT="91423" marB="53990" anchor="ctr" horzOverflow="overflow">
                    <a:lnL w="12700" cap="flat" cmpd="sng" algn="ctr">
                      <a:solidFill>
                        <a:srgbClr val="004182"/>
                      </a:solidFill>
                      <a:prstDash val="solid"/>
                      <a:round/>
                      <a:headEnd type="none" w="med" len="med"/>
                      <a:tailEnd type="none" w="med" len="med"/>
                    </a:lnL>
                    <a:lnR w="28575" cap="flat" cmpd="sng" algn="ctr">
                      <a:solidFill>
                        <a:srgbClr val="004182"/>
                      </a:solidFill>
                      <a:prstDash val="solid"/>
                      <a:round/>
                      <a:headEnd type="none" w="med" len="med"/>
                      <a:tailEnd type="none" w="med" len="med"/>
                    </a:lnR>
                    <a:lnT w="12700" cap="flat" cmpd="sng" algn="ctr">
                      <a:solidFill>
                        <a:srgbClr val="004182"/>
                      </a:solidFill>
                      <a:prstDash val="solid"/>
                      <a:round/>
                      <a:headEnd type="none" w="med" len="med"/>
                      <a:tailEnd type="none" w="med" len="med"/>
                    </a:lnT>
                    <a:lnB w="12700" cap="flat" cmpd="sng" algn="ctr">
                      <a:solidFill>
                        <a:srgbClr val="004182"/>
                      </a:solidFill>
                      <a:prstDash val="solid"/>
                      <a:round/>
                      <a:headEnd type="none" w="med" len="med"/>
                      <a:tailEnd type="none" w="med" len="med"/>
                    </a:lnB>
                    <a:lnTlToBr>
                      <a:noFill/>
                    </a:lnTlToBr>
                    <a:lnBlToTr>
                      <a:noFill/>
                    </a:lnBlToTr>
                    <a:solidFill>
                      <a:srgbClr val="FFFFFF"/>
                    </a:solidFill>
                  </a:tcPr>
                </a:tc>
              </a:tr>
              <a:tr h="564046">
                <a:tc>
                  <a:txBody>
                    <a:bodyPr/>
                    <a:lstStyle/>
                    <a:p>
                      <a:pPr marL="0" marR="0" lvl="0" indent="0" algn="l" defTabSz="914400" rtl="0" eaLnBrk="1" fontAlgn="base" latinLnBrk="0" hangingPunct="1">
                        <a:lnSpc>
                          <a:spcPct val="104000"/>
                        </a:lnSpc>
                        <a:spcBef>
                          <a:spcPct val="20000"/>
                        </a:spcBef>
                        <a:spcAft>
                          <a:spcPct val="0"/>
                        </a:spcAft>
                        <a:buClr>
                          <a:schemeClr val="accent1"/>
                        </a:buClr>
                        <a:buSzTx/>
                        <a:buFont typeface="Wingdings" pitchFamily="2" charset="2"/>
                        <a:buNone/>
                        <a:tabLst/>
                      </a:pPr>
                      <a:r>
                        <a:rPr kumimoji="0" lang="zh-CN" altLang="en-US" sz="1400" b="0" i="0" u="none" strike="noStrike" cap="none" normalizeH="0" baseline="0" dirty="0" smtClean="0">
                          <a:ln>
                            <a:noFill/>
                          </a:ln>
                          <a:solidFill>
                            <a:srgbClr val="000000"/>
                          </a:solidFill>
                          <a:effectLst/>
                          <a:latin typeface="宋体" pitchFamily="2" charset="-122"/>
                          <a:ea typeface="宋体" pitchFamily="2" charset="-122"/>
                          <a:cs typeface="Times New Roman" pitchFamily="18" charset="0"/>
                        </a:rPr>
                        <a:t>新开店业务蓝图报告</a:t>
                      </a:r>
                      <a:endParaRPr kumimoji="0" lang="en-US" altLang="zh-CN" sz="1400" b="0" i="0" u="none" strike="noStrike" cap="none" normalizeH="0" baseline="0" dirty="0" smtClean="0">
                        <a:ln>
                          <a:noFill/>
                        </a:ln>
                        <a:solidFill>
                          <a:srgbClr val="000000"/>
                        </a:solidFill>
                        <a:effectLst/>
                        <a:latin typeface="宋体" pitchFamily="2" charset="-122"/>
                        <a:ea typeface="宋体" pitchFamily="2" charset="-122"/>
                        <a:cs typeface="Times New Roman" pitchFamily="18" charset="0"/>
                      </a:endParaRPr>
                    </a:p>
                  </a:txBody>
                  <a:tcPr marL="54864" marR="54000" marT="91423" marB="53990" anchor="ctr" horzOverflow="overflow">
                    <a:lnL w="28575" cap="flat" cmpd="sng" algn="ctr">
                      <a:solidFill>
                        <a:srgbClr val="004182"/>
                      </a:solidFill>
                      <a:prstDash val="solid"/>
                      <a:round/>
                      <a:headEnd type="none" w="med" len="med"/>
                      <a:tailEnd type="none" w="med" len="med"/>
                    </a:lnL>
                    <a:lnR w="12700" cap="flat" cmpd="sng" algn="ctr">
                      <a:solidFill>
                        <a:srgbClr val="004182"/>
                      </a:solidFill>
                      <a:prstDash val="solid"/>
                      <a:round/>
                      <a:headEnd type="none" w="med" len="med"/>
                      <a:tailEnd type="none" w="med" len="med"/>
                    </a:lnR>
                    <a:lnT w="12700" cap="flat" cmpd="sng" algn="ctr">
                      <a:solidFill>
                        <a:srgbClr val="004182"/>
                      </a:solidFill>
                      <a:prstDash val="solid"/>
                      <a:round/>
                      <a:headEnd type="none" w="med" len="med"/>
                      <a:tailEnd type="none" w="med" len="med"/>
                    </a:lnT>
                    <a:lnB w="12700" cap="flat" cmpd="sng" algn="ctr">
                      <a:solidFill>
                        <a:srgbClr val="004182"/>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4000"/>
                        </a:lnSpc>
                        <a:spcBef>
                          <a:spcPct val="20000"/>
                        </a:spcBef>
                        <a:spcAft>
                          <a:spcPct val="0"/>
                        </a:spcAft>
                        <a:buClr>
                          <a:schemeClr val="accent1"/>
                        </a:buClr>
                        <a:buSzTx/>
                        <a:buFont typeface="Wingdings" pitchFamily="2" charset="2"/>
                        <a:buNone/>
                        <a:tabLst/>
                      </a:pPr>
                      <a:r>
                        <a:rPr kumimoji="0" lang="en-US" altLang="zh-CN" sz="1400" b="0" i="0" u="none" strike="noStrike" cap="none" normalizeH="0" baseline="0" dirty="0" smtClean="0">
                          <a:ln>
                            <a:noFill/>
                          </a:ln>
                          <a:solidFill>
                            <a:srgbClr val="000000"/>
                          </a:solidFill>
                          <a:effectLst/>
                          <a:latin typeface="宋体" pitchFamily="2" charset="-122"/>
                          <a:ea typeface="宋体" pitchFamily="2" charset="-122"/>
                          <a:cs typeface="Times New Roman" pitchFamily="18" charset="0"/>
                        </a:rPr>
                        <a:t>2011.07.13</a:t>
                      </a:r>
                      <a:endParaRPr kumimoji="0" lang="zh-CN" altLang="en-US" sz="1400" b="0" i="0" u="none" strike="noStrike" cap="none" normalizeH="0" baseline="0" dirty="0" smtClean="0">
                        <a:ln>
                          <a:noFill/>
                        </a:ln>
                        <a:solidFill>
                          <a:srgbClr val="000000"/>
                        </a:solidFill>
                        <a:effectLst/>
                        <a:latin typeface="宋体" pitchFamily="2" charset="-122"/>
                        <a:ea typeface="宋体" pitchFamily="2" charset="-122"/>
                        <a:cs typeface="Times New Roman" pitchFamily="18" charset="0"/>
                      </a:endParaRPr>
                    </a:p>
                  </a:txBody>
                  <a:tcPr marL="54864" marR="54000" marT="91423" marB="53990" anchor="ctr" horzOverflow="overflow">
                    <a:lnL w="12700" cap="flat" cmpd="sng" algn="ctr">
                      <a:solidFill>
                        <a:srgbClr val="004182"/>
                      </a:solidFill>
                      <a:prstDash val="solid"/>
                      <a:round/>
                      <a:headEnd type="none" w="med" len="med"/>
                      <a:tailEnd type="none" w="med" len="med"/>
                    </a:lnL>
                    <a:lnR w="12700" cap="flat" cmpd="sng" algn="ctr">
                      <a:solidFill>
                        <a:srgbClr val="004182"/>
                      </a:solidFill>
                      <a:prstDash val="solid"/>
                      <a:round/>
                      <a:headEnd type="none" w="med" len="med"/>
                      <a:tailEnd type="none" w="med" len="med"/>
                    </a:lnR>
                    <a:lnT w="12700" cap="flat" cmpd="sng" algn="ctr">
                      <a:solidFill>
                        <a:srgbClr val="004182"/>
                      </a:solidFill>
                      <a:prstDash val="solid"/>
                      <a:round/>
                      <a:headEnd type="none" w="med" len="med"/>
                      <a:tailEnd type="none" w="med" len="med"/>
                    </a:lnT>
                    <a:lnB w="12700" cap="flat" cmpd="sng" algn="ctr">
                      <a:solidFill>
                        <a:srgbClr val="004182"/>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4000"/>
                        </a:lnSpc>
                        <a:spcBef>
                          <a:spcPct val="20000"/>
                        </a:spcBef>
                        <a:spcAft>
                          <a:spcPct val="0"/>
                        </a:spcAft>
                        <a:buClr>
                          <a:schemeClr val="accent1"/>
                        </a:buClr>
                        <a:buSzTx/>
                        <a:buFont typeface="Wingdings" pitchFamily="2" charset="2"/>
                        <a:buNone/>
                        <a:tabLst/>
                        <a:defRPr/>
                      </a:pPr>
                      <a:r>
                        <a:rPr kumimoji="0" lang="zh-CN" altLang="en-US" sz="1400" b="0" i="0" u="none" strike="noStrike" cap="none" normalizeH="0" baseline="0" dirty="0" smtClean="0">
                          <a:ln>
                            <a:noFill/>
                          </a:ln>
                          <a:solidFill>
                            <a:srgbClr val="000000"/>
                          </a:solidFill>
                          <a:effectLst/>
                          <a:latin typeface="宋体" pitchFamily="2" charset="-122"/>
                          <a:ea typeface="宋体" pitchFamily="2" charset="-122"/>
                          <a:cs typeface="Times New Roman" pitchFamily="18" charset="0"/>
                        </a:rPr>
                        <a:t>项目设计阶段</a:t>
                      </a:r>
                      <a:r>
                        <a:rPr kumimoji="0" lang="en-US" altLang="zh-CN" sz="1400" b="0" i="0" u="none" strike="noStrike" cap="none" normalizeH="0" baseline="0" dirty="0" smtClean="0">
                          <a:ln>
                            <a:noFill/>
                          </a:ln>
                          <a:solidFill>
                            <a:srgbClr val="000000"/>
                          </a:solidFill>
                          <a:effectLst/>
                          <a:latin typeface="宋体" pitchFamily="2" charset="-122"/>
                          <a:ea typeface="宋体" pitchFamily="2" charset="-122"/>
                          <a:cs typeface="Times New Roman" pitchFamily="18" charset="0"/>
                        </a:rPr>
                        <a:t>\</a:t>
                      </a:r>
                      <a:r>
                        <a:rPr kumimoji="0" lang="zh-CN" altLang="en-US" sz="1400" b="0" i="0" u="none" strike="noStrike" cap="none" normalizeH="0" baseline="0" dirty="0" smtClean="0">
                          <a:ln>
                            <a:noFill/>
                          </a:ln>
                          <a:solidFill>
                            <a:srgbClr val="000000"/>
                          </a:solidFill>
                          <a:effectLst/>
                          <a:latin typeface="宋体" pitchFamily="2" charset="-122"/>
                          <a:ea typeface="宋体" pitchFamily="2" charset="-122"/>
                          <a:cs typeface="Times New Roman" pitchFamily="18" charset="0"/>
                        </a:rPr>
                        <a:t>蓝图报告</a:t>
                      </a:r>
                      <a:endParaRPr kumimoji="0" lang="en-US" altLang="zh-CN" sz="1400" b="0" i="0" u="none" strike="noStrike" cap="none" normalizeH="0" baseline="0" dirty="0" smtClean="0">
                        <a:ln>
                          <a:noFill/>
                        </a:ln>
                        <a:solidFill>
                          <a:srgbClr val="000000"/>
                        </a:solidFill>
                        <a:effectLst/>
                        <a:latin typeface="宋体" pitchFamily="2" charset="-122"/>
                        <a:ea typeface="宋体" pitchFamily="2" charset="-122"/>
                        <a:cs typeface="Times New Roman" pitchFamily="18" charset="0"/>
                      </a:endParaRPr>
                    </a:p>
                  </a:txBody>
                  <a:tcPr marL="54864" marR="54000" marT="91423" marB="53990" anchor="ctr" horzOverflow="overflow">
                    <a:lnL w="12700" cap="flat" cmpd="sng" algn="ctr">
                      <a:solidFill>
                        <a:srgbClr val="004182"/>
                      </a:solidFill>
                      <a:prstDash val="solid"/>
                      <a:round/>
                      <a:headEnd type="none" w="med" len="med"/>
                      <a:tailEnd type="none" w="med" len="med"/>
                    </a:lnL>
                    <a:lnR w="12700" cap="flat" cmpd="sng" algn="ctr">
                      <a:solidFill>
                        <a:srgbClr val="004182"/>
                      </a:solidFill>
                      <a:prstDash val="solid"/>
                      <a:round/>
                      <a:headEnd type="none" w="med" len="med"/>
                      <a:tailEnd type="none" w="med" len="med"/>
                    </a:lnR>
                    <a:lnT w="12700" cap="flat" cmpd="sng" algn="ctr">
                      <a:solidFill>
                        <a:srgbClr val="004182"/>
                      </a:solidFill>
                      <a:prstDash val="solid"/>
                      <a:round/>
                      <a:headEnd type="none" w="med" len="med"/>
                      <a:tailEnd type="none" w="med" len="med"/>
                    </a:lnT>
                    <a:lnB w="12700" cap="flat" cmpd="sng" algn="ctr">
                      <a:solidFill>
                        <a:srgbClr val="004182"/>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4000"/>
                        </a:lnSpc>
                        <a:spcBef>
                          <a:spcPct val="20000"/>
                        </a:spcBef>
                        <a:spcAft>
                          <a:spcPct val="0"/>
                        </a:spcAft>
                        <a:buClr>
                          <a:schemeClr val="accent1"/>
                        </a:buClr>
                        <a:buSzTx/>
                        <a:buFont typeface="Wingdings" pitchFamily="2" charset="2"/>
                        <a:buNone/>
                        <a:tabLst/>
                      </a:pPr>
                      <a:r>
                        <a:rPr kumimoji="0" lang="zh-CN" altLang="en-US" sz="1400" b="0" i="0" u="none" strike="noStrike" cap="none" normalizeH="0" baseline="0" dirty="0" smtClean="0">
                          <a:ln>
                            <a:noFill/>
                          </a:ln>
                          <a:solidFill>
                            <a:srgbClr val="000000"/>
                          </a:solidFill>
                          <a:effectLst/>
                          <a:latin typeface="宋体" pitchFamily="2" charset="-122"/>
                          <a:ea typeface="宋体" pitchFamily="2" charset="-122"/>
                          <a:cs typeface="Times New Roman" pitchFamily="18" charset="0"/>
                        </a:rPr>
                        <a:t>项目组</a:t>
                      </a:r>
                    </a:p>
                  </a:txBody>
                  <a:tcPr marL="54864" marR="54000" marT="91423" marB="53990" anchor="ctr" horzOverflow="overflow">
                    <a:lnL w="12700" cap="flat" cmpd="sng" algn="ctr">
                      <a:solidFill>
                        <a:srgbClr val="004182"/>
                      </a:solidFill>
                      <a:prstDash val="solid"/>
                      <a:round/>
                      <a:headEnd type="none" w="med" len="med"/>
                      <a:tailEnd type="none" w="med" len="med"/>
                    </a:lnL>
                    <a:lnR w="28575" cap="flat" cmpd="sng" algn="ctr">
                      <a:solidFill>
                        <a:srgbClr val="004182"/>
                      </a:solidFill>
                      <a:prstDash val="solid"/>
                      <a:round/>
                      <a:headEnd type="none" w="med" len="med"/>
                      <a:tailEnd type="none" w="med" len="med"/>
                    </a:lnR>
                    <a:lnT w="12700" cap="flat" cmpd="sng" algn="ctr">
                      <a:solidFill>
                        <a:srgbClr val="004182"/>
                      </a:solidFill>
                      <a:prstDash val="solid"/>
                      <a:round/>
                      <a:headEnd type="none" w="med" len="med"/>
                      <a:tailEnd type="none" w="med" len="med"/>
                    </a:lnT>
                    <a:lnB w="12700" cap="flat" cmpd="sng" algn="ctr">
                      <a:solidFill>
                        <a:srgbClr val="004182"/>
                      </a:solidFill>
                      <a:prstDash val="solid"/>
                      <a:round/>
                      <a:headEnd type="none" w="med" len="med"/>
                      <a:tailEnd type="none" w="med" len="med"/>
                    </a:lnB>
                    <a:lnTlToBr>
                      <a:noFill/>
                    </a:lnTlToBr>
                    <a:lnBlToTr>
                      <a:noFill/>
                    </a:lnBlToTr>
                    <a:solidFill>
                      <a:srgbClr val="FFFFFF"/>
                    </a:solidFill>
                  </a:tcPr>
                </a:tc>
              </a:tr>
              <a:tr h="589122">
                <a:tc>
                  <a:txBody>
                    <a:bodyPr/>
                    <a:lstStyle/>
                    <a:p>
                      <a:pPr marL="0" marR="0" lvl="0" indent="0" algn="l" defTabSz="914400" rtl="0" eaLnBrk="1" fontAlgn="base" latinLnBrk="0" hangingPunct="1">
                        <a:lnSpc>
                          <a:spcPct val="104000"/>
                        </a:lnSpc>
                        <a:spcBef>
                          <a:spcPct val="20000"/>
                        </a:spcBef>
                        <a:spcAft>
                          <a:spcPct val="0"/>
                        </a:spcAft>
                        <a:buClr>
                          <a:schemeClr val="accent1"/>
                        </a:buClr>
                        <a:buSzTx/>
                        <a:buFont typeface="Wingdings" pitchFamily="2" charset="2"/>
                        <a:buNone/>
                        <a:tabLst/>
                      </a:pPr>
                      <a:r>
                        <a:rPr kumimoji="0" lang="zh-CN" altLang="en-US" sz="1400" b="0" i="0" u="none" strike="noStrike" cap="none" normalizeH="0" baseline="0" dirty="0" smtClean="0">
                          <a:ln>
                            <a:noFill/>
                          </a:ln>
                          <a:solidFill>
                            <a:srgbClr val="000000"/>
                          </a:solidFill>
                          <a:effectLst/>
                          <a:latin typeface="宋体" pitchFamily="2" charset="-122"/>
                          <a:ea typeface="宋体" pitchFamily="2" charset="-122"/>
                          <a:cs typeface="Times New Roman" pitchFamily="18" charset="0"/>
                        </a:rPr>
                        <a:t>技术蓝图报告</a:t>
                      </a:r>
                    </a:p>
                  </a:txBody>
                  <a:tcPr marL="54864" marR="54000" marT="91423" marB="53990" anchor="ctr" horzOverflow="overflow">
                    <a:lnL w="28575" cap="flat" cmpd="sng" algn="ctr">
                      <a:solidFill>
                        <a:srgbClr val="004182"/>
                      </a:solidFill>
                      <a:prstDash val="solid"/>
                      <a:round/>
                      <a:headEnd type="none" w="med" len="med"/>
                      <a:tailEnd type="none" w="med" len="med"/>
                    </a:lnL>
                    <a:lnR w="12700" cap="flat" cmpd="sng" algn="ctr">
                      <a:solidFill>
                        <a:srgbClr val="004182"/>
                      </a:solidFill>
                      <a:prstDash val="solid"/>
                      <a:round/>
                      <a:headEnd type="none" w="med" len="med"/>
                      <a:tailEnd type="none" w="med" len="med"/>
                    </a:lnR>
                    <a:lnT w="12700" cap="flat" cmpd="sng" algn="ctr">
                      <a:solidFill>
                        <a:srgbClr val="004182"/>
                      </a:solidFill>
                      <a:prstDash val="solid"/>
                      <a:round/>
                      <a:headEnd type="none" w="med" len="med"/>
                      <a:tailEnd type="none" w="med" len="med"/>
                    </a:lnT>
                    <a:lnB w="12700" cap="flat" cmpd="sng" algn="ctr">
                      <a:solidFill>
                        <a:srgbClr val="004182"/>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4000"/>
                        </a:lnSpc>
                        <a:spcBef>
                          <a:spcPct val="20000"/>
                        </a:spcBef>
                        <a:spcAft>
                          <a:spcPct val="0"/>
                        </a:spcAft>
                        <a:buClr>
                          <a:schemeClr val="accent1"/>
                        </a:buClr>
                        <a:buSzTx/>
                        <a:buFont typeface="Wingdings" pitchFamily="2" charset="2"/>
                        <a:buNone/>
                        <a:tabLst/>
                      </a:pPr>
                      <a:r>
                        <a:rPr kumimoji="0" lang="en-US" altLang="zh-CN" sz="1400" b="0" i="0" u="none" strike="noStrike" cap="none" normalizeH="0" baseline="0" dirty="0" smtClean="0">
                          <a:ln>
                            <a:noFill/>
                          </a:ln>
                          <a:solidFill>
                            <a:srgbClr val="000000"/>
                          </a:solidFill>
                          <a:effectLst/>
                          <a:latin typeface="宋体" pitchFamily="2" charset="-122"/>
                          <a:ea typeface="宋体" pitchFamily="2" charset="-122"/>
                          <a:cs typeface="Times New Roman" pitchFamily="18" charset="0"/>
                        </a:rPr>
                        <a:t>2011.08.05</a:t>
                      </a:r>
                      <a:endParaRPr kumimoji="0" lang="zh-CN" altLang="en-US" sz="1400" b="0" i="0" u="none" strike="noStrike" cap="none" normalizeH="0" baseline="0" dirty="0" smtClean="0">
                        <a:ln>
                          <a:noFill/>
                        </a:ln>
                        <a:solidFill>
                          <a:srgbClr val="000000"/>
                        </a:solidFill>
                        <a:effectLst/>
                        <a:latin typeface="宋体" pitchFamily="2" charset="-122"/>
                        <a:ea typeface="宋体" pitchFamily="2" charset="-122"/>
                        <a:cs typeface="Times New Roman" pitchFamily="18" charset="0"/>
                      </a:endParaRPr>
                    </a:p>
                  </a:txBody>
                  <a:tcPr marL="54864" marR="54000" marT="91423" marB="53990" anchor="ctr" horzOverflow="overflow">
                    <a:lnL w="12700" cap="flat" cmpd="sng" algn="ctr">
                      <a:solidFill>
                        <a:srgbClr val="004182"/>
                      </a:solidFill>
                      <a:prstDash val="solid"/>
                      <a:round/>
                      <a:headEnd type="none" w="med" len="med"/>
                      <a:tailEnd type="none" w="med" len="med"/>
                    </a:lnL>
                    <a:lnR w="12700" cap="flat" cmpd="sng" algn="ctr">
                      <a:solidFill>
                        <a:srgbClr val="004182"/>
                      </a:solidFill>
                      <a:prstDash val="solid"/>
                      <a:round/>
                      <a:headEnd type="none" w="med" len="med"/>
                      <a:tailEnd type="none" w="med" len="med"/>
                    </a:lnR>
                    <a:lnT w="12700" cap="flat" cmpd="sng" algn="ctr">
                      <a:solidFill>
                        <a:srgbClr val="004182"/>
                      </a:solidFill>
                      <a:prstDash val="solid"/>
                      <a:round/>
                      <a:headEnd type="none" w="med" len="med"/>
                      <a:tailEnd type="none" w="med" len="med"/>
                    </a:lnT>
                    <a:lnB w="12700" cap="flat" cmpd="sng" algn="ctr">
                      <a:solidFill>
                        <a:srgbClr val="004182"/>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4000"/>
                        </a:lnSpc>
                        <a:spcBef>
                          <a:spcPct val="20000"/>
                        </a:spcBef>
                        <a:spcAft>
                          <a:spcPct val="0"/>
                        </a:spcAft>
                        <a:buClr>
                          <a:schemeClr val="accent1"/>
                        </a:buClr>
                        <a:buSzTx/>
                        <a:buFont typeface="Wingdings" pitchFamily="2" charset="2"/>
                        <a:buNone/>
                        <a:tabLst/>
                        <a:defRPr/>
                      </a:pPr>
                      <a:r>
                        <a:rPr kumimoji="0" lang="zh-CN" altLang="en-US" sz="1400" b="0" i="0" u="none" strike="noStrike" cap="none" normalizeH="0" baseline="0" dirty="0" smtClean="0">
                          <a:ln>
                            <a:noFill/>
                          </a:ln>
                          <a:solidFill>
                            <a:srgbClr val="000000"/>
                          </a:solidFill>
                          <a:effectLst/>
                          <a:latin typeface="宋体" pitchFamily="2" charset="-122"/>
                          <a:ea typeface="宋体" pitchFamily="2" charset="-122"/>
                          <a:cs typeface="Times New Roman" pitchFamily="18" charset="0"/>
                        </a:rPr>
                        <a:t>项目设计阶段</a:t>
                      </a:r>
                      <a:r>
                        <a:rPr kumimoji="0" lang="en-US" altLang="zh-CN" sz="1400" b="0" i="0" u="none" strike="noStrike" cap="none" normalizeH="0" baseline="0" dirty="0" smtClean="0">
                          <a:ln>
                            <a:noFill/>
                          </a:ln>
                          <a:solidFill>
                            <a:srgbClr val="000000"/>
                          </a:solidFill>
                          <a:effectLst/>
                          <a:latin typeface="宋体" pitchFamily="2" charset="-122"/>
                          <a:ea typeface="宋体" pitchFamily="2" charset="-122"/>
                          <a:cs typeface="Times New Roman" pitchFamily="18" charset="0"/>
                        </a:rPr>
                        <a:t>\</a:t>
                      </a:r>
                      <a:r>
                        <a:rPr kumimoji="0" lang="zh-CN" altLang="en-US" sz="1400" b="0" i="0" u="none" strike="noStrike" cap="none" normalizeH="0" baseline="0" dirty="0" smtClean="0">
                          <a:ln>
                            <a:noFill/>
                          </a:ln>
                          <a:solidFill>
                            <a:srgbClr val="000000"/>
                          </a:solidFill>
                          <a:effectLst/>
                          <a:latin typeface="宋体" pitchFamily="2" charset="-122"/>
                          <a:ea typeface="宋体" pitchFamily="2" charset="-122"/>
                          <a:cs typeface="Times New Roman" pitchFamily="18" charset="0"/>
                        </a:rPr>
                        <a:t>蓝图报告</a:t>
                      </a:r>
                      <a:endParaRPr kumimoji="0" lang="en-US" altLang="zh-CN" sz="1400" b="0" i="0" u="none" strike="noStrike" cap="none" normalizeH="0" baseline="0" dirty="0" smtClean="0">
                        <a:ln>
                          <a:noFill/>
                        </a:ln>
                        <a:solidFill>
                          <a:srgbClr val="000000"/>
                        </a:solidFill>
                        <a:effectLst/>
                        <a:latin typeface="宋体" pitchFamily="2" charset="-122"/>
                        <a:ea typeface="宋体" pitchFamily="2" charset="-122"/>
                        <a:cs typeface="Times New Roman" pitchFamily="18" charset="0"/>
                      </a:endParaRPr>
                    </a:p>
                  </a:txBody>
                  <a:tcPr marL="54864" marR="54000" marT="91423" marB="53990" anchor="ctr" horzOverflow="overflow">
                    <a:lnL w="12700" cap="flat" cmpd="sng" algn="ctr">
                      <a:solidFill>
                        <a:srgbClr val="004182"/>
                      </a:solidFill>
                      <a:prstDash val="solid"/>
                      <a:round/>
                      <a:headEnd type="none" w="med" len="med"/>
                      <a:tailEnd type="none" w="med" len="med"/>
                    </a:lnL>
                    <a:lnR w="12700" cap="flat" cmpd="sng" algn="ctr">
                      <a:solidFill>
                        <a:srgbClr val="004182"/>
                      </a:solidFill>
                      <a:prstDash val="solid"/>
                      <a:round/>
                      <a:headEnd type="none" w="med" len="med"/>
                      <a:tailEnd type="none" w="med" len="med"/>
                    </a:lnR>
                    <a:lnT w="12700" cap="flat" cmpd="sng" algn="ctr">
                      <a:solidFill>
                        <a:srgbClr val="004182"/>
                      </a:solidFill>
                      <a:prstDash val="solid"/>
                      <a:round/>
                      <a:headEnd type="none" w="med" len="med"/>
                      <a:tailEnd type="none" w="med" len="med"/>
                    </a:lnT>
                    <a:lnB w="12700" cap="flat" cmpd="sng" algn="ctr">
                      <a:solidFill>
                        <a:srgbClr val="004182"/>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4000"/>
                        </a:lnSpc>
                        <a:spcBef>
                          <a:spcPct val="20000"/>
                        </a:spcBef>
                        <a:spcAft>
                          <a:spcPct val="0"/>
                        </a:spcAft>
                        <a:buClr>
                          <a:schemeClr val="accent1"/>
                        </a:buClr>
                        <a:buSzTx/>
                        <a:buFont typeface="Wingdings" pitchFamily="2" charset="2"/>
                        <a:buNone/>
                        <a:tabLst/>
                        <a:defRPr/>
                      </a:pPr>
                      <a:r>
                        <a:rPr kumimoji="0" lang="zh-CN" altLang="en-US" sz="1400" b="0" i="0" u="none" strike="noStrike" cap="none" normalizeH="0" baseline="0" dirty="0" smtClean="0">
                          <a:ln>
                            <a:noFill/>
                          </a:ln>
                          <a:solidFill>
                            <a:srgbClr val="000000"/>
                          </a:solidFill>
                          <a:effectLst/>
                          <a:latin typeface="宋体" pitchFamily="2" charset="-122"/>
                          <a:ea typeface="宋体" pitchFamily="2" charset="-122"/>
                          <a:cs typeface="Times New Roman" pitchFamily="18" charset="0"/>
                        </a:rPr>
                        <a:t>项目组</a:t>
                      </a:r>
                    </a:p>
                  </a:txBody>
                  <a:tcPr marL="54864" marR="54000" marT="91423" marB="53990" anchor="ctr" horzOverflow="overflow">
                    <a:lnL w="12700" cap="flat" cmpd="sng" algn="ctr">
                      <a:solidFill>
                        <a:srgbClr val="004182"/>
                      </a:solidFill>
                      <a:prstDash val="solid"/>
                      <a:round/>
                      <a:headEnd type="none" w="med" len="med"/>
                      <a:tailEnd type="none" w="med" len="med"/>
                    </a:lnL>
                    <a:lnR w="28575" cap="flat" cmpd="sng" algn="ctr">
                      <a:solidFill>
                        <a:srgbClr val="004182"/>
                      </a:solidFill>
                      <a:prstDash val="solid"/>
                      <a:round/>
                      <a:headEnd type="none" w="med" len="med"/>
                      <a:tailEnd type="none" w="med" len="med"/>
                    </a:lnR>
                    <a:lnT w="12700" cap="flat" cmpd="sng" algn="ctr">
                      <a:solidFill>
                        <a:srgbClr val="004182"/>
                      </a:solidFill>
                      <a:prstDash val="solid"/>
                      <a:round/>
                      <a:headEnd type="none" w="med" len="med"/>
                      <a:tailEnd type="none" w="med" len="med"/>
                    </a:lnT>
                    <a:lnB w="12700" cap="flat" cmpd="sng" algn="ctr">
                      <a:solidFill>
                        <a:srgbClr val="004182"/>
                      </a:solidFill>
                      <a:prstDash val="solid"/>
                      <a:round/>
                      <a:headEnd type="none" w="med" len="med"/>
                      <a:tailEnd type="none" w="med" len="med"/>
                    </a:lnB>
                    <a:lnTlToBr>
                      <a:noFill/>
                    </a:lnTlToBr>
                    <a:lnBlToTr>
                      <a:noFill/>
                    </a:lnBlToTr>
                    <a:solidFill>
                      <a:srgbClr val="FFFFFF"/>
                    </a:solidFill>
                  </a:tcPr>
                </a:tc>
              </a:tr>
              <a:tr h="589122">
                <a:tc>
                  <a:txBody>
                    <a:bodyPr/>
                    <a:lstStyle/>
                    <a:p>
                      <a:pPr marL="0" marR="0" lvl="0" indent="0" algn="l" defTabSz="914400" rtl="0" eaLnBrk="1" fontAlgn="base" latinLnBrk="0" hangingPunct="1">
                        <a:lnSpc>
                          <a:spcPct val="104000"/>
                        </a:lnSpc>
                        <a:spcBef>
                          <a:spcPct val="20000"/>
                        </a:spcBef>
                        <a:spcAft>
                          <a:spcPct val="0"/>
                        </a:spcAft>
                        <a:buClr>
                          <a:schemeClr val="accent1"/>
                        </a:buClr>
                        <a:buSzTx/>
                        <a:buFont typeface="Wingdings" pitchFamily="2" charset="2"/>
                        <a:buNone/>
                        <a:tabLst/>
                        <a:defRPr/>
                      </a:pPr>
                      <a:r>
                        <a:rPr kumimoji="0" lang="zh-CN" altLang="en-US" sz="1400" b="0" i="0" u="none" strike="noStrike" cap="none" normalizeH="0" baseline="0" dirty="0" smtClean="0">
                          <a:ln>
                            <a:noFill/>
                          </a:ln>
                          <a:solidFill>
                            <a:srgbClr val="000000"/>
                          </a:solidFill>
                          <a:effectLst/>
                          <a:latin typeface="宋体" pitchFamily="2" charset="-122"/>
                          <a:ea typeface="宋体" pitchFamily="2" charset="-122"/>
                          <a:cs typeface="Times New Roman" pitchFamily="18" charset="0"/>
                        </a:rPr>
                        <a:t>促销业务现状报告</a:t>
                      </a:r>
                    </a:p>
                  </a:txBody>
                  <a:tcPr marL="54864" marR="54000" marT="91423" marB="53990" anchor="ctr" horzOverflow="overflow">
                    <a:lnL w="28575" cap="flat" cmpd="sng" algn="ctr">
                      <a:solidFill>
                        <a:srgbClr val="004182"/>
                      </a:solidFill>
                      <a:prstDash val="solid"/>
                      <a:round/>
                      <a:headEnd type="none" w="med" len="med"/>
                      <a:tailEnd type="none" w="med" len="med"/>
                    </a:lnL>
                    <a:lnR w="12700" cap="flat" cmpd="sng" algn="ctr">
                      <a:solidFill>
                        <a:srgbClr val="004182"/>
                      </a:solidFill>
                      <a:prstDash val="solid"/>
                      <a:round/>
                      <a:headEnd type="none" w="med" len="med"/>
                      <a:tailEnd type="none" w="med" len="med"/>
                    </a:lnR>
                    <a:lnT w="12700" cap="flat" cmpd="sng" algn="ctr">
                      <a:solidFill>
                        <a:srgbClr val="004182"/>
                      </a:solidFill>
                      <a:prstDash val="solid"/>
                      <a:round/>
                      <a:headEnd type="none" w="med" len="med"/>
                      <a:tailEnd type="none" w="med" len="med"/>
                    </a:lnT>
                    <a:lnB w="12700" cap="flat" cmpd="sng" algn="ctr">
                      <a:solidFill>
                        <a:srgbClr val="004182"/>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4000"/>
                        </a:lnSpc>
                        <a:spcBef>
                          <a:spcPct val="20000"/>
                        </a:spcBef>
                        <a:spcAft>
                          <a:spcPct val="0"/>
                        </a:spcAft>
                        <a:buClr>
                          <a:schemeClr val="accent1"/>
                        </a:buClr>
                        <a:buSzTx/>
                        <a:buFont typeface="Wingdings" pitchFamily="2" charset="2"/>
                        <a:buNone/>
                        <a:tabLst/>
                      </a:pPr>
                      <a:r>
                        <a:rPr kumimoji="0" lang="en-US" altLang="zh-CN" sz="1400" b="0" i="0" u="none" strike="noStrike" cap="none" normalizeH="0" baseline="0" dirty="0" smtClean="0">
                          <a:ln>
                            <a:noFill/>
                          </a:ln>
                          <a:solidFill>
                            <a:srgbClr val="000000"/>
                          </a:solidFill>
                          <a:effectLst/>
                          <a:latin typeface="宋体" pitchFamily="2" charset="-122"/>
                          <a:ea typeface="宋体" pitchFamily="2" charset="-122"/>
                          <a:cs typeface="Times New Roman" pitchFamily="18" charset="0"/>
                        </a:rPr>
                        <a:t>2011.07.15</a:t>
                      </a:r>
                      <a:endParaRPr kumimoji="0" lang="zh-CN" altLang="en-US" sz="1400" b="0" i="0" u="none" strike="noStrike" cap="none" normalizeH="0" baseline="0" dirty="0" smtClean="0">
                        <a:ln>
                          <a:noFill/>
                        </a:ln>
                        <a:solidFill>
                          <a:srgbClr val="000000"/>
                        </a:solidFill>
                        <a:effectLst/>
                        <a:latin typeface="宋体" pitchFamily="2" charset="-122"/>
                        <a:ea typeface="宋体" pitchFamily="2" charset="-122"/>
                        <a:cs typeface="Times New Roman" pitchFamily="18" charset="0"/>
                      </a:endParaRPr>
                    </a:p>
                  </a:txBody>
                  <a:tcPr marL="54864" marR="54000" marT="91423" marB="53990" anchor="ctr" horzOverflow="overflow">
                    <a:lnL w="12700" cap="flat" cmpd="sng" algn="ctr">
                      <a:solidFill>
                        <a:srgbClr val="004182"/>
                      </a:solidFill>
                      <a:prstDash val="solid"/>
                      <a:round/>
                      <a:headEnd type="none" w="med" len="med"/>
                      <a:tailEnd type="none" w="med" len="med"/>
                    </a:lnL>
                    <a:lnR w="12700" cap="flat" cmpd="sng" algn="ctr">
                      <a:solidFill>
                        <a:srgbClr val="004182"/>
                      </a:solidFill>
                      <a:prstDash val="solid"/>
                      <a:round/>
                      <a:headEnd type="none" w="med" len="med"/>
                      <a:tailEnd type="none" w="med" len="med"/>
                    </a:lnR>
                    <a:lnT w="12700" cap="flat" cmpd="sng" algn="ctr">
                      <a:solidFill>
                        <a:srgbClr val="004182"/>
                      </a:solidFill>
                      <a:prstDash val="solid"/>
                      <a:round/>
                      <a:headEnd type="none" w="med" len="med"/>
                      <a:tailEnd type="none" w="med" len="med"/>
                    </a:lnT>
                    <a:lnB w="12700" cap="flat" cmpd="sng" algn="ctr">
                      <a:solidFill>
                        <a:srgbClr val="004182"/>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4000"/>
                        </a:lnSpc>
                        <a:spcBef>
                          <a:spcPct val="20000"/>
                        </a:spcBef>
                        <a:spcAft>
                          <a:spcPct val="0"/>
                        </a:spcAft>
                        <a:buClr>
                          <a:schemeClr val="accent1"/>
                        </a:buClr>
                        <a:buSzTx/>
                        <a:buFont typeface="Wingdings" pitchFamily="2" charset="2"/>
                        <a:buNone/>
                        <a:tabLst/>
                        <a:defRPr/>
                      </a:pPr>
                      <a:r>
                        <a:rPr kumimoji="0" lang="zh-CN" altLang="en-US" sz="1400" b="0" i="0" u="none" strike="noStrike" cap="none" normalizeH="0" baseline="0" dirty="0" smtClean="0">
                          <a:ln>
                            <a:noFill/>
                          </a:ln>
                          <a:solidFill>
                            <a:srgbClr val="000000"/>
                          </a:solidFill>
                          <a:effectLst/>
                          <a:latin typeface="宋体" pitchFamily="2" charset="-122"/>
                          <a:ea typeface="宋体" pitchFamily="2" charset="-122"/>
                          <a:cs typeface="Times New Roman" pitchFamily="18" charset="0"/>
                        </a:rPr>
                        <a:t>项目设计阶段</a:t>
                      </a:r>
                      <a:r>
                        <a:rPr kumimoji="0" lang="en-US" altLang="zh-CN" sz="1400" b="0" i="0" u="none" strike="noStrike" cap="none" normalizeH="0" baseline="0" dirty="0" smtClean="0">
                          <a:ln>
                            <a:noFill/>
                          </a:ln>
                          <a:solidFill>
                            <a:srgbClr val="000000"/>
                          </a:solidFill>
                          <a:effectLst/>
                          <a:latin typeface="宋体" pitchFamily="2" charset="-122"/>
                          <a:ea typeface="宋体" pitchFamily="2" charset="-122"/>
                          <a:cs typeface="Times New Roman" pitchFamily="18" charset="0"/>
                        </a:rPr>
                        <a:t>\</a:t>
                      </a:r>
                      <a:r>
                        <a:rPr kumimoji="0" lang="zh-CN" altLang="en-US" sz="1400" b="0" i="0" u="none" strike="noStrike" cap="none" normalizeH="0" baseline="0" dirty="0" smtClean="0">
                          <a:ln>
                            <a:noFill/>
                          </a:ln>
                          <a:solidFill>
                            <a:srgbClr val="000000"/>
                          </a:solidFill>
                          <a:effectLst/>
                          <a:latin typeface="宋体" pitchFamily="2" charset="-122"/>
                          <a:ea typeface="宋体" pitchFamily="2" charset="-122"/>
                          <a:cs typeface="Times New Roman" pitchFamily="18" charset="0"/>
                        </a:rPr>
                        <a:t>现状报告</a:t>
                      </a:r>
                      <a:endParaRPr kumimoji="0" lang="en-US" altLang="zh-CN" sz="1400" b="0" i="0" u="none" strike="noStrike" cap="none" normalizeH="0" baseline="0" dirty="0" smtClean="0">
                        <a:ln>
                          <a:noFill/>
                        </a:ln>
                        <a:solidFill>
                          <a:srgbClr val="000000"/>
                        </a:solidFill>
                        <a:effectLst/>
                        <a:latin typeface="宋体" pitchFamily="2" charset="-122"/>
                        <a:ea typeface="宋体" pitchFamily="2" charset="-122"/>
                        <a:cs typeface="Times New Roman" pitchFamily="18" charset="0"/>
                      </a:endParaRPr>
                    </a:p>
                  </a:txBody>
                  <a:tcPr marL="54864" marR="54000" marT="91423" marB="53990" anchor="ctr" horzOverflow="overflow">
                    <a:lnL w="12700" cap="flat" cmpd="sng" algn="ctr">
                      <a:solidFill>
                        <a:srgbClr val="004182"/>
                      </a:solidFill>
                      <a:prstDash val="solid"/>
                      <a:round/>
                      <a:headEnd type="none" w="med" len="med"/>
                      <a:tailEnd type="none" w="med" len="med"/>
                    </a:lnL>
                    <a:lnR w="12700" cap="flat" cmpd="sng" algn="ctr">
                      <a:solidFill>
                        <a:srgbClr val="004182"/>
                      </a:solidFill>
                      <a:prstDash val="solid"/>
                      <a:round/>
                      <a:headEnd type="none" w="med" len="med"/>
                      <a:tailEnd type="none" w="med" len="med"/>
                    </a:lnR>
                    <a:lnT w="12700" cap="flat" cmpd="sng" algn="ctr">
                      <a:solidFill>
                        <a:srgbClr val="004182"/>
                      </a:solidFill>
                      <a:prstDash val="solid"/>
                      <a:round/>
                      <a:headEnd type="none" w="med" len="med"/>
                      <a:tailEnd type="none" w="med" len="med"/>
                    </a:lnT>
                    <a:lnB w="12700" cap="flat" cmpd="sng" algn="ctr">
                      <a:solidFill>
                        <a:srgbClr val="004182"/>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4000"/>
                        </a:lnSpc>
                        <a:spcBef>
                          <a:spcPct val="20000"/>
                        </a:spcBef>
                        <a:spcAft>
                          <a:spcPct val="0"/>
                        </a:spcAft>
                        <a:buClr>
                          <a:schemeClr val="accent1"/>
                        </a:buClr>
                        <a:buSzTx/>
                        <a:buFont typeface="Wingdings" pitchFamily="2" charset="2"/>
                        <a:buNone/>
                        <a:tabLst/>
                        <a:defRPr/>
                      </a:pPr>
                      <a:r>
                        <a:rPr kumimoji="0" lang="zh-CN" altLang="en-US" sz="1400" b="0" i="0" u="none" strike="noStrike" cap="none" normalizeH="0" baseline="0" dirty="0" smtClean="0">
                          <a:ln>
                            <a:noFill/>
                          </a:ln>
                          <a:solidFill>
                            <a:srgbClr val="000000"/>
                          </a:solidFill>
                          <a:effectLst/>
                          <a:latin typeface="宋体" pitchFamily="2" charset="-122"/>
                          <a:ea typeface="宋体" pitchFamily="2" charset="-122"/>
                          <a:cs typeface="Times New Roman" pitchFamily="18" charset="0"/>
                        </a:rPr>
                        <a:t>项目组</a:t>
                      </a:r>
                    </a:p>
                  </a:txBody>
                  <a:tcPr marL="54864" marR="54000" marT="91423" marB="53990" anchor="ctr" horzOverflow="overflow">
                    <a:lnL w="12700" cap="flat" cmpd="sng" algn="ctr">
                      <a:solidFill>
                        <a:srgbClr val="004182"/>
                      </a:solidFill>
                      <a:prstDash val="solid"/>
                      <a:round/>
                      <a:headEnd type="none" w="med" len="med"/>
                      <a:tailEnd type="none" w="med" len="med"/>
                    </a:lnL>
                    <a:lnR w="28575" cap="flat" cmpd="sng" algn="ctr">
                      <a:solidFill>
                        <a:srgbClr val="004182"/>
                      </a:solidFill>
                      <a:prstDash val="solid"/>
                      <a:round/>
                      <a:headEnd type="none" w="med" len="med"/>
                      <a:tailEnd type="none" w="med" len="med"/>
                    </a:lnR>
                    <a:lnT w="12700" cap="flat" cmpd="sng" algn="ctr">
                      <a:solidFill>
                        <a:srgbClr val="004182"/>
                      </a:solidFill>
                      <a:prstDash val="solid"/>
                      <a:round/>
                      <a:headEnd type="none" w="med" len="med"/>
                      <a:tailEnd type="none" w="med" len="med"/>
                    </a:lnT>
                    <a:lnB w="12700" cap="flat" cmpd="sng" algn="ctr">
                      <a:solidFill>
                        <a:srgbClr val="004182"/>
                      </a:solidFill>
                      <a:prstDash val="solid"/>
                      <a:round/>
                      <a:headEnd type="none" w="med" len="med"/>
                      <a:tailEnd type="none" w="med" len="med"/>
                    </a:lnB>
                    <a:lnTlToBr>
                      <a:noFill/>
                    </a:lnTlToBr>
                    <a:lnBlToTr>
                      <a:noFill/>
                    </a:lnBlToTr>
                    <a:solidFill>
                      <a:srgbClr val="FFFFFF"/>
                    </a:solidFill>
                  </a:tcPr>
                </a:tc>
              </a:tr>
            </a:tbl>
          </a:graphicData>
        </a:graphic>
      </p:graphicFrame>
      <p:sp>
        <p:nvSpPr>
          <p:cNvPr id="1074" name="AutoShape 52"/>
          <p:cNvSpPr>
            <a:spLocks noChangeArrowheads="1"/>
          </p:cNvSpPr>
          <p:nvPr/>
        </p:nvSpPr>
        <p:spPr bwMode="auto">
          <a:xfrm rot="10800000">
            <a:off x="2371712" y="1860550"/>
            <a:ext cx="342900" cy="228600"/>
          </a:xfrm>
          <a:prstGeom prst="triangle">
            <a:avLst>
              <a:gd name="adj" fmla="val 50000"/>
            </a:avLst>
          </a:prstGeom>
          <a:solidFill>
            <a:srgbClr val="0070C0"/>
          </a:solidFill>
          <a:ln w="12700" algn="ctr">
            <a:solidFill>
              <a:schemeClr val="tx2"/>
            </a:solidFill>
            <a:miter lim="800000"/>
            <a:headEnd/>
            <a:tailEnd/>
          </a:ln>
        </p:spPr>
        <p:txBody>
          <a:bodyPr wrap="none" anchor="ctr"/>
          <a:lstStyle/>
          <a:p>
            <a:endParaRPr lang="zh-CN" altLang="en-US">
              <a:ea typeface="宋体" pitchFamily="2" charset="-122"/>
            </a:endParaRPr>
          </a:p>
        </p:txBody>
      </p:sp>
      <p:grpSp>
        <p:nvGrpSpPr>
          <p:cNvPr id="2" name="Group 24"/>
          <p:cNvGrpSpPr>
            <a:grpSpLocks/>
          </p:cNvGrpSpPr>
          <p:nvPr/>
        </p:nvGrpSpPr>
        <p:grpSpPr bwMode="auto">
          <a:xfrm>
            <a:off x="5116513" y="5886450"/>
            <a:ext cx="3241675" cy="400050"/>
            <a:chOff x="3402013" y="5838825"/>
            <a:chExt cx="3241689" cy="400050"/>
          </a:xfrm>
        </p:grpSpPr>
        <p:sp>
          <p:nvSpPr>
            <p:cNvPr id="27693" name="Rectangle 54"/>
            <p:cNvSpPr>
              <a:spLocks noChangeArrowheads="1"/>
            </p:cNvSpPr>
            <p:nvPr/>
          </p:nvSpPr>
          <p:spPr bwMode="auto">
            <a:xfrm>
              <a:off x="3402013" y="5838825"/>
              <a:ext cx="3241689" cy="319088"/>
            </a:xfrm>
            <a:prstGeom prst="rect">
              <a:avLst/>
            </a:prstGeom>
            <a:solidFill>
              <a:srgbClr val="CCCCFF"/>
            </a:solidFill>
            <a:ln w="12700" cap="sq">
              <a:noFill/>
              <a:miter lim="800000"/>
              <a:headEnd type="none" w="sm" len="sm"/>
              <a:tailEnd type="none" w="sm" len="sm"/>
            </a:ln>
            <a:effectLst>
              <a:outerShdw dist="35921" dir="2700000" algn="ctr" rotWithShape="0">
                <a:srgbClr val="B2B2B2"/>
              </a:outerShdw>
            </a:effectLst>
          </p:spPr>
          <p:txBody>
            <a:bodyPr wrap="none" anchor="ctr"/>
            <a:lstStyle/>
            <a:p>
              <a:pPr eaLnBrk="0" hangingPunct="0">
                <a:defRPr/>
              </a:pPr>
              <a:r>
                <a:rPr lang="zh-CN" altLang="en-US" sz="1200" dirty="0">
                  <a:ea typeface="宋体" pitchFamily="2" charset="-122"/>
                </a:rPr>
                <a:t>            已完成           进行中         未开始</a:t>
              </a:r>
            </a:p>
          </p:txBody>
        </p:sp>
        <p:graphicFrame>
          <p:nvGraphicFramePr>
            <p:cNvPr id="1026" name="Object 2"/>
            <p:cNvGraphicFramePr>
              <a:graphicFrameLocks noChangeAspect="1"/>
            </p:cNvGraphicFramePr>
            <p:nvPr/>
          </p:nvGraphicFramePr>
          <p:xfrm>
            <a:off x="3516313" y="5851525"/>
            <a:ext cx="654050" cy="374650"/>
          </p:xfrm>
          <a:graphic>
            <a:graphicData uri="http://schemas.openxmlformats.org/presentationml/2006/ole">
              <p:oleObj spid="_x0000_s206854" name="VISIO" r:id="rId3" imgW="841491" imgH="461757" progId="">
                <p:embed/>
              </p:oleObj>
            </a:graphicData>
          </a:graphic>
        </p:graphicFrame>
        <p:graphicFrame>
          <p:nvGraphicFramePr>
            <p:cNvPr id="1027" name="Object 3"/>
            <p:cNvGraphicFramePr>
              <a:graphicFrameLocks noChangeAspect="1"/>
            </p:cNvGraphicFramePr>
            <p:nvPr/>
          </p:nvGraphicFramePr>
          <p:xfrm>
            <a:off x="5281622" y="5857892"/>
            <a:ext cx="647700" cy="369887"/>
          </p:xfrm>
          <a:graphic>
            <a:graphicData uri="http://schemas.openxmlformats.org/presentationml/2006/ole">
              <p:oleObj spid="_x0000_s206855" name="VISIO" r:id="rId4" imgW="841491" imgH="470870" progId="">
                <p:embed/>
              </p:oleObj>
            </a:graphicData>
          </a:graphic>
        </p:graphicFrame>
        <p:graphicFrame>
          <p:nvGraphicFramePr>
            <p:cNvPr id="1028" name="Object 4"/>
            <p:cNvGraphicFramePr>
              <a:graphicFrameLocks noChangeAspect="1"/>
            </p:cNvGraphicFramePr>
            <p:nvPr/>
          </p:nvGraphicFramePr>
          <p:xfrm>
            <a:off x="4429124" y="5851525"/>
            <a:ext cx="638175" cy="387350"/>
          </p:xfrm>
          <a:graphic>
            <a:graphicData uri="http://schemas.openxmlformats.org/presentationml/2006/ole">
              <p:oleObj spid="_x0000_s206856" name="VISIO" r:id="rId5" imgW="841491" imgH="461757" progId="">
                <p:embed/>
              </p:oleObj>
            </a:graphicData>
          </a:graphic>
        </p:graphicFrame>
      </p:grpSp>
      <p:graphicFrame>
        <p:nvGraphicFramePr>
          <p:cNvPr id="1029" name="Object 5"/>
          <p:cNvGraphicFramePr>
            <a:graphicFrameLocks noChangeAspect="1"/>
          </p:cNvGraphicFramePr>
          <p:nvPr/>
        </p:nvGraphicFramePr>
        <p:xfrm>
          <a:off x="4427538" y="3340100"/>
          <a:ext cx="654050" cy="374650"/>
        </p:xfrm>
        <a:graphic>
          <a:graphicData uri="http://schemas.openxmlformats.org/presentationml/2006/ole">
            <p:oleObj spid="_x0000_s206850" name="VISIO" r:id="rId6" imgW="841491" imgH="461757" progId="">
              <p:embed/>
            </p:oleObj>
          </a:graphicData>
        </a:graphic>
      </p:graphicFrame>
      <p:graphicFrame>
        <p:nvGraphicFramePr>
          <p:cNvPr id="1030" name="Object 6"/>
          <p:cNvGraphicFramePr>
            <a:graphicFrameLocks noChangeAspect="1"/>
          </p:cNvGraphicFramePr>
          <p:nvPr/>
        </p:nvGraphicFramePr>
        <p:xfrm>
          <a:off x="4427538" y="3876675"/>
          <a:ext cx="654050" cy="374650"/>
        </p:xfrm>
        <a:graphic>
          <a:graphicData uri="http://schemas.openxmlformats.org/presentationml/2006/ole">
            <p:oleObj spid="_x0000_s206851" name="VISIO" r:id="rId7" imgW="841491" imgH="461757" progId="">
              <p:embed/>
            </p:oleObj>
          </a:graphicData>
        </a:graphic>
      </p:graphicFrame>
      <p:graphicFrame>
        <p:nvGraphicFramePr>
          <p:cNvPr id="1031" name="Object 7"/>
          <p:cNvGraphicFramePr>
            <a:graphicFrameLocks noChangeAspect="1"/>
          </p:cNvGraphicFramePr>
          <p:nvPr/>
        </p:nvGraphicFramePr>
        <p:xfrm>
          <a:off x="4427538" y="4446588"/>
          <a:ext cx="654050" cy="374650"/>
        </p:xfrm>
        <a:graphic>
          <a:graphicData uri="http://schemas.openxmlformats.org/presentationml/2006/ole">
            <p:oleObj spid="_x0000_s206852" name="VISIO" r:id="rId8" imgW="841491" imgH="461757" progId="">
              <p:embed/>
            </p:oleObj>
          </a:graphicData>
        </a:graphic>
      </p:graphicFrame>
      <p:sp>
        <p:nvSpPr>
          <p:cNvPr id="1076" name="AutoShape 8"/>
          <p:cNvSpPr>
            <a:spLocks noChangeArrowheads="1"/>
          </p:cNvSpPr>
          <p:nvPr/>
        </p:nvSpPr>
        <p:spPr bwMode="auto">
          <a:xfrm>
            <a:off x="5357813" y="1439863"/>
            <a:ext cx="1452562" cy="393700"/>
          </a:xfrm>
          <a:prstGeom prst="chevron">
            <a:avLst>
              <a:gd name="adj" fmla="val 43147"/>
            </a:avLst>
          </a:prstGeom>
          <a:solidFill>
            <a:srgbClr val="0070C0"/>
          </a:solidFill>
          <a:ln w="12700" algn="ctr">
            <a:solidFill>
              <a:schemeClr val="tx2"/>
            </a:solidFill>
            <a:miter lim="800000"/>
            <a:headEnd/>
            <a:tailEnd/>
          </a:ln>
        </p:spPr>
        <p:txBody>
          <a:bodyPr wrap="none" anchor="ctr"/>
          <a:lstStyle/>
          <a:p>
            <a:r>
              <a:rPr lang="zh-CN" altLang="en-US" b="1">
                <a:solidFill>
                  <a:schemeClr val="bg1"/>
                </a:solidFill>
                <a:ea typeface="宋体" pitchFamily="2" charset="-122"/>
              </a:rPr>
              <a:t>系统部署</a:t>
            </a:r>
            <a:endParaRPr lang="en-US" altLang="zh-CN" b="1">
              <a:solidFill>
                <a:schemeClr val="bg1"/>
              </a:solidFill>
              <a:ea typeface="宋体" pitchFamily="2" charset="-122"/>
            </a:endParaRPr>
          </a:p>
        </p:txBody>
      </p:sp>
      <p:sp>
        <p:nvSpPr>
          <p:cNvPr id="1077" name="AutoShape 8"/>
          <p:cNvSpPr>
            <a:spLocks noChangeArrowheads="1"/>
          </p:cNvSpPr>
          <p:nvPr/>
        </p:nvSpPr>
        <p:spPr bwMode="auto">
          <a:xfrm>
            <a:off x="8034338" y="1431925"/>
            <a:ext cx="1038225" cy="393700"/>
          </a:xfrm>
          <a:prstGeom prst="chevron">
            <a:avLst>
              <a:gd name="adj" fmla="val 43146"/>
            </a:avLst>
          </a:prstGeom>
          <a:solidFill>
            <a:srgbClr val="FF9933"/>
          </a:solidFill>
          <a:ln w="12700" algn="ctr">
            <a:solidFill>
              <a:schemeClr val="tx2"/>
            </a:solidFill>
            <a:miter lim="800000"/>
            <a:headEnd/>
            <a:tailEnd/>
          </a:ln>
        </p:spPr>
        <p:txBody>
          <a:bodyPr wrap="none" anchor="ctr"/>
          <a:lstStyle/>
          <a:p>
            <a:r>
              <a:rPr lang="zh-CN" altLang="en-US" b="1">
                <a:solidFill>
                  <a:schemeClr val="bg1"/>
                </a:solidFill>
                <a:ea typeface="宋体" pitchFamily="2" charset="-122"/>
              </a:rPr>
              <a:t>运维</a:t>
            </a:r>
            <a:endParaRPr lang="en-US" altLang="zh-CN" b="1">
              <a:solidFill>
                <a:schemeClr val="bg1"/>
              </a:solidFill>
              <a:ea typeface="宋体" pitchFamily="2" charset="-122"/>
            </a:endParaRPr>
          </a:p>
        </p:txBody>
      </p:sp>
      <p:graphicFrame>
        <p:nvGraphicFramePr>
          <p:cNvPr id="206858" name="Object 7"/>
          <p:cNvGraphicFramePr>
            <a:graphicFrameLocks noChangeAspect="1"/>
          </p:cNvGraphicFramePr>
          <p:nvPr/>
        </p:nvGraphicFramePr>
        <p:xfrm>
          <a:off x="4429124" y="5000636"/>
          <a:ext cx="654050" cy="374650"/>
        </p:xfrm>
        <a:graphic>
          <a:graphicData uri="http://schemas.openxmlformats.org/presentationml/2006/ole">
            <p:oleObj spid="_x0000_s206858" name="VISIO" r:id="rId9" imgW="841491" imgH="461757" progId="">
              <p:embed/>
            </p:oleObj>
          </a:graphicData>
        </a:graphic>
      </p:graphicFrame>
    </p:spTree>
  </p:cSld>
  <p:clrMapOvr>
    <a:masterClrMapping/>
  </p:clrMapOvr>
  <p:transition>
    <p:pull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zh-CN" altLang="en-US" smtClean="0"/>
              <a:t>目录</a:t>
            </a:r>
          </a:p>
        </p:txBody>
      </p:sp>
      <p:sp>
        <p:nvSpPr>
          <p:cNvPr id="22531" name="Rectangle 3"/>
          <p:cNvSpPr>
            <a:spLocks noChangeArrowheads="1"/>
          </p:cNvSpPr>
          <p:nvPr/>
        </p:nvSpPr>
        <p:spPr bwMode="auto">
          <a:xfrm>
            <a:off x="1187450" y="3836988"/>
            <a:ext cx="6810375" cy="600075"/>
          </a:xfrm>
          <a:prstGeom prst="rect">
            <a:avLst/>
          </a:prstGeom>
          <a:solidFill>
            <a:srgbClr val="FF9900"/>
          </a:solidFill>
          <a:ln w="12700" algn="ctr">
            <a:noFill/>
            <a:miter lim="800000"/>
            <a:headEnd/>
            <a:tailEnd/>
          </a:ln>
        </p:spPr>
        <p:txBody>
          <a:bodyPr wrap="none" anchor="ctr"/>
          <a:lstStyle/>
          <a:p>
            <a:endParaRPr lang="en-US" altLang="zh-CN">
              <a:ea typeface="宋体" pitchFamily="2" charset="-122"/>
            </a:endParaRPr>
          </a:p>
        </p:txBody>
      </p:sp>
      <p:sp>
        <p:nvSpPr>
          <p:cNvPr id="22532" name="Text Box 9"/>
          <p:cNvSpPr txBox="1">
            <a:spLocks noChangeArrowheads="1"/>
          </p:cNvSpPr>
          <p:nvPr/>
        </p:nvSpPr>
        <p:spPr bwMode="auto">
          <a:xfrm>
            <a:off x="1206500" y="3867150"/>
            <a:ext cx="539750" cy="539750"/>
          </a:xfrm>
          <a:prstGeom prst="rect">
            <a:avLst/>
          </a:prstGeom>
          <a:solidFill>
            <a:schemeClr val="bg1"/>
          </a:solidFill>
          <a:ln w="12700" algn="ctr">
            <a:noFill/>
            <a:miter lim="800000"/>
            <a:headEnd/>
            <a:tailEnd/>
          </a:ln>
        </p:spPr>
        <p:txBody>
          <a:bodyPr wrap="none" anchor="ctr" anchorCtr="1"/>
          <a:lstStyle/>
          <a:p>
            <a:pPr>
              <a:spcBef>
                <a:spcPct val="50000"/>
              </a:spcBef>
            </a:pPr>
            <a:r>
              <a:rPr lang="en-US" altLang="zh-CN" sz="3000" i="1">
                <a:solidFill>
                  <a:srgbClr val="FF9933"/>
                </a:solidFill>
                <a:ea typeface="宋体" pitchFamily="2" charset="-122"/>
              </a:rPr>
              <a:t>5</a:t>
            </a:r>
            <a:endParaRPr lang="de-DE" altLang="zh-CN" sz="3000" i="1">
              <a:solidFill>
                <a:srgbClr val="FF9933"/>
              </a:solidFill>
              <a:ea typeface="宋体" pitchFamily="2" charset="-122"/>
            </a:endParaRPr>
          </a:p>
        </p:txBody>
      </p:sp>
      <p:sp>
        <p:nvSpPr>
          <p:cNvPr id="22533" name="Rectangle 3"/>
          <p:cNvSpPr>
            <a:spLocks noChangeArrowheads="1"/>
          </p:cNvSpPr>
          <p:nvPr/>
        </p:nvSpPr>
        <p:spPr bwMode="auto">
          <a:xfrm>
            <a:off x="1187450" y="4557713"/>
            <a:ext cx="6810375" cy="600075"/>
          </a:xfrm>
          <a:prstGeom prst="rect">
            <a:avLst/>
          </a:prstGeom>
          <a:solidFill>
            <a:srgbClr val="FF9900"/>
          </a:solidFill>
          <a:ln w="12700" algn="ctr">
            <a:noFill/>
            <a:miter lim="800000"/>
            <a:headEnd/>
            <a:tailEnd/>
          </a:ln>
        </p:spPr>
        <p:txBody>
          <a:bodyPr wrap="none" anchor="ctr"/>
          <a:lstStyle/>
          <a:p>
            <a:endParaRPr lang="en-US" altLang="zh-CN">
              <a:ea typeface="宋体" pitchFamily="2" charset="-122"/>
            </a:endParaRPr>
          </a:p>
        </p:txBody>
      </p:sp>
      <p:sp>
        <p:nvSpPr>
          <p:cNvPr id="22534" name="Text Box 9"/>
          <p:cNvSpPr txBox="1">
            <a:spLocks noChangeArrowheads="1"/>
          </p:cNvSpPr>
          <p:nvPr/>
        </p:nvSpPr>
        <p:spPr bwMode="auto">
          <a:xfrm>
            <a:off x="1206500" y="4587875"/>
            <a:ext cx="539750" cy="539750"/>
          </a:xfrm>
          <a:prstGeom prst="rect">
            <a:avLst/>
          </a:prstGeom>
          <a:solidFill>
            <a:schemeClr val="bg1"/>
          </a:solidFill>
          <a:ln w="12700" algn="ctr">
            <a:noFill/>
            <a:miter lim="800000"/>
            <a:headEnd/>
            <a:tailEnd/>
          </a:ln>
        </p:spPr>
        <p:txBody>
          <a:bodyPr wrap="none" anchor="ctr" anchorCtr="1"/>
          <a:lstStyle/>
          <a:p>
            <a:pPr>
              <a:spcBef>
                <a:spcPct val="50000"/>
              </a:spcBef>
            </a:pPr>
            <a:r>
              <a:rPr lang="en-US" altLang="zh-CN" sz="3000" i="1">
                <a:solidFill>
                  <a:srgbClr val="FF9933"/>
                </a:solidFill>
                <a:ea typeface="宋体" pitchFamily="2" charset="-122"/>
              </a:rPr>
              <a:t>6</a:t>
            </a:r>
            <a:endParaRPr lang="de-DE" altLang="zh-CN" sz="3000" i="1">
              <a:solidFill>
                <a:srgbClr val="FF9933"/>
              </a:solidFill>
              <a:ea typeface="宋体" pitchFamily="2" charset="-122"/>
            </a:endParaRPr>
          </a:p>
        </p:txBody>
      </p:sp>
      <p:sp>
        <p:nvSpPr>
          <p:cNvPr id="22535" name="Text Box 9"/>
          <p:cNvSpPr txBox="1">
            <a:spLocks noChangeArrowheads="1"/>
          </p:cNvSpPr>
          <p:nvPr/>
        </p:nvSpPr>
        <p:spPr bwMode="auto">
          <a:xfrm>
            <a:off x="1187450" y="5348288"/>
            <a:ext cx="576263" cy="504825"/>
          </a:xfrm>
          <a:prstGeom prst="rect">
            <a:avLst/>
          </a:prstGeom>
          <a:solidFill>
            <a:schemeClr val="bg1"/>
          </a:solidFill>
          <a:ln w="12700" algn="ctr">
            <a:noFill/>
            <a:miter lim="800000"/>
            <a:headEnd/>
            <a:tailEnd/>
          </a:ln>
        </p:spPr>
        <p:txBody>
          <a:bodyPr wrap="none" anchor="ctr" anchorCtr="1"/>
          <a:lstStyle/>
          <a:p>
            <a:pPr>
              <a:spcBef>
                <a:spcPct val="50000"/>
              </a:spcBef>
            </a:pPr>
            <a:endParaRPr lang="de-DE" altLang="zh-CN" sz="3000" i="1">
              <a:solidFill>
                <a:srgbClr val="FF9933"/>
              </a:solidFill>
              <a:ea typeface="宋体" pitchFamily="2" charset="-122"/>
            </a:endParaRPr>
          </a:p>
        </p:txBody>
      </p:sp>
      <p:sp>
        <p:nvSpPr>
          <p:cNvPr id="22536" name="Text Box 6"/>
          <p:cNvSpPr txBox="1">
            <a:spLocks noChangeArrowheads="1"/>
          </p:cNvSpPr>
          <p:nvPr/>
        </p:nvSpPr>
        <p:spPr bwMode="auto">
          <a:xfrm>
            <a:off x="1979613" y="5421313"/>
            <a:ext cx="6034087" cy="360362"/>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进展进度和下阶段计划			</a:t>
            </a:r>
          </a:p>
        </p:txBody>
      </p:sp>
      <p:grpSp>
        <p:nvGrpSpPr>
          <p:cNvPr id="22537" name="组合 29"/>
          <p:cNvGrpSpPr>
            <a:grpSpLocks/>
          </p:cNvGrpSpPr>
          <p:nvPr/>
        </p:nvGrpSpPr>
        <p:grpSpPr bwMode="auto">
          <a:xfrm>
            <a:off x="1187450" y="3116263"/>
            <a:ext cx="6810375" cy="600075"/>
            <a:chOff x="1214438" y="4186238"/>
            <a:chExt cx="6810375" cy="600075"/>
          </a:xfrm>
        </p:grpSpPr>
        <p:sp>
          <p:nvSpPr>
            <p:cNvPr id="22561" name="Rectangle 3"/>
            <p:cNvSpPr>
              <a:spLocks noChangeArrowheads="1"/>
            </p:cNvSpPr>
            <p:nvPr/>
          </p:nvSpPr>
          <p:spPr bwMode="auto">
            <a:xfrm>
              <a:off x="1214438" y="4186238"/>
              <a:ext cx="6810375" cy="600075"/>
            </a:xfrm>
            <a:prstGeom prst="rect">
              <a:avLst/>
            </a:prstGeom>
            <a:solidFill>
              <a:srgbClr val="FF9900"/>
            </a:solidFill>
            <a:ln w="12700" algn="ctr">
              <a:noFill/>
              <a:miter lim="800000"/>
              <a:headEnd/>
              <a:tailEnd/>
            </a:ln>
          </p:spPr>
          <p:txBody>
            <a:bodyPr wrap="none" anchor="ctr"/>
            <a:lstStyle/>
            <a:p>
              <a:endParaRPr lang="en-US" altLang="zh-CN">
                <a:ea typeface="宋体" pitchFamily="2" charset="-122"/>
              </a:endParaRPr>
            </a:p>
          </p:txBody>
        </p:sp>
        <p:sp>
          <p:nvSpPr>
            <p:cNvPr id="22562" name="Text Box 9"/>
            <p:cNvSpPr txBox="1">
              <a:spLocks noChangeArrowheads="1"/>
            </p:cNvSpPr>
            <p:nvPr/>
          </p:nvSpPr>
          <p:spPr bwMode="auto">
            <a:xfrm>
              <a:off x="1233488" y="4216400"/>
              <a:ext cx="539750" cy="539750"/>
            </a:xfrm>
            <a:prstGeom prst="rect">
              <a:avLst/>
            </a:prstGeom>
            <a:solidFill>
              <a:schemeClr val="bg1"/>
            </a:solidFill>
            <a:ln w="12700" algn="ctr">
              <a:noFill/>
              <a:miter lim="800000"/>
              <a:headEnd/>
              <a:tailEnd/>
            </a:ln>
          </p:spPr>
          <p:txBody>
            <a:bodyPr wrap="none" anchor="ctr" anchorCtr="1"/>
            <a:lstStyle/>
            <a:p>
              <a:pPr>
                <a:spcBef>
                  <a:spcPct val="50000"/>
                </a:spcBef>
              </a:pPr>
              <a:r>
                <a:rPr lang="en-US" altLang="zh-CN" sz="3000" i="1">
                  <a:solidFill>
                    <a:srgbClr val="FF9933"/>
                  </a:solidFill>
                  <a:ea typeface="宋体" pitchFamily="2" charset="-122"/>
                </a:rPr>
                <a:t>4</a:t>
              </a:r>
              <a:endParaRPr lang="de-DE" altLang="zh-CN" sz="3000" i="1">
                <a:solidFill>
                  <a:srgbClr val="FF9933"/>
                </a:solidFill>
                <a:ea typeface="宋体" pitchFamily="2" charset="-122"/>
              </a:endParaRPr>
            </a:p>
          </p:txBody>
        </p:sp>
      </p:grpSp>
      <p:grpSp>
        <p:nvGrpSpPr>
          <p:cNvPr id="22538" name="组合 41"/>
          <p:cNvGrpSpPr>
            <a:grpSpLocks/>
          </p:cNvGrpSpPr>
          <p:nvPr/>
        </p:nvGrpSpPr>
        <p:grpSpPr bwMode="auto">
          <a:xfrm>
            <a:off x="1187450" y="5276850"/>
            <a:ext cx="6810375" cy="600075"/>
            <a:chOff x="1214438" y="4186238"/>
            <a:chExt cx="6810375" cy="600075"/>
          </a:xfrm>
        </p:grpSpPr>
        <p:sp>
          <p:nvSpPr>
            <p:cNvPr id="22559" name="Rectangle 3"/>
            <p:cNvSpPr>
              <a:spLocks noChangeArrowheads="1"/>
            </p:cNvSpPr>
            <p:nvPr/>
          </p:nvSpPr>
          <p:spPr bwMode="auto">
            <a:xfrm>
              <a:off x="1214438" y="4186238"/>
              <a:ext cx="6810375" cy="600075"/>
            </a:xfrm>
            <a:prstGeom prst="rect">
              <a:avLst/>
            </a:prstGeom>
            <a:solidFill>
              <a:srgbClr val="FF9900"/>
            </a:solidFill>
            <a:ln w="12700" algn="ctr">
              <a:noFill/>
              <a:miter lim="800000"/>
              <a:headEnd/>
              <a:tailEnd/>
            </a:ln>
          </p:spPr>
          <p:txBody>
            <a:bodyPr wrap="none" anchor="ctr"/>
            <a:lstStyle/>
            <a:p>
              <a:endParaRPr lang="en-US" altLang="zh-CN">
                <a:ea typeface="宋体" pitchFamily="2" charset="-122"/>
              </a:endParaRPr>
            </a:p>
          </p:txBody>
        </p:sp>
        <p:sp>
          <p:nvSpPr>
            <p:cNvPr id="22560" name="Text Box 9"/>
            <p:cNvSpPr txBox="1">
              <a:spLocks noChangeArrowheads="1"/>
            </p:cNvSpPr>
            <p:nvPr/>
          </p:nvSpPr>
          <p:spPr bwMode="auto">
            <a:xfrm>
              <a:off x="1233488" y="4216400"/>
              <a:ext cx="539750" cy="539750"/>
            </a:xfrm>
            <a:prstGeom prst="rect">
              <a:avLst/>
            </a:prstGeom>
            <a:solidFill>
              <a:schemeClr val="bg1"/>
            </a:solidFill>
            <a:ln w="12700" algn="ctr">
              <a:noFill/>
              <a:miter lim="800000"/>
              <a:headEnd/>
              <a:tailEnd/>
            </a:ln>
          </p:spPr>
          <p:txBody>
            <a:bodyPr wrap="none" anchor="ctr" anchorCtr="1"/>
            <a:lstStyle/>
            <a:p>
              <a:pPr>
                <a:spcBef>
                  <a:spcPct val="50000"/>
                </a:spcBef>
              </a:pPr>
              <a:r>
                <a:rPr lang="de-DE" altLang="zh-CN" sz="3000" i="1">
                  <a:solidFill>
                    <a:srgbClr val="FF9933"/>
                  </a:solidFill>
                  <a:ea typeface="宋体" pitchFamily="2" charset="-122"/>
                </a:rPr>
                <a:t>7</a:t>
              </a:r>
            </a:p>
          </p:txBody>
        </p:sp>
      </p:grpSp>
      <p:sp>
        <p:nvSpPr>
          <p:cNvPr id="22539" name="Text Box 6"/>
          <p:cNvSpPr txBox="1">
            <a:spLocks noChangeArrowheads="1"/>
          </p:cNvSpPr>
          <p:nvPr/>
        </p:nvSpPr>
        <p:spPr bwMode="auto">
          <a:xfrm>
            <a:off x="1908175" y="3187700"/>
            <a:ext cx="6034088" cy="431800"/>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蓝图设计阶段总体成果			</a:t>
            </a:r>
          </a:p>
        </p:txBody>
      </p:sp>
      <p:sp>
        <p:nvSpPr>
          <p:cNvPr id="22540" name="Text Box 6"/>
          <p:cNvSpPr txBox="1">
            <a:spLocks noChangeArrowheads="1"/>
          </p:cNvSpPr>
          <p:nvPr/>
        </p:nvSpPr>
        <p:spPr bwMode="auto">
          <a:xfrm>
            <a:off x="1905000" y="3967163"/>
            <a:ext cx="6105525" cy="360362"/>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dirty="0">
                <a:latin typeface="黑体" pitchFamily="2" charset="-122"/>
                <a:ea typeface="黑体" pitchFamily="2" charset="-122"/>
              </a:rPr>
              <a:t>蓝图详细设计提升点		</a:t>
            </a:r>
          </a:p>
        </p:txBody>
      </p:sp>
      <p:sp>
        <p:nvSpPr>
          <p:cNvPr id="22541" name="Text Box 6"/>
          <p:cNvSpPr txBox="1">
            <a:spLocks noChangeArrowheads="1"/>
          </p:cNvSpPr>
          <p:nvPr/>
        </p:nvSpPr>
        <p:spPr bwMode="auto">
          <a:xfrm>
            <a:off x="1905000" y="4694238"/>
            <a:ext cx="5961063" cy="360362"/>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业务方案设计		</a:t>
            </a:r>
          </a:p>
        </p:txBody>
      </p:sp>
      <p:sp>
        <p:nvSpPr>
          <p:cNvPr id="22542" name="Text Box 6"/>
          <p:cNvSpPr txBox="1">
            <a:spLocks noChangeArrowheads="1"/>
          </p:cNvSpPr>
          <p:nvPr/>
        </p:nvSpPr>
        <p:spPr bwMode="auto">
          <a:xfrm>
            <a:off x="1922463" y="5421313"/>
            <a:ext cx="5889625" cy="358775"/>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技术方案设计			</a:t>
            </a:r>
          </a:p>
        </p:txBody>
      </p:sp>
      <p:sp>
        <p:nvSpPr>
          <p:cNvPr id="22543" name="Text Box 9"/>
          <p:cNvSpPr txBox="1">
            <a:spLocks noChangeArrowheads="1"/>
          </p:cNvSpPr>
          <p:nvPr/>
        </p:nvSpPr>
        <p:spPr bwMode="auto">
          <a:xfrm>
            <a:off x="1187450" y="6069013"/>
            <a:ext cx="576263" cy="504825"/>
          </a:xfrm>
          <a:prstGeom prst="rect">
            <a:avLst/>
          </a:prstGeom>
          <a:solidFill>
            <a:schemeClr val="bg1"/>
          </a:solidFill>
          <a:ln w="12700" algn="ctr">
            <a:noFill/>
            <a:miter lim="800000"/>
            <a:headEnd/>
            <a:tailEnd/>
          </a:ln>
        </p:spPr>
        <p:txBody>
          <a:bodyPr wrap="none" anchor="ctr" anchorCtr="1"/>
          <a:lstStyle/>
          <a:p>
            <a:pPr>
              <a:spcBef>
                <a:spcPct val="50000"/>
              </a:spcBef>
            </a:pPr>
            <a:endParaRPr lang="de-DE" altLang="zh-CN" sz="3000" i="1">
              <a:solidFill>
                <a:srgbClr val="FF9933"/>
              </a:solidFill>
              <a:ea typeface="宋体" pitchFamily="2" charset="-122"/>
            </a:endParaRPr>
          </a:p>
        </p:txBody>
      </p:sp>
      <p:sp>
        <p:nvSpPr>
          <p:cNvPr id="22544" name="Text Box 6"/>
          <p:cNvSpPr txBox="1">
            <a:spLocks noChangeArrowheads="1"/>
          </p:cNvSpPr>
          <p:nvPr/>
        </p:nvSpPr>
        <p:spPr bwMode="auto">
          <a:xfrm>
            <a:off x="1979613" y="6142038"/>
            <a:ext cx="6034087" cy="360362"/>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进展进度和下阶段计划			</a:t>
            </a:r>
          </a:p>
        </p:txBody>
      </p:sp>
      <p:grpSp>
        <p:nvGrpSpPr>
          <p:cNvPr id="22545" name="组合 41"/>
          <p:cNvGrpSpPr>
            <a:grpSpLocks/>
          </p:cNvGrpSpPr>
          <p:nvPr/>
        </p:nvGrpSpPr>
        <p:grpSpPr bwMode="auto">
          <a:xfrm>
            <a:off x="1187450" y="5997575"/>
            <a:ext cx="6810375" cy="600075"/>
            <a:chOff x="1214438" y="4186238"/>
            <a:chExt cx="6810375" cy="600075"/>
          </a:xfrm>
        </p:grpSpPr>
        <p:sp>
          <p:nvSpPr>
            <p:cNvPr id="22557" name="Rectangle 3"/>
            <p:cNvSpPr>
              <a:spLocks noChangeArrowheads="1"/>
            </p:cNvSpPr>
            <p:nvPr/>
          </p:nvSpPr>
          <p:spPr bwMode="auto">
            <a:xfrm>
              <a:off x="1214438" y="4186238"/>
              <a:ext cx="6810375" cy="600075"/>
            </a:xfrm>
            <a:prstGeom prst="rect">
              <a:avLst/>
            </a:prstGeom>
            <a:solidFill>
              <a:srgbClr val="FF9900"/>
            </a:solidFill>
            <a:ln w="12700" algn="ctr">
              <a:noFill/>
              <a:miter lim="800000"/>
              <a:headEnd/>
              <a:tailEnd/>
            </a:ln>
          </p:spPr>
          <p:txBody>
            <a:bodyPr wrap="none" anchor="ctr"/>
            <a:lstStyle/>
            <a:p>
              <a:endParaRPr lang="en-US" altLang="zh-CN">
                <a:ea typeface="宋体" pitchFamily="2" charset="-122"/>
              </a:endParaRPr>
            </a:p>
          </p:txBody>
        </p:sp>
        <p:sp>
          <p:nvSpPr>
            <p:cNvPr id="22558" name="Text Box 9"/>
            <p:cNvSpPr txBox="1">
              <a:spLocks noChangeArrowheads="1"/>
            </p:cNvSpPr>
            <p:nvPr/>
          </p:nvSpPr>
          <p:spPr bwMode="auto">
            <a:xfrm>
              <a:off x="1233488" y="4216400"/>
              <a:ext cx="539750" cy="539750"/>
            </a:xfrm>
            <a:prstGeom prst="rect">
              <a:avLst/>
            </a:prstGeom>
            <a:solidFill>
              <a:schemeClr val="bg1"/>
            </a:solidFill>
            <a:ln w="12700" algn="ctr">
              <a:noFill/>
              <a:miter lim="800000"/>
              <a:headEnd/>
              <a:tailEnd/>
            </a:ln>
          </p:spPr>
          <p:txBody>
            <a:bodyPr wrap="none" anchor="ctr" anchorCtr="1"/>
            <a:lstStyle/>
            <a:p>
              <a:pPr>
                <a:spcBef>
                  <a:spcPct val="50000"/>
                </a:spcBef>
              </a:pPr>
              <a:r>
                <a:rPr lang="de-DE" altLang="zh-CN" sz="3000" i="1">
                  <a:solidFill>
                    <a:srgbClr val="FF9933"/>
                  </a:solidFill>
                  <a:ea typeface="宋体" pitchFamily="2" charset="-122"/>
                </a:rPr>
                <a:t>8</a:t>
              </a:r>
            </a:p>
          </p:txBody>
        </p:sp>
      </p:grpSp>
      <p:sp>
        <p:nvSpPr>
          <p:cNvPr id="22546" name="Text Box 6"/>
          <p:cNvSpPr txBox="1">
            <a:spLocks noChangeArrowheads="1"/>
          </p:cNvSpPr>
          <p:nvPr/>
        </p:nvSpPr>
        <p:spPr bwMode="auto">
          <a:xfrm>
            <a:off x="1922463" y="6142038"/>
            <a:ext cx="5889625" cy="358775"/>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项目下阶段工作安排			</a:t>
            </a:r>
          </a:p>
        </p:txBody>
      </p:sp>
      <p:sp>
        <p:nvSpPr>
          <p:cNvPr id="22547" name="灯片编号占位符 4"/>
          <p:cNvSpPr>
            <a:spLocks noGrp="1"/>
          </p:cNvSpPr>
          <p:nvPr>
            <p:ph type="sldNum" sz="quarter" idx="11"/>
          </p:nvPr>
        </p:nvSpPr>
        <p:spPr>
          <a:xfrm>
            <a:off x="0" y="6626225"/>
            <a:ext cx="6007100" cy="257175"/>
          </a:xfrm>
          <a:noFill/>
        </p:spPr>
        <p:txBody>
          <a:bodyPr lIns="91440" tIns="45720" rIns="91440" bIns="45720"/>
          <a:lstStyle/>
          <a:p>
            <a:pPr algn="l">
              <a:lnSpc>
                <a:spcPct val="120000"/>
              </a:lnSpc>
            </a:pPr>
            <a:fld id="{2064628D-0472-4DB6-8244-8A6EA3273541}" type="slidenum">
              <a:rPr lang="zh-CN" altLang="en-US" smtClean="0">
                <a:latin typeface="Arial" pitchFamily="34" charset="0"/>
              </a:rPr>
              <a:pPr algn="l">
                <a:lnSpc>
                  <a:spcPct val="120000"/>
                </a:lnSpc>
              </a:pPr>
              <a:t>22</a:t>
            </a:fld>
            <a:endParaRPr lang="en-US" altLang="zh-CN" smtClean="0">
              <a:latin typeface="Arial" pitchFamily="34" charset="0"/>
            </a:endParaRPr>
          </a:p>
        </p:txBody>
      </p:sp>
      <p:sp>
        <p:nvSpPr>
          <p:cNvPr id="22548" name="Rectangle 3"/>
          <p:cNvSpPr>
            <a:spLocks noChangeArrowheads="1"/>
          </p:cNvSpPr>
          <p:nvPr/>
        </p:nvSpPr>
        <p:spPr bwMode="auto">
          <a:xfrm>
            <a:off x="1187450" y="981075"/>
            <a:ext cx="6810375" cy="600075"/>
          </a:xfrm>
          <a:prstGeom prst="rect">
            <a:avLst/>
          </a:prstGeom>
          <a:solidFill>
            <a:srgbClr val="FF9900"/>
          </a:solidFill>
          <a:ln w="12700" algn="ctr">
            <a:noFill/>
            <a:miter lim="800000"/>
            <a:headEnd/>
            <a:tailEnd/>
          </a:ln>
        </p:spPr>
        <p:txBody>
          <a:bodyPr wrap="none" anchor="ctr"/>
          <a:lstStyle/>
          <a:p>
            <a:endParaRPr lang="en-US" altLang="zh-CN">
              <a:ea typeface="宋体" pitchFamily="2" charset="-122"/>
            </a:endParaRPr>
          </a:p>
        </p:txBody>
      </p:sp>
      <p:sp>
        <p:nvSpPr>
          <p:cNvPr id="22549" name="Text Box 9"/>
          <p:cNvSpPr txBox="1">
            <a:spLocks noChangeArrowheads="1"/>
          </p:cNvSpPr>
          <p:nvPr/>
        </p:nvSpPr>
        <p:spPr bwMode="auto">
          <a:xfrm>
            <a:off x="1206500" y="1011238"/>
            <a:ext cx="539750" cy="539750"/>
          </a:xfrm>
          <a:prstGeom prst="rect">
            <a:avLst/>
          </a:prstGeom>
          <a:solidFill>
            <a:schemeClr val="bg1"/>
          </a:solidFill>
          <a:ln w="12700" algn="ctr">
            <a:noFill/>
            <a:miter lim="800000"/>
            <a:headEnd/>
            <a:tailEnd/>
          </a:ln>
        </p:spPr>
        <p:txBody>
          <a:bodyPr wrap="none" anchor="ctr" anchorCtr="1"/>
          <a:lstStyle/>
          <a:p>
            <a:pPr>
              <a:spcBef>
                <a:spcPct val="50000"/>
              </a:spcBef>
            </a:pPr>
            <a:r>
              <a:rPr lang="en-US" altLang="zh-CN" sz="3000" i="1">
                <a:solidFill>
                  <a:srgbClr val="FF9933"/>
                </a:solidFill>
                <a:ea typeface="宋体" pitchFamily="2" charset="-122"/>
              </a:rPr>
              <a:t>1</a:t>
            </a:r>
            <a:endParaRPr lang="de-DE" altLang="zh-CN" sz="3000" i="1">
              <a:solidFill>
                <a:srgbClr val="FF9933"/>
              </a:solidFill>
              <a:ea typeface="宋体" pitchFamily="2" charset="-122"/>
            </a:endParaRPr>
          </a:p>
        </p:txBody>
      </p:sp>
      <p:sp>
        <p:nvSpPr>
          <p:cNvPr id="22550" name="Text Box 6"/>
          <p:cNvSpPr txBox="1">
            <a:spLocks noChangeArrowheads="1"/>
          </p:cNvSpPr>
          <p:nvPr/>
        </p:nvSpPr>
        <p:spPr bwMode="auto">
          <a:xfrm>
            <a:off x="1905000" y="1111250"/>
            <a:ext cx="6105525" cy="360363"/>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蓝图设计总体目标		</a:t>
            </a:r>
          </a:p>
        </p:txBody>
      </p:sp>
      <p:sp>
        <p:nvSpPr>
          <p:cNvPr id="22551" name="Rectangle 3"/>
          <p:cNvSpPr>
            <a:spLocks noChangeArrowheads="1"/>
          </p:cNvSpPr>
          <p:nvPr/>
        </p:nvSpPr>
        <p:spPr bwMode="auto">
          <a:xfrm>
            <a:off x="1187450" y="1676400"/>
            <a:ext cx="6810375" cy="600075"/>
          </a:xfrm>
          <a:prstGeom prst="rect">
            <a:avLst/>
          </a:prstGeom>
          <a:solidFill>
            <a:srgbClr val="FF9900"/>
          </a:solidFill>
          <a:ln w="12700" algn="ctr">
            <a:noFill/>
            <a:miter lim="800000"/>
            <a:headEnd/>
            <a:tailEnd/>
          </a:ln>
        </p:spPr>
        <p:txBody>
          <a:bodyPr wrap="none" anchor="ctr"/>
          <a:lstStyle/>
          <a:p>
            <a:endParaRPr lang="en-US" altLang="zh-CN">
              <a:ea typeface="宋体" pitchFamily="2" charset="-122"/>
            </a:endParaRPr>
          </a:p>
        </p:txBody>
      </p:sp>
      <p:sp>
        <p:nvSpPr>
          <p:cNvPr id="22552" name="Text Box 9"/>
          <p:cNvSpPr txBox="1">
            <a:spLocks noChangeArrowheads="1"/>
          </p:cNvSpPr>
          <p:nvPr/>
        </p:nvSpPr>
        <p:spPr bwMode="auto">
          <a:xfrm>
            <a:off x="1206500" y="1706563"/>
            <a:ext cx="539750" cy="539750"/>
          </a:xfrm>
          <a:prstGeom prst="rect">
            <a:avLst/>
          </a:prstGeom>
          <a:solidFill>
            <a:schemeClr val="bg1"/>
          </a:solidFill>
          <a:ln w="12700" algn="ctr">
            <a:noFill/>
            <a:miter lim="800000"/>
            <a:headEnd/>
            <a:tailEnd/>
          </a:ln>
        </p:spPr>
        <p:txBody>
          <a:bodyPr wrap="none" anchor="ctr" anchorCtr="1"/>
          <a:lstStyle/>
          <a:p>
            <a:pPr>
              <a:spcBef>
                <a:spcPct val="50000"/>
              </a:spcBef>
            </a:pPr>
            <a:r>
              <a:rPr lang="en-US" altLang="zh-CN" sz="3000" i="1">
                <a:solidFill>
                  <a:srgbClr val="FF9933"/>
                </a:solidFill>
                <a:ea typeface="宋体" pitchFamily="2" charset="-122"/>
              </a:rPr>
              <a:t>2</a:t>
            </a:r>
            <a:endParaRPr lang="de-DE" altLang="zh-CN" sz="3000" i="1">
              <a:solidFill>
                <a:srgbClr val="FF9933"/>
              </a:solidFill>
              <a:ea typeface="宋体" pitchFamily="2" charset="-122"/>
            </a:endParaRPr>
          </a:p>
        </p:txBody>
      </p:sp>
      <p:sp>
        <p:nvSpPr>
          <p:cNvPr id="22553" name="Text Box 6"/>
          <p:cNvSpPr txBox="1">
            <a:spLocks noChangeArrowheads="1"/>
          </p:cNvSpPr>
          <p:nvPr/>
        </p:nvSpPr>
        <p:spPr bwMode="auto">
          <a:xfrm>
            <a:off x="1905000" y="1773238"/>
            <a:ext cx="6105525" cy="360362"/>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蓝图设计关键设计原则		</a:t>
            </a:r>
          </a:p>
        </p:txBody>
      </p:sp>
      <p:sp>
        <p:nvSpPr>
          <p:cNvPr id="22554" name="Rectangle 3"/>
          <p:cNvSpPr>
            <a:spLocks noChangeArrowheads="1"/>
          </p:cNvSpPr>
          <p:nvPr/>
        </p:nvSpPr>
        <p:spPr bwMode="auto">
          <a:xfrm>
            <a:off x="1187450" y="2397125"/>
            <a:ext cx="6810375" cy="600075"/>
          </a:xfrm>
          <a:prstGeom prst="rect">
            <a:avLst/>
          </a:prstGeom>
          <a:solidFill>
            <a:srgbClr val="FF9900"/>
          </a:solidFill>
          <a:ln w="12700" algn="ctr">
            <a:noFill/>
            <a:miter lim="800000"/>
            <a:headEnd/>
            <a:tailEnd/>
          </a:ln>
        </p:spPr>
        <p:txBody>
          <a:bodyPr wrap="none" anchor="ctr"/>
          <a:lstStyle/>
          <a:p>
            <a:endParaRPr lang="en-US" altLang="zh-CN">
              <a:ea typeface="宋体" pitchFamily="2" charset="-122"/>
            </a:endParaRPr>
          </a:p>
        </p:txBody>
      </p:sp>
      <p:sp>
        <p:nvSpPr>
          <p:cNvPr id="22555" name="Text Box 9"/>
          <p:cNvSpPr txBox="1">
            <a:spLocks noChangeArrowheads="1"/>
          </p:cNvSpPr>
          <p:nvPr/>
        </p:nvSpPr>
        <p:spPr bwMode="auto">
          <a:xfrm>
            <a:off x="1206500" y="2427288"/>
            <a:ext cx="539750" cy="539750"/>
          </a:xfrm>
          <a:prstGeom prst="rect">
            <a:avLst/>
          </a:prstGeom>
          <a:solidFill>
            <a:schemeClr val="bg1"/>
          </a:solidFill>
          <a:ln w="12700" algn="ctr">
            <a:noFill/>
            <a:miter lim="800000"/>
            <a:headEnd/>
            <a:tailEnd/>
          </a:ln>
        </p:spPr>
        <p:txBody>
          <a:bodyPr wrap="none" anchor="ctr" anchorCtr="1"/>
          <a:lstStyle/>
          <a:p>
            <a:pPr>
              <a:spcBef>
                <a:spcPct val="50000"/>
              </a:spcBef>
            </a:pPr>
            <a:r>
              <a:rPr lang="en-US" altLang="zh-CN" sz="3000" i="1">
                <a:solidFill>
                  <a:srgbClr val="FF9933"/>
                </a:solidFill>
                <a:ea typeface="宋体" pitchFamily="2" charset="-122"/>
              </a:rPr>
              <a:t>3</a:t>
            </a:r>
            <a:endParaRPr lang="de-DE" altLang="zh-CN" sz="3000" i="1">
              <a:solidFill>
                <a:srgbClr val="FF9933"/>
              </a:solidFill>
              <a:ea typeface="宋体" pitchFamily="2" charset="-122"/>
            </a:endParaRPr>
          </a:p>
        </p:txBody>
      </p:sp>
      <p:sp>
        <p:nvSpPr>
          <p:cNvPr id="22556" name="Text Box 6"/>
          <p:cNvSpPr txBox="1">
            <a:spLocks noChangeArrowheads="1"/>
          </p:cNvSpPr>
          <p:nvPr/>
        </p:nvSpPr>
        <p:spPr bwMode="auto">
          <a:xfrm>
            <a:off x="1905000" y="2527300"/>
            <a:ext cx="6105525" cy="360363"/>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案例对比分析		</a:t>
            </a:r>
          </a:p>
        </p:txBody>
      </p:sp>
    </p:spTree>
  </p:cSld>
  <p:clrMapOvr>
    <a:masterClrMapping/>
  </p:clrMapOvr>
  <p:transition>
    <p:pull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总体系统效益</a:t>
            </a:r>
            <a:endParaRPr lang="zh-CN" altLang="en-US" dirty="0"/>
          </a:p>
        </p:txBody>
      </p:sp>
      <p:sp>
        <p:nvSpPr>
          <p:cNvPr id="4" name="Footer Placeholder 3"/>
          <p:cNvSpPr>
            <a:spLocks noGrp="1"/>
          </p:cNvSpPr>
          <p:nvPr>
            <p:ph type="ftr" sz="quarter" idx="10"/>
          </p:nvPr>
        </p:nvSpPr>
        <p:spPr/>
        <p:txBody>
          <a:bodyPr/>
          <a:lstStyle/>
          <a:p>
            <a:pPr>
              <a:defRPr/>
            </a:pPr>
            <a:r>
              <a:rPr lang="de-DE" altLang="zh-CN" smtClean="0"/>
              <a:t>  </a:t>
            </a:r>
            <a:endParaRPr lang="de-DE" altLang="zh-CN"/>
          </a:p>
        </p:txBody>
      </p:sp>
      <p:graphicFrame>
        <p:nvGraphicFramePr>
          <p:cNvPr id="7" name="Diagram 6"/>
          <p:cNvGraphicFramePr/>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pull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52" name="AutoShape 2159"/>
          <p:cNvSpPr>
            <a:spLocks noChangeArrowheads="1"/>
          </p:cNvSpPr>
          <p:nvPr/>
        </p:nvSpPr>
        <p:spPr bwMode="auto">
          <a:xfrm flipV="1">
            <a:off x="1700213" y="5553075"/>
            <a:ext cx="5680075" cy="501650"/>
          </a:xfrm>
          <a:custGeom>
            <a:avLst/>
            <a:gdLst>
              <a:gd name="T0" fmla="*/ 2147483647 w 21600"/>
              <a:gd name="T1" fmla="*/ 135289779 h 21600"/>
              <a:gd name="T2" fmla="*/ 2147483647 w 21600"/>
              <a:gd name="T3" fmla="*/ 270579536 h 21600"/>
              <a:gd name="T4" fmla="*/ 2147483647 w 21600"/>
              <a:gd name="T5" fmla="*/ 135289779 h 21600"/>
              <a:gd name="T6" fmla="*/ 2147483647 w 21600"/>
              <a:gd name="T7" fmla="*/ 0 h 21600"/>
              <a:gd name="T8" fmla="*/ 0 60000 65536"/>
              <a:gd name="T9" fmla="*/ 0 60000 65536"/>
              <a:gd name="T10" fmla="*/ 0 60000 65536"/>
              <a:gd name="T11" fmla="*/ 0 60000 65536"/>
              <a:gd name="T12" fmla="*/ 3091 w 21600"/>
              <a:gd name="T13" fmla="*/ 3091 h 21600"/>
              <a:gd name="T14" fmla="*/ 18509 w 21600"/>
              <a:gd name="T15" fmla="*/ 18509 h 21600"/>
            </a:gdLst>
            <a:ahLst/>
            <a:cxnLst>
              <a:cxn ang="T8">
                <a:pos x="T0" y="T1"/>
              </a:cxn>
              <a:cxn ang="T9">
                <a:pos x="T2" y="T3"/>
              </a:cxn>
              <a:cxn ang="T10">
                <a:pos x="T4" y="T5"/>
              </a:cxn>
              <a:cxn ang="T11">
                <a:pos x="T6" y="T7"/>
              </a:cxn>
            </a:cxnLst>
            <a:rect l="T12" t="T13" r="T14" b="T15"/>
            <a:pathLst>
              <a:path w="21600" h="21600">
                <a:moveTo>
                  <a:pt x="0" y="0"/>
                </a:moveTo>
                <a:lnTo>
                  <a:pt x="2582" y="21600"/>
                </a:lnTo>
                <a:lnTo>
                  <a:pt x="19018" y="21600"/>
                </a:lnTo>
                <a:lnTo>
                  <a:pt x="21600" y="0"/>
                </a:lnTo>
                <a:lnTo>
                  <a:pt x="0" y="0"/>
                </a:lnTo>
                <a:close/>
              </a:path>
            </a:pathLst>
          </a:custGeom>
          <a:solidFill>
            <a:srgbClr val="FF6600"/>
          </a:solidFill>
          <a:ln w="9525">
            <a:round/>
            <a:headEnd/>
            <a:tailEnd/>
          </a:ln>
          <a:effectLst/>
          <a:scene3d>
            <a:camera prst="legacyObliqueBottom"/>
            <a:lightRig rig="legacyFlat3" dir="b"/>
          </a:scene3d>
          <a:sp3d extrusionH="430200" prstMaterial="legacyMatte">
            <a:bevelT w="13500" h="13500" prst="angle"/>
            <a:bevelB w="13500" h="13500" prst="angle"/>
            <a:extrusionClr>
              <a:srgbClr val="FF6600"/>
            </a:extrusionClr>
          </a:sp3d>
        </p:spPr>
        <p:txBody>
          <a:bodyPr rot="10800000" wrap="none" anchor="ctr">
            <a:flatTx/>
          </a:bodyPr>
          <a:lstStyle/>
          <a:p>
            <a:endParaRPr lang="en-US"/>
          </a:p>
        </p:txBody>
      </p:sp>
      <p:sp>
        <p:nvSpPr>
          <p:cNvPr id="18438" name="Line 1557"/>
          <p:cNvSpPr>
            <a:spLocks noChangeShapeType="1"/>
          </p:cNvSpPr>
          <p:nvPr/>
        </p:nvSpPr>
        <p:spPr bwMode="auto">
          <a:xfrm>
            <a:off x="1943100" y="5899150"/>
            <a:ext cx="1588" cy="1588"/>
          </a:xfrm>
          <a:prstGeom prst="line">
            <a:avLst/>
          </a:prstGeom>
          <a:noFill/>
          <a:ln w="9525">
            <a:noFill/>
            <a:round/>
            <a:headEnd/>
            <a:tailEnd/>
          </a:ln>
        </p:spPr>
        <p:txBody>
          <a:bodyPr/>
          <a:lstStyle/>
          <a:p>
            <a:endParaRPr lang="en-US"/>
          </a:p>
        </p:txBody>
      </p:sp>
      <p:sp>
        <p:nvSpPr>
          <p:cNvPr id="18439" name="Line 1558"/>
          <p:cNvSpPr>
            <a:spLocks noChangeShapeType="1"/>
          </p:cNvSpPr>
          <p:nvPr/>
        </p:nvSpPr>
        <p:spPr bwMode="auto">
          <a:xfrm>
            <a:off x="1943100" y="5899150"/>
            <a:ext cx="1588" cy="1588"/>
          </a:xfrm>
          <a:prstGeom prst="line">
            <a:avLst/>
          </a:prstGeom>
          <a:noFill/>
          <a:ln w="9525">
            <a:noFill/>
            <a:round/>
            <a:headEnd/>
            <a:tailEnd/>
          </a:ln>
        </p:spPr>
        <p:txBody>
          <a:bodyPr/>
          <a:lstStyle/>
          <a:p>
            <a:endParaRPr lang="en-US"/>
          </a:p>
        </p:txBody>
      </p:sp>
      <p:sp>
        <p:nvSpPr>
          <p:cNvPr id="18440" name="Line 1561"/>
          <p:cNvSpPr>
            <a:spLocks noChangeShapeType="1"/>
          </p:cNvSpPr>
          <p:nvPr/>
        </p:nvSpPr>
        <p:spPr bwMode="auto">
          <a:xfrm>
            <a:off x="1730375" y="6061075"/>
            <a:ext cx="1588" cy="1588"/>
          </a:xfrm>
          <a:prstGeom prst="line">
            <a:avLst/>
          </a:prstGeom>
          <a:noFill/>
          <a:ln w="9525">
            <a:noFill/>
            <a:round/>
            <a:headEnd/>
            <a:tailEnd/>
          </a:ln>
        </p:spPr>
        <p:txBody>
          <a:bodyPr/>
          <a:lstStyle/>
          <a:p>
            <a:endParaRPr lang="en-US"/>
          </a:p>
        </p:txBody>
      </p:sp>
      <p:sp>
        <p:nvSpPr>
          <p:cNvPr id="18441" name="Line 1562"/>
          <p:cNvSpPr>
            <a:spLocks noChangeShapeType="1"/>
          </p:cNvSpPr>
          <p:nvPr/>
        </p:nvSpPr>
        <p:spPr bwMode="auto">
          <a:xfrm>
            <a:off x="1730375" y="6061075"/>
            <a:ext cx="1588" cy="1588"/>
          </a:xfrm>
          <a:prstGeom prst="line">
            <a:avLst/>
          </a:prstGeom>
          <a:noFill/>
          <a:ln w="9525">
            <a:noFill/>
            <a:round/>
            <a:headEnd/>
            <a:tailEnd/>
          </a:ln>
        </p:spPr>
        <p:txBody>
          <a:bodyPr/>
          <a:lstStyle/>
          <a:p>
            <a:endParaRPr lang="en-US"/>
          </a:p>
        </p:txBody>
      </p:sp>
      <p:sp>
        <p:nvSpPr>
          <p:cNvPr id="18442" name="Line 1574"/>
          <p:cNvSpPr>
            <a:spLocks noChangeShapeType="1"/>
          </p:cNvSpPr>
          <p:nvPr/>
        </p:nvSpPr>
        <p:spPr bwMode="auto">
          <a:xfrm>
            <a:off x="1717675" y="5915025"/>
            <a:ext cx="1588" cy="1588"/>
          </a:xfrm>
          <a:prstGeom prst="line">
            <a:avLst/>
          </a:prstGeom>
          <a:noFill/>
          <a:ln w="9525">
            <a:noFill/>
            <a:round/>
            <a:headEnd/>
            <a:tailEnd/>
          </a:ln>
        </p:spPr>
        <p:txBody>
          <a:bodyPr/>
          <a:lstStyle/>
          <a:p>
            <a:endParaRPr lang="en-US"/>
          </a:p>
        </p:txBody>
      </p:sp>
      <p:sp>
        <p:nvSpPr>
          <p:cNvPr id="18443" name="Line 1575"/>
          <p:cNvSpPr>
            <a:spLocks noChangeShapeType="1"/>
          </p:cNvSpPr>
          <p:nvPr/>
        </p:nvSpPr>
        <p:spPr bwMode="auto">
          <a:xfrm>
            <a:off x="1717675" y="5915025"/>
            <a:ext cx="1588" cy="1588"/>
          </a:xfrm>
          <a:prstGeom prst="line">
            <a:avLst/>
          </a:prstGeom>
          <a:noFill/>
          <a:ln w="9525">
            <a:noFill/>
            <a:round/>
            <a:headEnd/>
            <a:tailEnd/>
          </a:ln>
        </p:spPr>
        <p:txBody>
          <a:bodyPr/>
          <a:lstStyle/>
          <a:p>
            <a:endParaRPr lang="en-US"/>
          </a:p>
        </p:txBody>
      </p:sp>
      <p:sp>
        <p:nvSpPr>
          <p:cNvPr id="18444" name="Line 1598"/>
          <p:cNvSpPr>
            <a:spLocks noChangeShapeType="1"/>
          </p:cNvSpPr>
          <p:nvPr/>
        </p:nvSpPr>
        <p:spPr bwMode="auto">
          <a:xfrm>
            <a:off x="4899025" y="6134100"/>
            <a:ext cx="1588" cy="1588"/>
          </a:xfrm>
          <a:prstGeom prst="line">
            <a:avLst/>
          </a:prstGeom>
          <a:noFill/>
          <a:ln w="9525">
            <a:noFill/>
            <a:round/>
            <a:headEnd/>
            <a:tailEnd/>
          </a:ln>
        </p:spPr>
        <p:txBody>
          <a:bodyPr/>
          <a:lstStyle/>
          <a:p>
            <a:endParaRPr lang="en-US"/>
          </a:p>
        </p:txBody>
      </p:sp>
      <p:sp>
        <p:nvSpPr>
          <p:cNvPr id="18445" name="Line 1599"/>
          <p:cNvSpPr>
            <a:spLocks noChangeShapeType="1"/>
          </p:cNvSpPr>
          <p:nvPr/>
        </p:nvSpPr>
        <p:spPr bwMode="auto">
          <a:xfrm>
            <a:off x="4899025" y="6134100"/>
            <a:ext cx="1588" cy="1588"/>
          </a:xfrm>
          <a:prstGeom prst="line">
            <a:avLst/>
          </a:prstGeom>
          <a:noFill/>
          <a:ln w="9525">
            <a:noFill/>
            <a:round/>
            <a:headEnd/>
            <a:tailEnd/>
          </a:ln>
        </p:spPr>
        <p:txBody>
          <a:bodyPr/>
          <a:lstStyle/>
          <a:p>
            <a:endParaRPr lang="en-US"/>
          </a:p>
        </p:txBody>
      </p:sp>
      <p:sp>
        <p:nvSpPr>
          <p:cNvPr id="18446" name="Line 1600"/>
          <p:cNvSpPr>
            <a:spLocks noChangeShapeType="1"/>
          </p:cNvSpPr>
          <p:nvPr/>
        </p:nvSpPr>
        <p:spPr bwMode="auto">
          <a:xfrm>
            <a:off x="4886325" y="6048375"/>
            <a:ext cx="1588" cy="1588"/>
          </a:xfrm>
          <a:prstGeom prst="line">
            <a:avLst/>
          </a:prstGeom>
          <a:noFill/>
          <a:ln w="9525">
            <a:noFill/>
            <a:round/>
            <a:headEnd/>
            <a:tailEnd/>
          </a:ln>
        </p:spPr>
        <p:txBody>
          <a:bodyPr/>
          <a:lstStyle/>
          <a:p>
            <a:endParaRPr lang="en-US"/>
          </a:p>
        </p:txBody>
      </p:sp>
      <p:sp>
        <p:nvSpPr>
          <p:cNvPr id="18447" name="Line 1601"/>
          <p:cNvSpPr>
            <a:spLocks noChangeShapeType="1"/>
          </p:cNvSpPr>
          <p:nvPr/>
        </p:nvSpPr>
        <p:spPr bwMode="auto">
          <a:xfrm>
            <a:off x="4886325" y="6048375"/>
            <a:ext cx="1588" cy="1588"/>
          </a:xfrm>
          <a:prstGeom prst="line">
            <a:avLst/>
          </a:prstGeom>
          <a:noFill/>
          <a:ln w="9525">
            <a:noFill/>
            <a:round/>
            <a:headEnd/>
            <a:tailEnd/>
          </a:ln>
        </p:spPr>
        <p:txBody>
          <a:bodyPr/>
          <a:lstStyle/>
          <a:p>
            <a:endParaRPr lang="en-US"/>
          </a:p>
        </p:txBody>
      </p:sp>
      <p:sp>
        <p:nvSpPr>
          <p:cNvPr id="18448" name="Line 1602"/>
          <p:cNvSpPr>
            <a:spLocks noChangeShapeType="1"/>
          </p:cNvSpPr>
          <p:nvPr/>
        </p:nvSpPr>
        <p:spPr bwMode="auto">
          <a:xfrm>
            <a:off x="4873625" y="5981700"/>
            <a:ext cx="1588" cy="1588"/>
          </a:xfrm>
          <a:prstGeom prst="line">
            <a:avLst/>
          </a:prstGeom>
          <a:noFill/>
          <a:ln w="9525">
            <a:noFill/>
            <a:round/>
            <a:headEnd/>
            <a:tailEnd/>
          </a:ln>
        </p:spPr>
        <p:txBody>
          <a:bodyPr/>
          <a:lstStyle/>
          <a:p>
            <a:endParaRPr lang="en-US"/>
          </a:p>
        </p:txBody>
      </p:sp>
      <p:sp>
        <p:nvSpPr>
          <p:cNvPr id="18449" name="Line 1603"/>
          <p:cNvSpPr>
            <a:spLocks noChangeShapeType="1"/>
          </p:cNvSpPr>
          <p:nvPr/>
        </p:nvSpPr>
        <p:spPr bwMode="auto">
          <a:xfrm>
            <a:off x="4873625" y="5981700"/>
            <a:ext cx="1588" cy="1588"/>
          </a:xfrm>
          <a:prstGeom prst="line">
            <a:avLst/>
          </a:prstGeom>
          <a:noFill/>
          <a:ln w="9525">
            <a:noFill/>
            <a:round/>
            <a:headEnd/>
            <a:tailEnd/>
          </a:ln>
        </p:spPr>
        <p:txBody>
          <a:bodyPr/>
          <a:lstStyle/>
          <a:p>
            <a:endParaRPr lang="en-US"/>
          </a:p>
        </p:txBody>
      </p:sp>
      <p:grpSp>
        <p:nvGrpSpPr>
          <p:cNvPr id="2" name="Group 2116"/>
          <p:cNvGrpSpPr>
            <a:grpSpLocks/>
          </p:cNvGrpSpPr>
          <p:nvPr/>
        </p:nvGrpSpPr>
        <p:grpSpPr bwMode="auto">
          <a:xfrm>
            <a:off x="3508375" y="6043613"/>
            <a:ext cx="236538" cy="163512"/>
            <a:chOff x="2210" y="3807"/>
            <a:chExt cx="149" cy="103"/>
          </a:xfrm>
        </p:grpSpPr>
        <p:sp>
          <p:nvSpPr>
            <p:cNvPr id="18486" name="Line 1612"/>
            <p:cNvSpPr>
              <a:spLocks noChangeShapeType="1"/>
            </p:cNvSpPr>
            <p:nvPr/>
          </p:nvSpPr>
          <p:spPr bwMode="auto">
            <a:xfrm>
              <a:off x="2358" y="3807"/>
              <a:ext cx="1" cy="1"/>
            </a:xfrm>
            <a:prstGeom prst="line">
              <a:avLst/>
            </a:prstGeom>
            <a:noFill/>
            <a:ln w="9525">
              <a:noFill/>
              <a:round/>
              <a:headEnd/>
              <a:tailEnd/>
            </a:ln>
          </p:spPr>
          <p:txBody>
            <a:bodyPr/>
            <a:lstStyle/>
            <a:p>
              <a:endParaRPr lang="en-US"/>
            </a:p>
          </p:txBody>
        </p:sp>
        <p:sp>
          <p:nvSpPr>
            <p:cNvPr id="18487" name="Line 1613"/>
            <p:cNvSpPr>
              <a:spLocks noChangeShapeType="1"/>
            </p:cNvSpPr>
            <p:nvPr/>
          </p:nvSpPr>
          <p:spPr bwMode="auto">
            <a:xfrm>
              <a:off x="2358" y="3807"/>
              <a:ext cx="1" cy="1"/>
            </a:xfrm>
            <a:prstGeom prst="line">
              <a:avLst/>
            </a:prstGeom>
            <a:noFill/>
            <a:ln w="9525">
              <a:noFill/>
              <a:round/>
              <a:headEnd/>
              <a:tailEnd/>
            </a:ln>
          </p:spPr>
          <p:txBody>
            <a:bodyPr/>
            <a:lstStyle/>
            <a:p>
              <a:endParaRPr lang="en-US"/>
            </a:p>
          </p:txBody>
        </p:sp>
        <p:sp>
          <p:nvSpPr>
            <p:cNvPr id="18488" name="Line 1616"/>
            <p:cNvSpPr>
              <a:spLocks noChangeShapeType="1"/>
            </p:cNvSpPr>
            <p:nvPr/>
          </p:nvSpPr>
          <p:spPr bwMode="auto">
            <a:xfrm>
              <a:off x="2224" y="3909"/>
              <a:ext cx="1" cy="1"/>
            </a:xfrm>
            <a:prstGeom prst="line">
              <a:avLst/>
            </a:prstGeom>
            <a:noFill/>
            <a:ln w="9525">
              <a:noFill/>
              <a:round/>
              <a:headEnd/>
              <a:tailEnd/>
            </a:ln>
          </p:spPr>
          <p:txBody>
            <a:bodyPr/>
            <a:lstStyle/>
            <a:p>
              <a:endParaRPr lang="en-US"/>
            </a:p>
          </p:txBody>
        </p:sp>
        <p:sp>
          <p:nvSpPr>
            <p:cNvPr id="18489" name="Line 1617"/>
            <p:cNvSpPr>
              <a:spLocks noChangeShapeType="1"/>
            </p:cNvSpPr>
            <p:nvPr/>
          </p:nvSpPr>
          <p:spPr bwMode="auto">
            <a:xfrm>
              <a:off x="2224" y="3909"/>
              <a:ext cx="1" cy="1"/>
            </a:xfrm>
            <a:prstGeom prst="line">
              <a:avLst/>
            </a:prstGeom>
            <a:noFill/>
            <a:ln w="9525">
              <a:noFill/>
              <a:round/>
              <a:headEnd/>
              <a:tailEnd/>
            </a:ln>
          </p:spPr>
          <p:txBody>
            <a:bodyPr/>
            <a:lstStyle/>
            <a:p>
              <a:endParaRPr lang="en-US"/>
            </a:p>
          </p:txBody>
        </p:sp>
        <p:sp>
          <p:nvSpPr>
            <p:cNvPr id="18490" name="Line 1620"/>
            <p:cNvSpPr>
              <a:spLocks noChangeShapeType="1"/>
            </p:cNvSpPr>
            <p:nvPr/>
          </p:nvSpPr>
          <p:spPr bwMode="auto">
            <a:xfrm>
              <a:off x="2216" y="3855"/>
              <a:ext cx="1" cy="1"/>
            </a:xfrm>
            <a:prstGeom prst="line">
              <a:avLst/>
            </a:prstGeom>
            <a:noFill/>
            <a:ln w="9525">
              <a:noFill/>
              <a:round/>
              <a:headEnd/>
              <a:tailEnd/>
            </a:ln>
          </p:spPr>
          <p:txBody>
            <a:bodyPr/>
            <a:lstStyle/>
            <a:p>
              <a:endParaRPr lang="en-US"/>
            </a:p>
          </p:txBody>
        </p:sp>
        <p:sp>
          <p:nvSpPr>
            <p:cNvPr id="18491" name="Line 1621"/>
            <p:cNvSpPr>
              <a:spLocks noChangeShapeType="1"/>
            </p:cNvSpPr>
            <p:nvPr/>
          </p:nvSpPr>
          <p:spPr bwMode="auto">
            <a:xfrm>
              <a:off x="2216" y="3855"/>
              <a:ext cx="1" cy="1"/>
            </a:xfrm>
            <a:prstGeom prst="line">
              <a:avLst/>
            </a:prstGeom>
            <a:noFill/>
            <a:ln w="9525">
              <a:noFill/>
              <a:round/>
              <a:headEnd/>
              <a:tailEnd/>
            </a:ln>
          </p:spPr>
          <p:txBody>
            <a:bodyPr/>
            <a:lstStyle/>
            <a:p>
              <a:endParaRPr lang="en-US"/>
            </a:p>
          </p:txBody>
        </p:sp>
        <p:sp>
          <p:nvSpPr>
            <p:cNvPr id="18492" name="Line 1623"/>
            <p:cNvSpPr>
              <a:spLocks noChangeShapeType="1"/>
            </p:cNvSpPr>
            <p:nvPr/>
          </p:nvSpPr>
          <p:spPr bwMode="auto">
            <a:xfrm>
              <a:off x="2210" y="3813"/>
              <a:ext cx="1" cy="1"/>
            </a:xfrm>
            <a:prstGeom prst="line">
              <a:avLst/>
            </a:prstGeom>
            <a:noFill/>
            <a:ln w="9525">
              <a:noFill/>
              <a:round/>
              <a:headEnd/>
              <a:tailEnd/>
            </a:ln>
          </p:spPr>
          <p:txBody>
            <a:bodyPr/>
            <a:lstStyle/>
            <a:p>
              <a:endParaRPr lang="en-US"/>
            </a:p>
          </p:txBody>
        </p:sp>
        <p:sp>
          <p:nvSpPr>
            <p:cNvPr id="18493" name="Line 1624"/>
            <p:cNvSpPr>
              <a:spLocks noChangeShapeType="1"/>
            </p:cNvSpPr>
            <p:nvPr/>
          </p:nvSpPr>
          <p:spPr bwMode="auto">
            <a:xfrm>
              <a:off x="2210" y="3813"/>
              <a:ext cx="1" cy="1"/>
            </a:xfrm>
            <a:prstGeom prst="line">
              <a:avLst/>
            </a:prstGeom>
            <a:noFill/>
            <a:ln w="9525">
              <a:noFill/>
              <a:round/>
              <a:headEnd/>
              <a:tailEnd/>
            </a:ln>
          </p:spPr>
          <p:txBody>
            <a:bodyPr/>
            <a:lstStyle/>
            <a:p>
              <a:endParaRPr lang="en-US"/>
            </a:p>
          </p:txBody>
        </p:sp>
        <p:sp>
          <p:nvSpPr>
            <p:cNvPr id="18494" name="Line 1626"/>
            <p:cNvSpPr>
              <a:spLocks noChangeShapeType="1"/>
            </p:cNvSpPr>
            <p:nvPr/>
          </p:nvSpPr>
          <p:spPr bwMode="auto">
            <a:xfrm>
              <a:off x="2222" y="3813"/>
              <a:ext cx="1" cy="1"/>
            </a:xfrm>
            <a:prstGeom prst="line">
              <a:avLst/>
            </a:prstGeom>
            <a:noFill/>
            <a:ln w="9525">
              <a:noFill/>
              <a:round/>
              <a:headEnd/>
              <a:tailEnd/>
            </a:ln>
          </p:spPr>
          <p:txBody>
            <a:bodyPr/>
            <a:lstStyle/>
            <a:p>
              <a:endParaRPr lang="en-US"/>
            </a:p>
          </p:txBody>
        </p:sp>
        <p:sp>
          <p:nvSpPr>
            <p:cNvPr id="18495" name="Line 1627"/>
            <p:cNvSpPr>
              <a:spLocks noChangeShapeType="1"/>
            </p:cNvSpPr>
            <p:nvPr/>
          </p:nvSpPr>
          <p:spPr bwMode="auto">
            <a:xfrm>
              <a:off x="2222" y="3813"/>
              <a:ext cx="1" cy="1"/>
            </a:xfrm>
            <a:prstGeom prst="line">
              <a:avLst/>
            </a:prstGeom>
            <a:noFill/>
            <a:ln w="9525">
              <a:noFill/>
              <a:round/>
              <a:headEnd/>
              <a:tailEnd/>
            </a:ln>
          </p:spPr>
          <p:txBody>
            <a:bodyPr/>
            <a:lstStyle/>
            <a:p>
              <a:endParaRPr lang="en-US"/>
            </a:p>
          </p:txBody>
        </p:sp>
        <p:sp>
          <p:nvSpPr>
            <p:cNvPr id="18496" name="Line 1629"/>
            <p:cNvSpPr>
              <a:spLocks noChangeShapeType="1"/>
            </p:cNvSpPr>
            <p:nvPr/>
          </p:nvSpPr>
          <p:spPr bwMode="auto">
            <a:xfrm>
              <a:off x="2216" y="3817"/>
              <a:ext cx="1" cy="1"/>
            </a:xfrm>
            <a:prstGeom prst="line">
              <a:avLst/>
            </a:prstGeom>
            <a:noFill/>
            <a:ln w="9525">
              <a:noFill/>
              <a:round/>
              <a:headEnd/>
              <a:tailEnd/>
            </a:ln>
          </p:spPr>
          <p:txBody>
            <a:bodyPr/>
            <a:lstStyle/>
            <a:p>
              <a:endParaRPr lang="en-US"/>
            </a:p>
          </p:txBody>
        </p:sp>
        <p:sp>
          <p:nvSpPr>
            <p:cNvPr id="18497" name="Line 1630"/>
            <p:cNvSpPr>
              <a:spLocks noChangeShapeType="1"/>
            </p:cNvSpPr>
            <p:nvPr/>
          </p:nvSpPr>
          <p:spPr bwMode="auto">
            <a:xfrm>
              <a:off x="2216" y="3817"/>
              <a:ext cx="1" cy="1"/>
            </a:xfrm>
            <a:prstGeom prst="line">
              <a:avLst/>
            </a:prstGeom>
            <a:noFill/>
            <a:ln w="9525">
              <a:noFill/>
              <a:round/>
              <a:headEnd/>
              <a:tailEnd/>
            </a:ln>
          </p:spPr>
          <p:txBody>
            <a:bodyPr/>
            <a:lstStyle/>
            <a:p>
              <a:endParaRPr lang="en-US"/>
            </a:p>
          </p:txBody>
        </p:sp>
      </p:grpSp>
      <p:sp>
        <p:nvSpPr>
          <p:cNvPr id="18451" name="Line 2076"/>
          <p:cNvSpPr>
            <a:spLocks noChangeShapeType="1"/>
          </p:cNvSpPr>
          <p:nvPr/>
        </p:nvSpPr>
        <p:spPr bwMode="auto">
          <a:xfrm>
            <a:off x="179388" y="4149725"/>
            <a:ext cx="1944687" cy="0"/>
          </a:xfrm>
          <a:prstGeom prst="line">
            <a:avLst/>
          </a:prstGeom>
          <a:noFill/>
          <a:ln w="9525">
            <a:noFill/>
            <a:round/>
            <a:headEnd/>
            <a:tailEnd/>
          </a:ln>
          <a:effectLst/>
        </p:spPr>
        <p:txBody>
          <a:bodyPr/>
          <a:lstStyle/>
          <a:p>
            <a:endParaRPr lang="en-US"/>
          </a:p>
        </p:txBody>
      </p:sp>
      <p:grpSp>
        <p:nvGrpSpPr>
          <p:cNvPr id="3" name="Group 2166"/>
          <p:cNvGrpSpPr>
            <a:grpSpLocks/>
          </p:cNvGrpSpPr>
          <p:nvPr/>
        </p:nvGrpSpPr>
        <p:grpSpPr bwMode="auto">
          <a:xfrm>
            <a:off x="2387600" y="2571750"/>
            <a:ext cx="4305300" cy="3295650"/>
            <a:chOff x="1475" y="1756"/>
            <a:chExt cx="2712" cy="2076"/>
          </a:xfrm>
        </p:grpSpPr>
        <p:grpSp>
          <p:nvGrpSpPr>
            <p:cNvPr id="4" name="Group 2165"/>
            <p:cNvGrpSpPr>
              <a:grpSpLocks/>
            </p:cNvGrpSpPr>
            <p:nvPr/>
          </p:nvGrpSpPr>
          <p:grpSpPr bwMode="auto">
            <a:xfrm>
              <a:off x="1475" y="2341"/>
              <a:ext cx="491" cy="1491"/>
              <a:chOff x="1475" y="2341"/>
              <a:chExt cx="491" cy="1491"/>
            </a:xfrm>
          </p:grpSpPr>
          <p:sp>
            <p:nvSpPr>
              <p:cNvPr id="18484" name="AutoShape 2160"/>
              <p:cNvSpPr>
                <a:spLocks noChangeArrowheads="1"/>
              </p:cNvSpPr>
              <p:nvPr/>
            </p:nvSpPr>
            <p:spPr bwMode="auto">
              <a:xfrm>
                <a:off x="1475" y="2341"/>
                <a:ext cx="491" cy="1490"/>
              </a:xfrm>
              <a:prstGeom prst="upArrow">
                <a:avLst>
                  <a:gd name="adj1" fmla="val 68750"/>
                  <a:gd name="adj2" fmla="val 136796"/>
                </a:avLst>
              </a:prstGeom>
              <a:solidFill>
                <a:srgbClr val="92D050"/>
              </a:solidFill>
              <a:ln w="9525">
                <a:miter lim="800000"/>
                <a:headEnd/>
                <a:tailEnd/>
              </a:ln>
              <a:effectLst/>
              <a:scene3d>
                <a:camera prst="legacyObliqueTopRight"/>
                <a:lightRig rig="legacyFlat3" dir="b"/>
              </a:scene3d>
              <a:sp3d extrusionH="163500" prstMaterial="legacyMatte">
                <a:bevelT w="13500" h="13500" prst="angle"/>
                <a:bevelB w="13500" h="13500" prst="angle"/>
                <a:extrusionClr>
                  <a:srgbClr val="92D050"/>
                </a:extrusionClr>
              </a:sp3d>
            </p:spPr>
            <p:txBody>
              <a:bodyPr wrap="none" lIns="0" tIns="82800" rIns="0" anchor="ctr">
                <a:flatTx/>
              </a:bodyPr>
              <a:lstStyle/>
              <a:p>
                <a:pPr algn="ctr" eaLnBrk="0" latinLnBrk="0" hangingPunct="0"/>
                <a:endParaRPr kumimoji="0" lang="zh-CN" altLang="zh-CN" sz="1000" b="1">
                  <a:latin typeface="휴먼새내기체"/>
                  <a:ea typeface="휴먼새내기체"/>
                  <a:cs typeface="휴먼새내기체"/>
                </a:endParaRPr>
              </a:p>
            </p:txBody>
          </p:sp>
          <p:sp>
            <p:nvSpPr>
              <p:cNvPr id="18485" name="Freeform 2161"/>
              <p:cNvSpPr>
                <a:spLocks noEditPoints="1"/>
              </p:cNvSpPr>
              <p:nvPr/>
            </p:nvSpPr>
            <p:spPr bwMode="auto">
              <a:xfrm>
                <a:off x="1579" y="3545"/>
                <a:ext cx="289" cy="287"/>
              </a:xfrm>
              <a:custGeom>
                <a:avLst/>
                <a:gdLst>
                  <a:gd name="T0" fmla="*/ 17 w 530"/>
                  <a:gd name="T1" fmla="*/ 86 h 526"/>
                  <a:gd name="T2" fmla="*/ 11 w 530"/>
                  <a:gd name="T3" fmla="*/ 83 h 526"/>
                  <a:gd name="T4" fmla="*/ 9 w 530"/>
                  <a:gd name="T5" fmla="*/ 80 h 526"/>
                  <a:gd name="T6" fmla="*/ 9 w 530"/>
                  <a:gd name="T7" fmla="*/ 47 h 526"/>
                  <a:gd name="T8" fmla="*/ 4 w 530"/>
                  <a:gd name="T9" fmla="*/ 47 h 526"/>
                  <a:gd name="T10" fmla="*/ 1 w 530"/>
                  <a:gd name="T11" fmla="*/ 46 h 526"/>
                  <a:gd name="T12" fmla="*/ 0 w 530"/>
                  <a:gd name="T13" fmla="*/ 43 h 526"/>
                  <a:gd name="T14" fmla="*/ 1 w 530"/>
                  <a:gd name="T15" fmla="*/ 41 h 526"/>
                  <a:gd name="T16" fmla="*/ 40 w 530"/>
                  <a:gd name="T17" fmla="*/ 1 h 526"/>
                  <a:gd name="T18" fmla="*/ 41 w 530"/>
                  <a:gd name="T19" fmla="*/ 0 h 526"/>
                  <a:gd name="T20" fmla="*/ 44 w 530"/>
                  <a:gd name="T21" fmla="*/ 0 h 526"/>
                  <a:gd name="T22" fmla="*/ 46 w 530"/>
                  <a:gd name="T23" fmla="*/ 1 h 526"/>
                  <a:gd name="T24" fmla="*/ 61 w 530"/>
                  <a:gd name="T25" fmla="*/ 13 h 526"/>
                  <a:gd name="T26" fmla="*/ 61 w 530"/>
                  <a:gd name="T27" fmla="*/ 11 h 526"/>
                  <a:gd name="T28" fmla="*/ 63 w 530"/>
                  <a:gd name="T29" fmla="*/ 9 h 526"/>
                  <a:gd name="T30" fmla="*/ 69 w 530"/>
                  <a:gd name="T31" fmla="*/ 9 h 526"/>
                  <a:gd name="T32" fmla="*/ 70 w 530"/>
                  <a:gd name="T33" fmla="*/ 9 h 526"/>
                  <a:gd name="T34" fmla="*/ 73 w 530"/>
                  <a:gd name="T35" fmla="*/ 11 h 526"/>
                  <a:gd name="T36" fmla="*/ 73 w 530"/>
                  <a:gd name="T37" fmla="*/ 28 h 526"/>
                  <a:gd name="T38" fmla="*/ 85 w 530"/>
                  <a:gd name="T39" fmla="*/ 40 h 526"/>
                  <a:gd name="T40" fmla="*/ 86 w 530"/>
                  <a:gd name="T41" fmla="*/ 43 h 526"/>
                  <a:gd name="T42" fmla="*/ 86 w 530"/>
                  <a:gd name="T43" fmla="*/ 45 h 526"/>
                  <a:gd name="T44" fmla="*/ 83 w 530"/>
                  <a:gd name="T45" fmla="*/ 47 h 526"/>
                  <a:gd name="T46" fmla="*/ 77 w 530"/>
                  <a:gd name="T47" fmla="*/ 47 h 526"/>
                  <a:gd name="T48" fmla="*/ 77 w 530"/>
                  <a:gd name="T49" fmla="*/ 77 h 526"/>
                  <a:gd name="T50" fmla="*/ 75 w 530"/>
                  <a:gd name="T51" fmla="*/ 83 h 526"/>
                  <a:gd name="T52" fmla="*/ 73 w 530"/>
                  <a:gd name="T53" fmla="*/ 85 h 526"/>
                  <a:gd name="T54" fmla="*/ 69 w 530"/>
                  <a:gd name="T55" fmla="*/ 86 h 526"/>
                  <a:gd name="T56" fmla="*/ 44 w 530"/>
                  <a:gd name="T57" fmla="*/ 86 h 526"/>
                  <a:gd name="T58" fmla="*/ 17 w 530"/>
                  <a:gd name="T59" fmla="*/ 86 h 526"/>
                  <a:gd name="T60" fmla="*/ 35 w 530"/>
                  <a:gd name="T61" fmla="*/ 51 h 526"/>
                  <a:gd name="T62" fmla="*/ 37 w 530"/>
                  <a:gd name="T63" fmla="*/ 52 h 526"/>
                  <a:gd name="T64" fmla="*/ 39 w 530"/>
                  <a:gd name="T65" fmla="*/ 53 h 526"/>
                  <a:gd name="T66" fmla="*/ 39 w 530"/>
                  <a:gd name="T67" fmla="*/ 77 h 526"/>
                  <a:gd name="T68" fmla="*/ 64 w 530"/>
                  <a:gd name="T69" fmla="*/ 77 h 526"/>
                  <a:gd name="T70" fmla="*/ 68 w 530"/>
                  <a:gd name="T71" fmla="*/ 76 h 526"/>
                  <a:gd name="T72" fmla="*/ 69 w 530"/>
                  <a:gd name="T73" fmla="*/ 73 h 526"/>
                  <a:gd name="T74" fmla="*/ 69 w 530"/>
                  <a:gd name="T75" fmla="*/ 47 h 526"/>
                  <a:gd name="T76" fmla="*/ 68 w 530"/>
                  <a:gd name="T77" fmla="*/ 44 h 526"/>
                  <a:gd name="T78" fmla="*/ 64 w 530"/>
                  <a:gd name="T79" fmla="*/ 43 h 526"/>
                  <a:gd name="T80" fmla="*/ 22 w 530"/>
                  <a:gd name="T81" fmla="*/ 43 h 526"/>
                  <a:gd name="T82" fmla="*/ 18 w 530"/>
                  <a:gd name="T83" fmla="*/ 44 h 526"/>
                  <a:gd name="T84" fmla="*/ 17 w 530"/>
                  <a:gd name="T85" fmla="*/ 47 h 526"/>
                  <a:gd name="T86" fmla="*/ 17 w 530"/>
                  <a:gd name="T87" fmla="*/ 73 h 526"/>
                  <a:gd name="T88" fmla="*/ 18 w 530"/>
                  <a:gd name="T89" fmla="*/ 76 h 526"/>
                  <a:gd name="T90" fmla="*/ 22 w 530"/>
                  <a:gd name="T91" fmla="*/ 77 h 526"/>
                  <a:gd name="T92" fmla="*/ 26 w 530"/>
                  <a:gd name="T93" fmla="*/ 56 h 526"/>
                  <a:gd name="T94" fmla="*/ 26 w 530"/>
                  <a:gd name="T95" fmla="*/ 53 h 526"/>
                  <a:gd name="T96" fmla="*/ 28 w 530"/>
                  <a:gd name="T97" fmla="*/ 52 h 526"/>
                  <a:gd name="T98" fmla="*/ 30 w 530"/>
                  <a:gd name="T99" fmla="*/ 51 h 526"/>
                  <a:gd name="T100" fmla="*/ 56 w 530"/>
                  <a:gd name="T101" fmla="*/ 51 h 526"/>
                  <a:gd name="T102" fmla="*/ 58 w 530"/>
                  <a:gd name="T103" fmla="*/ 52 h 526"/>
                  <a:gd name="T104" fmla="*/ 60 w 530"/>
                  <a:gd name="T105" fmla="*/ 53 h 526"/>
                  <a:gd name="T106" fmla="*/ 61 w 530"/>
                  <a:gd name="T107" fmla="*/ 60 h 526"/>
                  <a:gd name="T108" fmla="*/ 60 w 530"/>
                  <a:gd name="T109" fmla="*/ 62 h 526"/>
                  <a:gd name="T110" fmla="*/ 58 w 530"/>
                  <a:gd name="T111" fmla="*/ 64 h 526"/>
                  <a:gd name="T112" fmla="*/ 52 w 530"/>
                  <a:gd name="T113" fmla="*/ 64 h 526"/>
                  <a:gd name="T114" fmla="*/ 50 w 530"/>
                  <a:gd name="T115" fmla="*/ 64 h 526"/>
                  <a:gd name="T116" fmla="*/ 48 w 530"/>
                  <a:gd name="T117" fmla="*/ 62 h 526"/>
                  <a:gd name="T118" fmla="*/ 47 w 530"/>
                  <a:gd name="T119" fmla="*/ 56 h 526"/>
                  <a:gd name="T120" fmla="*/ 48 w 530"/>
                  <a:gd name="T121" fmla="*/ 53 h 526"/>
                  <a:gd name="T122" fmla="*/ 50 w 530"/>
                  <a:gd name="T123" fmla="*/ 52 h 526"/>
                  <a:gd name="T124" fmla="*/ 52 w 530"/>
                  <a:gd name="T125" fmla="*/ 51 h 52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30" h="526">
                    <a:moveTo>
                      <a:pt x="105" y="526"/>
                    </a:moveTo>
                    <a:lnTo>
                      <a:pt x="105" y="526"/>
                    </a:lnTo>
                    <a:lnTo>
                      <a:pt x="88" y="522"/>
                    </a:lnTo>
                    <a:lnTo>
                      <a:pt x="70" y="512"/>
                    </a:lnTo>
                    <a:lnTo>
                      <a:pt x="56" y="494"/>
                    </a:lnTo>
                    <a:lnTo>
                      <a:pt x="53" y="473"/>
                    </a:lnTo>
                    <a:lnTo>
                      <a:pt x="53" y="291"/>
                    </a:lnTo>
                    <a:lnTo>
                      <a:pt x="28" y="291"/>
                    </a:lnTo>
                    <a:lnTo>
                      <a:pt x="18" y="288"/>
                    </a:lnTo>
                    <a:lnTo>
                      <a:pt x="7" y="284"/>
                    </a:lnTo>
                    <a:lnTo>
                      <a:pt x="4" y="274"/>
                    </a:lnTo>
                    <a:lnTo>
                      <a:pt x="0" y="263"/>
                    </a:lnTo>
                    <a:lnTo>
                      <a:pt x="4" y="252"/>
                    </a:lnTo>
                    <a:lnTo>
                      <a:pt x="7" y="245"/>
                    </a:lnTo>
                    <a:lnTo>
                      <a:pt x="246" y="7"/>
                    </a:lnTo>
                    <a:lnTo>
                      <a:pt x="256" y="0"/>
                    </a:lnTo>
                    <a:lnTo>
                      <a:pt x="267" y="0"/>
                    </a:lnTo>
                    <a:lnTo>
                      <a:pt x="274" y="0"/>
                    </a:lnTo>
                    <a:lnTo>
                      <a:pt x="284" y="7"/>
                    </a:lnTo>
                    <a:lnTo>
                      <a:pt x="372" y="95"/>
                    </a:lnTo>
                    <a:lnTo>
                      <a:pt x="372" y="77"/>
                    </a:lnTo>
                    <a:lnTo>
                      <a:pt x="372" y="67"/>
                    </a:lnTo>
                    <a:lnTo>
                      <a:pt x="379" y="60"/>
                    </a:lnTo>
                    <a:lnTo>
                      <a:pt x="386" y="53"/>
                    </a:lnTo>
                    <a:lnTo>
                      <a:pt x="397" y="53"/>
                    </a:lnTo>
                    <a:lnTo>
                      <a:pt x="425" y="53"/>
                    </a:lnTo>
                    <a:lnTo>
                      <a:pt x="435" y="53"/>
                    </a:lnTo>
                    <a:lnTo>
                      <a:pt x="442" y="60"/>
                    </a:lnTo>
                    <a:lnTo>
                      <a:pt x="449" y="67"/>
                    </a:lnTo>
                    <a:lnTo>
                      <a:pt x="449" y="77"/>
                    </a:lnTo>
                    <a:lnTo>
                      <a:pt x="449" y="172"/>
                    </a:lnTo>
                    <a:lnTo>
                      <a:pt x="523" y="245"/>
                    </a:lnTo>
                    <a:lnTo>
                      <a:pt x="526" y="252"/>
                    </a:lnTo>
                    <a:lnTo>
                      <a:pt x="530" y="263"/>
                    </a:lnTo>
                    <a:lnTo>
                      <a:pt x="530" y="274"/>
                    </a:lnTo>
                    <a:lnTo>
                      <a:pt x="523" y="284"/>
                    </a:lnTo>
                    <a:lnTo>
                      <a:pt x="516" y="288"/>
                    </a:lnTo>
                    <a:lnTo>
                      <a:pt x="502" y="291"/>
                    </a:lnTo>
                    <a:lnTo>
                      <a:pt x="477" y="291"/>
                    </a:lnTo>
                    <a:lnTo>
                      <a:pt x="477" y="473"/>
                    </a:lnTo>
                    <a:lnTo>
                      <a:pt x="474" y="494"/>
                    </a:lnTo>
                    <a:lnTo>
                      <a:pt x="460" y="512"/>
                    </a:lnTo>
                    <a:lnTo>
                      <a:pt x="446" y="522"/>
                    </a:lnTo>
                    <a:lnTo>
                      <a:pt x="425" y="526"/>
                    </a:lnTo>
                    <a:lnTo>
                      <a:pt x="267" y="526"/>
                    </a:lnTo>
                    <a:lnTo>
                      <a:pt x="105" y="526"/>
                    </a:lnTo>
                    <a:close/>
                    <a:moveTo>
                      <a:pt x="186" y="316"/>
                    </a:moveTo>
                    <a:lnTo>
                      <a:pt x="214" y="316"/>
                    </a:lnTo>
                    <a:lnTo>
                      <a:pt x="225" y="319"/>
                    </a:lnTo>
                    <a:lnTo>
                      <a:pt x="232" y="323"/>
                    </a:lnTo>
                    <a:lnTo>
                      <a:pt x="239" y="330"/>
                    </a:lnTo>
                    <a:lnTo>
                      <a:pt x="239" y="344"/>
                    </a:lnTo>
                    <a:lnTo>
                      <a:pt x="239" y="473"/>
                    </a:lnTo>
                    <a:lnTo>
                      <a:pt x="397" y="473"/>
                    </a:lnTo>
                    <a:lnTo>
                      <a:pt x="411" y="473"/>
                    </a:lnTo>
                    <a:lnTo>
                      <a:pt x="418" y="470"/>
                    </a:lnTo>
                    <a:lnTo>
                      <a:pt x="421" y="459"/>
                    </a:lnTo>
                    <a:lnTo>
                      <a:pt x="425" y="449"/>
                    </a:lnTo>
                    <a:lnTo>
                      <a:pt x="425" y="291"/>
                    </a:lnTo>
                    <a:lnTo>
                      <a:pt x="421" y="277"/>
                    </a:lnTo>
                    <a:lnTo>
                      <a:pt x="418" y="270"/>
                    </a:lnTo>
                    <a:lnTo>
                      <a:pt x="411" y="267"/>
                    </a:lnTo>
                    <a:lnTo>
                      <a:pt x="397" y="263"/>
                    </a:lnTo>
                    <a:lnTo>
                      <a:pt x="133" y="263"/>
                    </a:lnTo>
                    <a:lnTo>
                      <a:pt x="123" y="267"/>
                    </a:lnTo>
                    <a:lnTo>
                      <a:pt x="112" y="270"/>
                    </a:lnTo>
                    <a:lnTo>
                      <a:pt x="109" y="277"/>
                    </a:lnTo>
                    <a:lnTo>
                      <a:pt x="105" y="291"/>
                    </a:lnTo>
                    <a:lnTo>
                      <a:pt x="105" y="449"/>
                    </a:lnTo>
                    <a:lnTo>
                      <a:pt x="109" y="459"/>
                    </a:lnTo>
                    <a:lnTo>
                      <a:pt x="112" y="470"/>
                    </a:lnTo>
                    <a:lnTo>
                      <a:pt x="123" y="473"/>
                    </a:lnTo>
                    <a:lnTo>
                      <a:pt x="133" y="473"/>
                    </a:lnTo>
                    <a:lnTo>
                      <a:pt x="158" y="473"/>
                    </a:lnTo>
                    <a:lnTo>
                      <a:pt x="158" y="344"/>
                    </a:lnTo>
                    <a:lnTo>
                      <a:pt x="161" y="330"/>
                    </a:lnTo>
                    <a:lnTo>
                      <a:pt x="165" y="323"/>
                    </a:lnTo>
                    <a:lnTo>
                      <a:pt x="176" y="319"/>
                    </a:lnTo>
                    <a:lnTo>
                      <a:pt x="186" y="316"/>
                    </a:lnTo>
                    <a:close/>
                    <a:moveTo>
                      <a:pt x="319" y="316"/>
                    </a:moveTo>
                    <a:lnTo>
                      <a:pt x="344" y="316"/>
                    </a:lnTo>
                    <a:lnTo>
                      <a:pt x="358" y="319"/>
                    </a:lnTo>
                    <a:lnTo>
                      <a:pt x="365" y="323"/>
                    </a:lnTo>
                    <a:lnTo>
                      <a:pt x="369" y="330"/>
                    </a:lnTo>
                    <a:lnTo>
                      <a:pt x="372" y="344"/>
                    </a:lnTo>
                    <a:lnTo>
                      <a:pt x="372" y="368"/>
                    </a:lnTo>
                    <a:lnTo>
                      <a:pt x="369" y="382"/>
                    </a:lnTo>
                    <a:lnTo>
                      <a:pt x="365" y="389"/>
                    </a:lnTo>
                    <a:lnTo>
                      <a:pt x="358" y="393"/>
                    </a:lnTo>
                    <a:lnTo>
                      <a:pt x="344" y="396"/>
                    </a:lnTo>
                    <a:lnTo>
                      <a:pt x="319" y="396"/>
                    </a:lnTo>
                    <a:lnTo>
                      <a:pt x="305" y="393"/>
                    </a:lnTo>
                    <a:lnTo>
                      <a:pt x="298" y="389"/>
                    </a:lnTo>
                    <a:lnTo>
                      <a:pt x="295" y="382"/>
                    </a:lnTo>
                    <a:lnTo>
                      <a:pt x="291" y="368"/>
                    </a:lnTo>
                    <a:lnTo>
                      <a:pt x="291" y="344"/>
                    </a:lnTo>
                    <a:lnTo>
                      <a:pt x="295" y="330"/>
                    </a:lnTo>
                    <a:lnTo>
                      <a:pt x="298" y="323"/>
                    </a:lnTo>
                    <a:lnTo>
                      <a:pt x="305" y="319"/>
                    </a:lnTo>
                    <a:lnTo>
                      <a:pt x="319" y="316"/>
                    </a:lnTo>
                    <a:close/>
                  </a:path>
                </a:pathLst>
              </a:custGeom>
              <a:solidFill>
                <a:schemeClr val="bg1">
                  <a:alpha val="65097"/>
                </a:schemeClr>
              </a:solidFill>
              <a:ln w="9525">
                <a:noFill/>
                <a:round/>
                <a:headEnd/>
                <a:tailEnd/>
              </a:ln>
            </p:spPr>
            <p:txBody>
              <a:bodyPr/>
              <a:lstStyle/>
              <a:p>
                <a:endParaRPr lang="en-US"/>
              </a:p>
            </p:txBody>
          </p:sp>
        </p:grpSp>
        <p:sp>
          <p:nvSpPr>
            <p:cNvPr id="18481" name="AutoShape 2162"/>
            <p:cNvSpPr>
              <a:spLocks noChangeArrowheads="1"/>
            </p:cNvSpPr>
            <p:nvPr/>
          </p:nvSpPr>
          <p:spPr bwMode="auto">
            <a:xfrm>
              <a:off x="2215" y="1756"/>
              <a:ext cx="491" cy="2075"/>
            </a:xfrm>
            <a:prstGeom prst="upArrow">
              <a:avLst>
                <a:gd name="adj1" fmla="val 68750"/>
                <a:gd name="adj2" fmla="val 57663"/>
              </a:avLst>
            </a:prstGeom>
            <a:solidFill>
              <a:srgbClr val="FF0000"/>
            </a:solidFill>
            <a:ln w="9525">
              <a:miter lim="800000"/>
              <a:headEnd/>
              <a:tailEnd/>
            </a:ln>
            <a:effectLst/>
            <a:scene3d>
              <a:camera prst="legacyObliqueTopRight"/>
              <a:lightRig rig="legacyFlat3" dir="b"/>
            </a:scene3d>
            <a:sp3d extrusionH="163500" prstMaterial="legacyMatte">
              <a:bevelT w="13500" h="13500" prst="angle"/>
              <a:bevelB w="13500" h="13500" prst="angle"/>
              <a:extrusionClr>
                <a:srgbClr val="FF0000"/>
              </a:extrusionClr>
            </a:sp3d>
          </p:spPr>
          <p:txBody>
            <a:bodyPr wrap="none" lIns="0" tIns="82800" rIns="0" anchor="ctr">
              <a:flatTx/>
            </a:bodyPr>
            <a:lstStyle/>
            <a:p>
              <a:pPr algn="ctr" eaLnBrk="0" latinLnBrk="0" hangingPunct="0"/>
              <a:endParaRPr kumimoji="0" lang="zh-CN" altLang="zh-CN" sz="1000" b="1">
                <a:latin typeface="휴먼새내기체"/>
                <a:ea typeface="휴먼새내기체"/>
                <a:cs typeface="휴먼새내기체"/>
              </a:endParaRPr>
            </a:p>
          </p:txBody>
        </p:sp>
        <p:sp>
          <p:nvSpPr>
            <p:cNvPr id="18482" name="AutoShape 2163"/>
            <p:cNvSpPr>
              <a:spLocks noChangeArrowheads="1"/>
            </p:cNvSpPr>
            <p:nvPr/>
          </p:nvSpPr>
          <p:spPr bwMode="auto">
            <a:xfrm>
              <a:off x="2955" y="2161"/>
              <a:ext cx="491" cy="1670"/>
            </a:xfrm>
            <a:prstGeom prst="upArrow">
              <a:avLst>
                <a:gd name="adj1" fmla="val 68750"/>
                <a:gd name="adj2" fmla="val 107761"/>
              </a:avLst>
            </a:prstGeom>
            <a:solidFill>
              <a:schemeClr val="accent2">
                <a:lumMod val="60000"/>
                <a:lumOff val="40000"/>
              </a:schemeClr>
            </a:solidFill>
            <a:ln w="9525">
              <a:miter lim="800000"/>
              <a:headEnd/>
              <a:tailEnd/>
            </a:ln>
            <a:effectLst/>
            <a:scene3d>
              <a:camera prst="legacyObliqueTopRight"/>
              <a:lightRig rig="legacyFlat3" dir="b"/>
            </a:scene3d>
            <a:sp3d extrusionH="163500" prstMaterial="legacyMatte">
              <a:bevelT w="13500" h="13500" prst="angle"/>
              <a:bevelB w="13500" h="13500" prst="angle"/>
              <a:extrusionClr>
                <a:schemeClr val="accent2">
                  <a:lumMod val="60000"/>
                  <a:lumOff val="40000"/>
                </a:schemeClr>
              </a:extrusionClr>
            </a:sp3d>
          </p:spPr>
          <p:txBody>
            <a:bodyPr wrap="none" lIns="0" tIns="82800" rIns="0" anchor="ctr">
              <a:flatTx/>
            </a:bodyPr>
            <a:lstStyle/>
            <a:p>
              <a:pPr algn="ctr" eaLnBrk="0" latinLnBrk="0" hangingPunct="0"/>
              <a:endParaRPr kumimoji="0" lang="zh-CN" altLang="zh-CN" sz="1000" b="1">
                <a:latin typeface="휴먼새내기체"/>
                <a:ea typeface="휴먼새내기체"/>
                <a:cs typeface="휴먼새내기체"/>
              </a:endParaRPr>
            </a:p>
          </p:txBody>
        </p:sp>
        <p:sp>
          <p:nvSpPr>
            <p:cNvPr id="18483" name="AutoShape 2164"/>
            <p:cNvSpPr>
              <a:spLocks noChangeArrowheads="1"/>
            </p:cNvSpPr>
            <p:nvPr/>
          </p:nvSpPr>
          <p:spPr bwMode="auto">
            <a:xfrm>
              <a:off x="3696" y="2656"/>
              <a:ext cx="491" cy="1175"/>
            </a:xfrm>
            <a:prstGeom prst="upArrow">
              <a:avLst>
                <a:gd name="adj1" fmla="val 68750"/>
                <a:gd name="adj2" fmla="val 94611"/>
              </a:avLst>
            </a:prstGeom>
            <a:solidFill>
              <a:srgbClr val="CC99FF"/>
            </a:solidFill>
            <a:ln w="9525">
              <a:miter lim="800000"/>
              <a:headEnd/>
              <a:tailEnd/>
            </a:ln>
            <a:effectLst/>
            <a:scene3d>
              <a:camera prst="legacyObliqueTopRight"/>
              <a:lightRig rig="legacyFlat3" dir="b"/>
            </a:scene3d>
            <a:sp3d extrusionH="163500" prstMaterial="legacyMatte">
              <a:bevelT w="13500" h="13500" prst="angle"/>
              <a:bevelB w="13500" h="13500" prst="angle"/>
              <a:extrusionClr>
                <a:srgbClr val="CC99FF"/>
              </a:extrusionClr>
            </a:sp3d>
          </p:spPr>
          <p:txBody>
            <a:bodyPr wrap="none" lIns="0" tIns="82800" rIns="0" anchor="ctr">
              <a:flatTx/>
            </a:bodyPr>
            <a:lstStyle/>
            <a:p>
              <a:pPr algn="ctr" eaLnBrk="0" latinLnBrk="0" hangingPunct="0"/>
              <a:endParaRPr kumimoji="0" lang="zh-CN" altLang="zh-CN" sz="1000" b="1">
                <a:latin typeface="휴먼새내기체"/>
                <a:ea typeface="휴먼새내기체"/>
                <a:cs typeface="휴먼새내기체"/>
              </a:endParaRPr>
            </a:p>
          </p:txBody>
        </p:sp>
      </p:grpSp>
      <p:sp>
        <p:nvSpPr>
          <p:cNvPr id="18454" name="Line 2167"/>
          <p:cNvSpPr>
            <a:spLocks noChangeShapeType="1"/>
          </p:cNvSpPr>
          <p:nvPr/>
        </p:nvSpPr>
        <p:spPr bwMode="auto">
          <a:xfrm flipH="1">
            <a:off x="3132138" y="5557838"/>
            <a:ext cx="392112" cy="463550"/>
          </a:xfrm>
          <a:prstGeom prst="line">
            <a:avLst/>
          </a:prstGeom>
          <a:noFill/>
          <a:ln w="15875" cap="rnd">
            <a:solidFill>
              <a:schemeClr val="bg1"/>
            </a:solidFill>
            <a:prstDash val="sysDot"/>
            <a:round/>
            <a:headEnd/>
            <a:tailEnd/>
          </a:ln>
          <a:effectLst/>
        </p:spPr>
        <p:txBody>
          <a:bodyPr/>
          <a:lstStyle/>
          <a:p>
            <a:endParaRPr lang="en-US"/>
          </a:p>
        </p:txBody>
      </p:sp>
      <p:sp>
        <p:nvSpPr>
          <p:cNvPr id="18455" name="Line 2169"/>
          <p:cNvSpPr>
            <a:spLocks noChangeShapeType="1"/>
          </p:cNvSpPr>
          <p:nvPr/>
        </p:nvSpPr>
        <p:spPr bwMode="auto">
          <a:xfrm>
            <a:off x="4567238" y="5554663"/>
            <a:ext cx="0" cy="465137"/>
          </a:xfrm>
          <a:prstGeom prst="line">
            <a:avLst/>
          </a:prstGeom>
          <a:noFill/>
          <a:ln w="15875" cap="rnd">
            <a:solidFill>
              <a:schemeClr val="bg1"/>
            </a:solidFill>
            <a:prstDash val="sysDot"/>
            <a:round/>
            <a:headEnd/>
            <a:tailEnd/>
          </a:ln>
          <a:effectLst/>
        </p:spPr>
        <p:txBody>
          <a:bodyPr/>
          <a:lstStyle/>
          <a:p>
            <a:endParaRPr lang="en-US"/>
          </a:p>
        </p:txBody>
      </p:sp>
      <p:sp>
        <p:nvSpPr>
          <p:cNvPr id="18456" name="Line 2170"/>
          <p:cNvSpPr>
            <a:spLocks noChangeShapeType="1"/>
          </p:cNvSpPr>
          <p:nvPr/>
        </p:nvSpPr>
        <p:spPr bwMode="auto">
          <a:xfrm>
            <a:off x="5648325" y="5554663"/>
            <a:ext cx="392113" cy="463550"/>
          </a:xfrm>
          <a:prstGeom prst="line">
            <a:avLst/>
          </a:prstGeom>
          <a:noFill/>
          <a:ln w="15875" cap="rnd">
            <a:solidFill>
              <a:schemeClr val="bg1"/>
            </a:solidFill>
            <a:prstDash val="sysDot"/>
            <a:round/>
            <a:headEnd/>
            <a:tailEnd/>
          </a:ln>
          <a:effectLst/>
        </p:spPr>
        <p:txBody>
          <a:bodyPr/>
          <a:lstStyle/>
          <a:p>
            <a:endParaRPr lang="en-US"/>
          </a:p>
        </p:txBody>
      </p:sp>
      <p:sp>
        <p:nvSpPr>
          <p:cNvPr id="18457" name="Freeform 2175"/>
          <p:cNvSpPr>
            <a:spLocks noEditPoints="1"/>
          </p:cNvSpPr>
          <p:nvPr/>
        </p:nvSpPr>
        <p:spPr bwMode="auto">
          <a:xfrm>
            <a:off x="3741738" y="5441950"/>
            <a:ext cx="431800" cy="431800"/>
          </a:xfrm>
          <a:custGeom>
            <a:avLst/>
            <a:gdLst>
              <a:gd name="T0" fmla="*/ 2147483647 w 300"/>
              <a:gd name="T1" fmla="*/ 2147483647 h 300"/>
              <a:gd name="T2" fmla="*/ 2147483647 w 300"/>
              <a:gd name="T3" fmla="*/ 2147483647 h 300"/>
              <a:gd name="T4" fmla="*/ 2147483647 w 300"/>
              <a:gd name="T5" fmla="*/ 2147483647 h 300"/>
              <a:gd name="T6" fmla="*/ 2147483647 w 300"/>
              <a:gd name="T7" fmla="*/ 2147483647 h 300"/>
              <a:gd name="T8" fmla="*/ 2147483647 w 300"/>
              <a:gd name="T9" fmla="*/ 2147483647 h 300"/>
              <a:gd name="T10" fmla="*/ 2147483647 w 300"/>
              <a:gd name="T11" fmla="*/ 2147483647 h 300"/>
              <a:gd name="T12" fmla="*/ 2147483647 w 300"/>
              <a:gd name="T13" fmla="*/ 2147483647 h 300"/>
              <a:gd name="T14" fmla="*/ 2147483647 w 300"/>
              <a:gd name="T15" fmla="*/ 2147483647 h 300"/>
              <a:gd name="T16" fmla="*/ 2147483647 w 300"/>
              <a:gd name="T17" fmla="*/ 2147483647 h 300"/>
              <a:gd name="T18" fmla="*/ 2147483647 w 300"/>
              <a:gd name="T19" fmla="*/ 2147483647 h 300"/>
              <a:gd name="T20" fmla="*/ 2147483647 w 300"/>
              <a:gd name="T21" fmla="*/ 2147483647 h 300"/>
              <a:gd name="T22" fmla="*/ 0 w 300"/>
              <a:gd name="T23" fmla="*/ 2147483647 h 300"/>
              <a:gd name="T24" fmla="*/ 2147483647 w 300"/>
              <a:gd name="T25" fmla="*/ 2147483647 h 300"/>
              <a:gd name="T26" fmla="*/ 2147483647 w 300"/>
              <a:gd name="T27" fmla="*/ 2147483647 h 300"/>
              <a:gd name="T28" fmla="*/ 2147483647 w 300"/>
              <a:gd name="T29" fmla="*/ 0 h 300"/>
              <a:gd name="T30" fmla="*/ 2147483647 w 300"/>
              <a:gd name="T31" fmla="*/ 2147483647 h 300"/>
              <a:gd name="T32" fmla="*/ 2147483647 w 300"/>
              <a:gd name="T33" fmla="*/ 2147483647 h 300"/>
              <a:gd name="T34" fmla="*/ 2147483647 w 300"/>
              <a:gd name="T35" fmla="*/ 2147483647 h 300"/>
              <a:gd name="T36" fmla="*/ 2147483647 w 300"/>
              <a:gd name="T37" fmla="*/ 2147483647 h 300"/>
              <a:gd name="T38" fmla="*/ 2147483647 w 300"/>
              <a:gd name="T39" fmla="*/ 2147483647 h 300"/>
              <a:gd name="T40" fmla="*/ 2147483647 w 300"/>
              <a:gd name="T41" fmla="*/ 2147483647 h 300"/>
              <a:gd name="T42" fmla="*/ 2147483647 w 300"/>
              <a:gd name="T43" fmla="*/ 2147483647 h 300"/>
              <a:gd name="T44" fmla="*/ 2147483647 w 300"/>
              <a:gd name="T45" fmla="*/ 2147483647 h 300"/>
              <a:gd name="T46" fmla="*/ 2147483647 w 300"/>
              <a:gd name="T47" fmla="*/ 2147483647 h 300"/>
              <a:gd name="T48" fmla="*/ 2147483647 w 300"/>
              <a:gd name="T49" fmla="*/ 2147483647 h 300"/>
              <a:gd name="T50" fmla="*/ 2147483647 w 300"/>
              <a:gd name="T51" fmla="*/ 2147483647 h 300"/>
              <a:gd name="T52" fmla="*/ 2147483647 w 300"/>
              <a:gd name="T53" fmla="*/ 2147483647 h 300"/>
              <a:gd name="T54" fmla="*/ 2147483647 w 300"/>
              <a:gd name="T55" fmla="*/ 2147483647 h 300"/>
              <a:gd name="T56" fmla="*/ 2147483647 w 300"/>
              <a:gd name="T57" fmla="*/ 2147483647 h 300"/>
              <a:gd name="T58" fmla="*/ 2147483647 w 300"/>
              <a:gd name="T59" fmla="*/ 2147483647 h 300"/>
              <a:gd name="T60" fmla="*/ 2147483647 w 300"/>
              <a:gd name="T61" fmla="*/ 2147483647 h 300"/>
              <a:gd name="T62" fmla="*/ 2147483647 w 300"/>
              <a:gd name="T63" fmla="*/ 2147483647 h 300"/>
              <a:gd name="T64" fmla="*/ 2147483647 w 300"/>
              <a:gd name="T65" fmla="*/ 2147483647 h 300"/>
              <a:gd name="T66" fmla="*/ 2147483647 w 300"/>
              <a:gd name="T67" fmla="*/ 2147483647 h 300"/>
              <a:gd name="T68" fmla="*/ 2147483647 w 300"/>
              <a:gd name="T69" fmla="*/ 2147483647 h 300"/>
              <a:gd name="T70" fmla="*/ 2147483647 w 300"/>
              <a:gd name="T71" fmla="*/ 2147483647 h 300"/>
              <a:gd name="T72" fmla="*/ 2147483647 w 300"/>
              <a:gd name="T73" fmla="*/ 2147483647 h 300"/>
              <a:gd name="T74" fmla="*/ 2147483647 w 300"/>
              <a:gd name="T75" fmla="*/ 2147483647 h 300"/>
              <a:gd name="T76" fmla="*/ 2147483647 w 300"/>
              <a:gd name="T77" fmla="*/ 2147483647 h 300"/>
              <a:gd name="T78" fmla="*/ 2147483647 w 300"/>
              <a:gd name="T79" fmla="*/ 2147483647 h 300"/>
              <a:gd name="T80" fmla="*/ 2147483647 w 300"/>
              <a:gd name="T81" fmla="*/ 2147483647 h 300"/>
              <a:gd name="T82" fmla="*/ 2147483647 w 300"/>
              <a:gd name="T83" fmla="*/ 2147483647 h 300"/>
              <a:gd name="T84" fmla="*/ 2147483647 w 300"/>
              <a:gd name="T85" fmla="*/ 2147483647 h 300"/>
              <a:gd name="T86" fmla="*/ 2147483647 w 300"/>
              <a:gd name="T87" fmla="*/ 2147483647 h 300"/>
              <a:gd name="T88" fmla="*/ 2147483647 w 300"/>
              <a:gd name="T89" fmla="*/ 0 h 300"/>
              <a:gd name="T90" fmla="*/ 2147483647 w 300"/>
              <a:gd name="T91" fmla="*/ 2147483647 h 300"/>
              <a:gd name="T92" fmla="*/ 2147483647 w 300"/>
              <a:gd name="T93" fmla="*/ 2147483647 h 300"/>
              <a:gd name="T94" fmla="*/ 2147483647 w 300"/>
              <a:gd name="T95" fmla="*/ 2147483647 h 300"/>
              <a:gd name="T96" fmla="*/ 2147483647 w 300"/>
              <a:gd name="T97" fmla="*/ 2147483647 h 300"/>
              <a:gd name="T98" fmla="*/ 2147483647 w 300"/>
              <a:gd name="T99" fmla="*/ 2147483647 h 300"/>
              <a:gd name="T100" fmla="*/ 2147483647 w 300"/>
              <a:gd name="T101" fmla="*/ 2147483647 h 300"/>
              <a:gd name="T102" fmla="*/ 2147483647 w 300"/>
              <a:gd name="T103" fmla="*/ 2147483647 h 300"/>
              <a:gd name="T104" fmla="*/ 2147483647 w 300"/>
              <a:gd name="T105" fmla="*/ 2147483647 h 300"/>
              <a:gd name="T106" fmla="*/ 2147483647 w 300"/>
              <a:gd name="T107" fmla="*/ 0 h 3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00" h="300">
                <a:moveTo>
                  <a:pt x="30" y="90"/>
                </a:moveTo>
                <a:lnTo>
                  <a:pt x="104" y="90"/>
                </a:lnTo>
                <a:lnTo>
                  <a:pt x="116" y="92"/>
                </a:lnTo>
                <a:lnTo>
                  <a:pt x="126" y="98"/>
                </a:lnTo>
                <a:lnTo>
                  <a:pt x="132" y="108"/>
                </a:lnTo>
                <a:lnTo>
                  <a:pt x="134" y="120"/>
                </a:lnTo>
                <a:lnTo>
                  <a:pt x="134" y="166"/>
                </a:lnTo>
                <a:lnTo>
                  <a:pt x="132" y="176"/>
                </a:lnTo>
                <a:lnTo>
                  <a:pt x="126" y="186"/>
                </a:lnTo>
                <a:lnTo>
                  <a:pt x="116" y="194"/>
                </a:lnTo>
                <a:lnTo>
                  <a:pt x="104" y="196"/>
                </a:lnTo>
                <a:lnTo>
                  <a:pt x="104" y="270"/>
                </a:lnTo>
                <a:lnTo>
                  <a:pt x="102" y="282"/>
                </a:lnTo>
                <a:lnTo>
                  <a:pt x="96" y="292"/>
                </a:lnTo>
                <a:lnTo>
                  <a:pt x="86" y="298"/>
                </a:lnTo>
                <a:lnTo>
                  <a:pt x="74" y="300"/>
                </a:lnTo>
                <a:lnTo>
                  <a:pt x="60" y="300"/>
                </a:lnTo>
                <a:lnTo>
                  <a:pt x="48" y="298"/>
                </a:lnTo>
                <a:lnTo>
                  <a:pt x="38" y="292"/>
                </a:lnTo>
                <a:lnTo>
                  <a:pt x="32" y="282"/>
                </a:lnTo>
                <a:lnTo>
                  <a:pt x="30" y="270"/>
                </a:lnTo>
                <a:lnTo>
                  <a:pt x="30" y="196"/>
                </a:lnTo>
                <a:lnTo>
                  <a:pt x="18" y="194"/>
                </a:lnTo>
                <a:lnTo>
                  <a:pt x="8" y="186"/>
                </a:lnTo>
                <a:lnTo>
                  <a:pt x="2" y="176"/>
                </a:lnTo>
                <a:lnTo>
                  <a:pt x="0" y="166"/>
                </a:lnTo>
                <a:lnTo>
                  <a:pt x="0" y="120"/>
                </a:lnTo>
                <a:lnTo>
                  <a:pt x="2" y="108"/>
                </a:lnTo>
                <a:lnTo>
                  <a:pt x="8" y="98"/>
                </a:lnTo>
                <a:lnTo>
                  <a:pt x="18" y="92"/>
                </a:lnTo>
                <a:lnTo>
                  <a:pt x="30" y="90"/>
                </a:lnTo>
                <a:close/>
                <a:moveTo>
                  <a:pt x="60" y="0"/>
                </a:moveTo>
                <a:lnTo>
                  <a:pt x="74" y="0"/>
                </a:lnTo>
                <a:lnTo>
                  <a:pt x="86" y="2"/>
                </a:lnTo>
                <a:lnTo>
                  <a:pt x="96" y="8"/>
                </a:lnTo>
                <a:lnTo>
                  <a:pt x="102" y="18"/>
                </a:lnTo>
                <a:lnTo>
                  <a:pt x="104" y="30"/>
                </a:lnTo>
                <a:lnTo>
                  <a:pt x="104" y="44"/>
                </a:lnTo>
                <a:lnTo>
                  <a:pt x="102" y="56"/>
                </a:lnTo>
                <a:lnTo>
                  <a:pt x="96" y="66"/>
                </a:lnTo>
                <a:lnTo>
                  <a:pt x="86" y="72"/>
                </a:lnTo>
                <a:lnTo>
                  <a:pt x="74" y="74"/>
                </a:lnTo>
                <a:lnTo>
                  <a:pt x="60" y="74"/>
                </a:lnTo>
                <a:lnTo>
                  <a:pt x="48" y="72"/>
                </a:lnTo>
                <a:lnTo>
                  <a:pt x="38" y="66"/>
                </a:lnTo>
                <a:lnTo>
                  <a:pt x="32" y="56"/>
                </a:lnTo>
                <a:lnTo>
                  <a:pt x="30" y="44"/>
                </a:lnTo>
                <a:lnTo>
                  <a:pt x="30" y="30"/>
                </a:lnTo>
                <a:lnTo>
                  <a:pt x="32" y="18"/>
                </a:lnTo>
                <a:lnTo>
                  <a:pt x="38" y="8"/>
                </a:lnTo>
                <a:lnTo>
                  <a:pt x="48" y="2"/>
                </a:lnTo>
                <a:lnTo>
                  <a:pt x="60" y="0"/>
                </a:lnTo>
                <a:close/>
                <a:moveTo>
                  <a:pt x="276" y="112"/>
                </a:moveTo>
                <a:lnTo>
                  <a:pt x="300" y="186"/>
                </a:lnTo>
                <a:lnTo>
                  <a:pt x="300" y="190"/>
                </a:lnTo>
                <a:lnTo>
                  <a:pt x="300" y="196"/>
                </a:lnTo>
                <a:lnTo>
                  <a:pt x="298" y="208"/>
                </a:lnTo>
                <a:lnTo>
                  <a:pt x="292" y="216"/>
                </a:lnTo>
                <a:lnTo>
                  <a:pt x="282" y="224"/>
                </a:lnTo>
                <a:lnTo>
                  <a:pt x="270" y="226"/>
                </a:lnTo>
                <a:lnTo>
                  <a:pt x="270" y="270"/>
                </a:lnTo>
                <a:lnTo>
                  <a:pt x="268" y="282"/>
                </a:lnTo>
                <a:lnTo>
                  <a:pt x="262" y="292"/>
                </a:lnTo>
                <a:lnTo>
                  <a:pt x="252" y="298"/>
                </a:lnTo>
                <a:lnTo>
                  <a:pt x="240" y="300"/>
                </a:lnTo>
                <a:lnTo>
                  <a:pt x="226" y="300"/>
                </a:lnTo>
                <a:lnTo>
                  <a:pt x="214" y="298"/>
                </a:lnTo>
                <a:lnTo>
                  <a:pt x="204" y="292"/>
                </a:lnTo>
                <a:lnTo>
                  <a:pt x="198" y="282"/>
                </a:lnTo>
                <a:lnTo>
                  <a:pt x="196" y="270"/>
                </a:lnTo>
                <a:lnTo>
                  <a:pt x="196" y="226"/>
                </a:lnTo>
                <a:lnTo>
                  <a:pt x="184" y="224"/>
                </a:lnTo>
                <a:lnTo>
                  <a:pt x="174" y="216"/>
                </a:lnTo>
                <a:lnTo>
                  <a:pt x="168" y="208"/>
                </a:lnTo>
                <a:lnTo>
                  <a:pt x="164" y="196"/>
                </a:lnTo>
                <a:lnTo>
                  <a:pt x="166" y="190"/>
                </a:lnTo>
                <a:lnTo>
                  <a:pt x="166" y="188"/>
                </a:lnTo>
                <a:lnTo>
                  <a:pt x="166" y="186"/>
                </a:lnTo>
                <a:lnTo>
                  <a:pt x="188" y="112"/>
                </a:lnTo>
                <a:lnTo>
                  <a:pt x="190" y="110"/>
                </a:lnTo>
                <a:lnTo>
                  <a:pt x="190" y="108"/>
                </a:lnTo>
                <a:lnTo>
                  <a:pt x="196" y="98"/>
                </a:lnTo>
                <a:lnTo>
                  <a:pt x="206" y="92"/>
                </a:lnTo>
                <a:lnTo>
                  <a:pt x="218" y="90"/>
                </a:lnTo>
                <a:lnTo>
                  <a:pt x="248" y="90"/>
                </a:lnTo>
                <a:lnTo>
                  <a:pt x="260" y="92"/>
                </a:lnTo>
                <a:lnTo>
                  <a:pt x="270" y="98"/>
                </a:lnTo>
                <a:lnTo>
                  <a:pt x="276" y="108"/>
                </a:lnTo>
                <a:lnTo>
                  <a:pt x="276" y="112"/>
                </a:lnTo>
                <a:close/>
                <a:moveTo>
                  <a:pt x="226" y="0"/>
                </a:moveTo>
                <a:lnTo>
                  <a:pt x="240" y="0"/>
                </a:lnTo>
                <a:lnTo>
                  <a:pt x="252" y="2"/>
                </a:lnTo>
                <a:lnTo>
                  <a:pt x="262" y="8"/>
                </a:lnTo>
                <a:lnTo>
                  <a:pt x="268" y="18"/>
                </a:lnTo>
                <a:lnTo>
                  <a:pt x="270" y="30"/>
                </a:lnTo>
                <a:lnTo>
                  <a:pt x="270" y="44"/>
                </a:lnTo>
                <a:lnTo>
                  <a:pt x="268" y="56"/>
                </a:lnTo>
                <a:lnTo>
                  <a:pt x="262" y="66"/>
                </a:lnTo>
                <a:lnTo>
                  <a:pt x="252" y="72"/>
                </a:lnTo>
                <a:lnTo>
                  <a:pt x="240" y="74"/>
                </a:lnTo>
                <a:lnTo>
                  <a:pt x="226" y="74"/>
                </a:lnTo>
                <a:lnTo>
                  <a:pt x="214" y="72"/>
                </a:lnTo>
                <a:lnTo>
                  <a:pt x="204" y="66"/>
                </a:lnTo>
                <a:lnTo>
                  <a:pt x="198" y="56"/>
                </a:lnTo>
                <a:lnTo>
                  <a:pt x="196" y="44"/>
                </a:lnTo>
                <a:lnTo>
                  <a:pt x="196" y="30"/>
                </a:lnTo>
                <a:lnTo>
                  <a:pt x="198" y="18"/>
                </a:lnTo>
                <a:lnTo>
                  <a:pt x="204" y="8"/>
                </a:lnTo>
                <a:lnTo>
                  <a:pt x="214" y="2"/>
                </a:lnTo>
                <a:lnTo>
                  <a:pt x="226" y="0"/>
                </a:lnTo>
                <a:close/>
              </a:path>
            </a:pathLst>
          </a:custGeom>
          <a:solidFill>
            <a:schemeClr val="bg1">
              <a:alpha val="65097"/>
            </a:schemeClr>
          </a:solidFill>
          <a:ln w="9525">
            <a:noFill/>
            <a:round/>
            <a:headEnd/>
            <a:tailEnd/>
          </a:ln>
        </p:spPr>
        <p:txBody>
          <a:bodyPr/>
          <a:lstStyle/>
          <a:p>
            <a:endParaRPr lang="en-US"/>
          </a:p>
        </p:txBody>
      </p:sp>
      <p:sp>
        <p:nvSpPr>
          <p:cNvPr id="18458" name="Freeform 2176"/>
          <p:cNvSpPr>
            <a:spLocks noEditPoints="1"/>
          </p:cNvSpPr>
          <p:nvPr/>
        </p:nvSpPr>
        <p:spPr bwMode="auto">
          <a:xfrm>
            <a:off x="4932363" y="5445125"/>
            <a:ext cx="404812" cy="407988"/>
          </a:xfrm>
          <a:custGeom>
            <a:avLst/>
            <a:gdLst>
              <a:gd name="T0" fmla="*/ 2147483647 w 300"/>
              <a:gd name="T1" fmla="*/ 2147483647 h 302"/>
              <a:gd name="T2" fmla="*/ 2147483647 w 300"/>
              <a:gd name="T3" fmla="*/ 2147483647 h 302"/>
              <a:gd name="T4" fmla="*/ 2147483647 w 300"/>
              <a:gd name="T5" fmla="*/ 2147483647 h 302"/>
              <a:gd name="T6" fmla="*/ 2147483647 w 300"/>
              <a:gd name="T7" fmla="*/ 2147483647 h 302"/>
              <a:gd name="T8" fmla="*/ 2147483647 w 300"/>
              <a:gd name="T9" fmla="*/ 2147483647 h 302"/>
              <a:gd name="T10" fmla="*/ 2147483647 w 300"/>
              <a:gd name="T11" fmla="*/ 2147483647 h 302"/>
              <a:gd name="T12" fmla="*/ 0 w 300"/>
              <a:gd name="T13" fmla="*/ 2147483647 h 302"/>
              <a:gd name="T14" fmla="*/ 0 w 300"/>
              <a:gd name="T15" fmla="*/ 2147483647 h 302"/>
              <a:gd name="T16" fmla="*/ 2147483647 w 300"/>
              <a:gd name="T17" fmla="*/ 2147483647 h 302"/>
              <a:gd name="T18" fmla="*/ 2147483647 w 300"/>
              <a:gd name="T19" fmla="*/ 2147483647 h 302"/>
              <a:gd name="T20" fmla="*/ 2147483647 w 300"/>
              <a:gd name="T21" fmla="*/ 2147483647 h 302"/>
              <a:gd name="T22" fmla="*/ 2147483647 w 300"/>
              <a:gd name="T23" fmla="*/ 2147483647 h 302"/>
              <a:gd name="T24" fmla="*/ 2147483647 w 300"/>
              <a:gd name="T25" fmla="*/ 0 h 302"/>
              <a:gd name="T26" fmla="*/ 2147483647 w 300"/>
              <a:gd name="T27" fmla="*/ 2147483647 h 302"/>
              <a:gd name="T28" fmla="*/ 2147483647 w 300"/>
              <a:gd name="T29" fmla="*/ 2147483647 h 302"/>
              <a:gd name="T30" fmla="*/ 2147483647 w 300"/>
              <a:gd name="T31" fmla="*/ 2147483647 h 302"/>
              <a:gd name="T32" fmla="*/ 2147483647 w 300"/>
              <a:gd name="T33" fmla="*/ 2147483647 h 302"/>
              <a:gd name="T34" fmla="*/ 2147483647 w 300"/>
              <a:gd name="T35" fmla="*/ 2147483647 h 302"/>
              <a:gd name="T36" fmla="*/ 2147483647 w 300"/>
              <a:gd name="T37" fmla="*/ 2147483647 h 302"/>
              <a:gd name="T38" fmla="*/ 2147483647 w 300"/>
              <a:gd name="T39" fmla="*/ 2147483647 h 302"/>
              <a:gd name="T40" fmla="*/ 2147483647 w 300"/>
              <a:gd name="T41" fmla="*/ 2147483647 h 302"/>
              <a:gd name="T42" fmla="*/ 2147483647 w 300"/>
              <a:gd name="T43" fmla="*/ 2147483647 h 302"/>
              <a:gd name="T44" fmla="*/ 2147483647 w 300"/>
              <a:gd name="T45" fmla="*/ 2147483647 h 302"/>
              <a:gd name="T46" fmla="*/ 2147483647 w 300"/>
              <a:gd name="T47" fmla="*/ 2147483647 h 302"/>
              <a:gd name="T48" fmla="*/ 2147483647 w 300"/>
              <a:gd name="T49" fmla="*/ 2147483647 h 302"/>
              <a:gd name="T50" fmla="*/ 2147483647 w 300"/>
              <a:gd name="T51" fmla="*/ 2147483647 h 302"/>
              <a:gd name="T52" fmla="*/ 2147483647 w 300"/>
              <a:gd name="T53" fmla="*/ 2147483647 h 302"/>
              <a:gd name="T54" fmla="*/ 2147483647 w 300"/>
              <a:gd name="T55" fmla="*/ 2147483647 h 302"/>
              <a:gd name="T56" fmla="*/ 2147483647 w 300"/>
              <a:gd name="T57" fmla="*/ 2147483647 h 302"/>
              <a:gd name="T58" fmla="*/ 2147483647 w 300"/>
              <a:gd name="T59" fmla="*/ 2147483647 h 302"/>
              <a:gd name="T60" fmla="*/ 2147483647 w 300"/>
              <a:gd name="T61" fmla="*/ 2147483647 h 302"/>
              <a:gd name="T62" fmla="*/ 2147483647 w 300"/>
              <a:gd name="T63" fmla="*/ 2147483647 h 302"/>
              <a:gd name="T64" fmla="*/ 2147483647 w 300"/>
              <a:gd name="T65" fmla="*/ 2147483647 h 302"/>
              <a:gd name="T66" fmla="*/ 2147483647 w 300"/>
              <a:gd name="T67" fmla="*/ 2147483647 h 302"/>
              <a:gd name="T68" fmla="*/ 2147483647 w 300"/>
              <a:gd name="T69" fmla="*/ 2147483647 h 302"/>
              <a:gd name="T70" fmla="*/ 2147483647 w 300"/>
              <a:gd name="T71" fmla="*/ 2147483647 h 302"/>
              <a:gd name="T72" fmla="*/ 2147483647 w 300"/>
              <a:gd name="T73" fmla="*/ 2147483647 h 302"/>
              <a:gd name="T74" fmla="*/ 2147483647 w 300"/>
              <a:gd name="T75" fmla="*/ 2147483647 h 302"/>
              <a:gd name="T76" fmla="*/ 2147483647 w 300"/>
              <a:gd name="T77" fmla="*/ 2147483647 h 302"/>
              <a:gd name="T78" fmla="*/ 2147483647 w 300"/>
              <a:gd name="T79" fmla="*/ 2147483647 h 302"/>
              <a:gd name="T80" fmla="*/ 2147483647 w 300"/>
              <a:gd name="T81" fmla="*/ 2147483647 h 302"/>
              <a:gd name="T82" fmla="*/ 2147483647 w 300"/>
              <a:gd name="T83" fmla="*/ 2147483647 h 302"/>
              <a:gd name="T84" fmla="*/ 2147483647 w 300"/>
              <a:gd name="T85" fmla="*/ 2147483647 h 302"/>
              <a:gd name="T86" fmla="*/ 2147483647 w 300"/>
              <a:gd name="T87" fmla="*/ 2147483647 h 302"/>
              <a:gd name="T88" fmla="*/ 2147483647 w 300"/>
              <a:gd name="T89" fmla="*/ 2147483647 h 302"/>
              <a:gd name="T90" fmla="*/ 2147483647 w 300"/>
              <a:gd name="T91" fmla="*/ 2147483647 h 302"/>
              <a:gd name="T92" fmla="*/ 2147483647 w 300"/>
              <a:gd name="T93" fmla="*/ 2147483647 h 302"/>
              <a:gd name="T94" fmla="*/ 2147483647 w 300"/>
              <a:gd name="T95" fmla="*/ 2147483647 h 302"/>
              <a:gd name="T96" fmla="*/ 2147483647 w 300"/>
              <a:gd name="T97" fmla="*/ 2147483647 h 302"/>
              <a:gd name="T98" fmla="*/ 2147483647 w 300"/>
              <a:gd name="T99" fmla="*/ 2147483647 h 302"/>
              <a:gd name="T100" fmla="*/ 2147483647 w 300"/>
              <a:gd name="T101" fmla="*/ 2147483647 h 302"/>
              <a:gd name="T102" fmla="*/ 2147483647 w 300"/>
              <a:gd name="T103" fmla="*/ 2147483647 h 302"/>
              <a:gd name="T104" fmla="*/ 2147483647 w 300"/>
              <a:gd name="T105" fmla="*/ 2147483647 h 302"/>
              <a:gd name="T106" fmla="*/ 2147483647 w 300"/>
              <a:gd name="T107" fmla="*/ 2147483647 h 302"/>
              <a:gd name="T108" fmla="*/ 2147483647 w 300"/>
              <a:gd name="T109" fmla="*/ 2147483647 h 302"/>
              <a:gd name="T110" fmla="*/ 2147483647 w 300"/>
              <a:gd name="T111" fmla="*/ 2147483647 h 302"/>
              <a:gd name="T112" fmla="*/ 2147483647 w 300"/>
              <a:gd name="T113" fmla="*/ 2147483647 h 302"/>
              <a:gd name="T114" fmla="*/ 2147483647 w 300"/>
              <a:gd name="T115" fmla="*/ 2147483647 h 302"/>
              <a:gd name="T116" fmla="*/ 2147483647 w 300"/>
              <a:gd name="T117" fmla="*/ 2147483647 h 302"/>
              <a:gd name="T118" fmla="*/ 2147483647 w 300"/>
              <a:gd name="T119" fmla="*/ 2147483647 h 302"/>
              <a:gd name="T120" fmla="*/ 2147483647 w 300"/>
              <a:gd name="T121" fmla="*/ 2147483647 h 30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00" h="302">
                <a:moveTo>
                  <a:pt x="140" y="278"/>
                </a:moveTo>
                <a:lnTo>
                  <a:pt x="140" y="278"/>
                </a:lnTo>
                <a:lnTo>
                  <a:pt x="128" y="288"/>
                </a:lnTo>
                <a:lnTo>
                  <a:pt x="114" y="296"/>
                </a:lnTo>
                <a:lnTo>
                  <a:pt x="98" y="300"/>
                </a:lnTo>
                <a:lnTo>
                  <a:pt x="82" y="302"/>
                </a:lnTo>
                <a:lnTo>
                  <a:pt x="30" y="302"/>
                </a:lnTo>
                <a:lnTo>
                  <a:pt x="18" y="300"/>
                </a:lnTo>
                <a:lnTo>
                  <a:pt x="8" y="292"/>
                </a:lnTo>
                <a:lnTo>
                  <a:pt x="2" y="284"/>
                </a:lnTo>
                <a:lnTo>
                  <a:pt x="0" y="272"/>
                </a:lnTo>
                <a:lnTo>
                  <a:pt x="0" y="218"/>
                </a:lnTo>
                <a:lnTo>
                  <a:pt x="0" y="202"/>
                </a:lnTo>
                <a:lnTo>
                  <a:pt x="6" y="188"/>
                </a:lnTo>
                <a:lnTo>
                  <a:pt x="14" y="174"/>
                </a:lnTo>
                <a:lnTo>
                  <a:pt x="24" y="160"/>
                </a:lnTo>
                <a:lnTo>
                  <a:pt x="160" y="24"/>
                </a:lnTo>
                <a:lnTo>
                  <a:pt x="172" y="14"/>
                </a:lnTo>
                <a:lnTo>
                  <a:pt x="186" y="6"/>
                </a:lnTo>
                <a:lnTo>
                  <a:pt x="202" y="2"/>
                </a:lnTo>
                <a:lnTo>
                  <a:pt x="218" y="0"/>
                </a:lnTo>
                <a:lnTo>
                  <a:pt x="234" y="2"/>
                </a:lnTo>
                <a:lnTo>
                  <a:pt x="250" y="6"/>
                </a:lnTo>
                <a:lnTo>
                  <a:pt x="264" y="14"/>
                </a:lnTo>
                <a:lnTo>
                  <a:pt x="276" y="24"/>
                </a:lnTo>
                <a:lnTo>
                  <a:pt x="288" y="38"/>
                </a:lnTo>
                <a:lnTo>
                  <a:pt x="294" y="52"/>
                </a:lnTo>
                <a:lnTo>
                  <a:pt x="300" y="66"/>
                </a:lnTo>
                <a:lnTo>
                  <a:pt x="300" y="84"/>
                </a:lnTo>
                <a:lnTo>
                  <a:pt x="300" y="100"/>
                </a:lnTo>
                <a:lnTo>
                  <a:pt x="294" y="116"/>
                </a:lnTo>
                <a:lnTo>
                  <a:pt x="288" y="130"/>
                </a:lnTo>
                <a:lnTo>
                  <a:pt x="276" y="142"/>
                </a:lnTo>
                <a:lnTo>
                  <a:pt x="140" y="278"/>
                </a:lnTo>
                <a:close/>
                <a:moveTo>
                  <a:pt x="42" y="186"/>
                </a:moveTo>
                <a:lnTo>
                  <a:pt x="42" y="186"/>
                </a:lnTo>
                <a:lnTo>
                  <a:pt x="36" y="194"/>
                </a:lnTo>
                <a:lnTo>
                  <a:pt x="32" y="202"/>
                </a:lnTo>
                <a:lnTo>
                  <a:pt x="30" y="210"/>
                </a:lnTo>
                <a:lnTo>
                  <a:pt x="30" y="218"/>
                </a:lnTo>
                <a:lnTo>
                  <a:pt x="30" y="228"/>
                </a:lnTo>
                <a:lnTo>
                  <a:pt x="38" y="226"/>
                </a:lnTo>
                <a:lnTo>
                  <a:pt x="44" y="228"/>
                </a:lnTo>
                <a:lnTo>
                  <a:pt x="52" y="230"/>
                </a:lnTo>
                <a:lnTo>
                  <a:pt x="58" y="232"/>
                </a:lnTo>
                <a:lnTo>
                  <a:pt x="64" y="238"/>
                </a:lnTo>
                <a:lnTo>
                  <a:pt x="68" y="244"/>
                </a:lnTo>
                <a:lnTo>
                  <a:pt x="72" y="250"/>
                </a:lnTo>
                <a:lnTo>
                  <a:pt x="74" y="256"/>
                </a:lnTo>
                <a:lnTo>
                  <a:pt x="74" y="264"/>
                </a:lnTo>
                <a:lnTo>
                  <a:pt x="74" y="272"/>
                </a:lnTo>
                <a:lnTo>
                  <a:pt x="82" y="272"/>
                </a:lnTo>
                <a:lnTo>
                  <a:pt x="92" y="270"/>
                </a:lnTo>
                <a:lnTo>
                  <a:pt x="100" y="268"/>
                </a:lnTo>
                <a:lnTo>
                  <a:pt x="108" y="266"/>
                </a:lnTo>
                <a:lnTo>
                  <a:pt x="116" y="260"/>
                </a:lnTo>
                <a:lnTo>
                  <a:pt x="120" y="252"/>
                </a:lnTo>
                <a:lnTo>
                  <a:pt x="124" y="244"/>
                </a:lnTo>
                <a:lnTo>
                  <a:pt x="126" y="236"/>
                </a:lnTo>
                <a:lnTo>
                  <a:pt x="128" y="226"/>
                </a:lnTo>
                <a:lnTo>
                  <a:pt x="126" y="216"/>
                </a:lnTo>
                <a:lnTo>
                  <a:pt x="124" y="206"/>
                </a:lnTo>
                <a:lnTo>
                  <a:pt x="118" y="198"/>
                </a:lnTo>
                <a:lnTo>
                  <a:pt x="112" y="190"/>
                </a:lnTo>
                <a:lnTo>
                  <a:pt x="104" y="182"/>
                </a:lnTo>
                <a:lnTo>
                  <a:pt x="94" y="178"/>
                </a:lnTo>
                <a:lnTo>
                  <a:pt x="86" y="174"/>
                </a:lnTo>
                <a:lnTo>
                  <a:pt x="74" y="174"/>
                </a:lnTo>
                <a:lnTo>
                  <a:pt x="66" y="174"/>
                </a:lnTo>
                <a:lnTo>
                  <a:pt x="58" y="176"/>
                </a:lnTo>
                <a:lnTo>
                  <a:pt x="50" y="180"/>
                </a:lnTo>
                <a:lnTo>
                  <a:pt x="42" y="186"/>
                </a:lnTo>
                <a:close/>
                <a:moveTo>
                  <a:pt x="158" y="218"/>
                </a:moveTo>
                <a:lnTo>
                  <a:pt x="256" y="120"/>
                </a:lnTo>
                <a:lnTo>
                  <a:pt x="262" y="112"/>
                </a:lnTo>
                <a:lnTo>
                  <a:pt x="266" y="104"/>
                </a:lnTo>
                <a:lnTo>
                  <a:pt x="270" y="94"/>
                </a:lnTo>
                <a:lnTo>
                  <a:pt x="270" y="84"/>
                </a:lnTo>
                <a:lnTo>
                  <a:pt x="270" y="72"/>
                </a:lnTo>
                <a:lnTo>
                  <a:pt x="266" y="64"/>
                </a:lnTo>
                <a:lnTo>
                  <a:pt x="262" y="54"/>
                </a:lnTo>
                <a:lnTo>
                  <a:pt x="256" y="46"/>
                </a:lnTo>
                <a:lnTo>
                  <a:pt x="248" y="40"/>
                </a:lnTo>
                <a:lnTo>
                  <a:pt x="238" y="34"/>
                </a:lnTo>
                <a:lnTo>
                  <a:pt x="228" y="32"/>
                </a:lnTo>
                <a:lnTo>
                  <a:pt x="218" y="30"/>
                </a:lnTo>
                <a:lnTo>
                  <a:pt x="208" y="32"/>
                </a:lnTo>
                <a:lnTo>
                  <a:pt x="198" y="34"/>
                </a:lnTo>
                <a:lnTo>
                  <a:pt x="188" y="40"/>
                </a:lnTo>
                <a:lnTo>
                  <a:pt x="180" y="46"/>
                </a:lnTo>
                <a:lnTo>
                  <a:pt x="82" y="144"/>
                </a:lnTo>
                <a:lnTo>
                  <a:pt x="96" y="146"/>
                </a:lnTo>
                <a:lnTo>
                  <a:pt x="110" y="152"/>
                </a:lnTo>
                <a:lnTo>
                  <a:pt x="122" y="158"/>
                </a:lnTo>
                <a:lnTo>
                  <a:pt x="134" y="168"/>
                </a:lnTo>
                <a:lnTo>
                  <a:pt x="142" y="180"/>
                </a:lnTo>
                <a:lnTo>
                  <a:pt x="150" y="192"/>
                </a:lnTo>
                <a:lnTo>
                  <a:pt x="154" y="204"/>
                </a:lnTo>
                <a:lnTo>
                  <a:pt x="158" y="218"/>
                </a:lnTo>
                <a:close/>
              </a:path>
            </a:pathLst>
          </a:custGeom>
          <a:solidFill>
            <a:schemeClr val="bg1">
              <a:alpha val="65097"/>
            </a:schemeClr>
          </a:solidFill>
          <a:ln w="9525">
            <a:noFill/>
            <a:round/>
            <a:headEnd/>
            <a:tailEnd/>
          </a:ln>
        </p:spPr>
        <p:txBody>
          <a:bodyPr/>
          <a:lstStyle/>
          <a:p>
            <a:endParaRPr lang="en-US"/>
          </a:p>
        </p:txBody>
      </p:sp>
      <p:sp>
        <p:nvSpPr>
          <p:cNvPr id="18459" name="Freeform 2177"/>
          <p:cNvSpPr>
            <a:spLocks noEditPoints="1"/>
          </p:cNvSpPr>
          <p:nvPr/>
        </p:nvSpPr>
        <p:spPr bwMode="auto">
          <a:xfrm>
            <a:off x="6075363" y="5407025"/>
            <a:ext cx="444500" cy="446088"/>
          </a:xfrm>
          <a:custGeom>
            <a:avLst/>
            <a:gdLst>
              <a:gd name="T0" fmla="*/ 2147483647 w 300"/>
              <a:gd name="T1" fmla="*/ 2147483647 h 302"/>
              <a:gd name="T2" fmla="*/ 2147483647 w 300"/>
              <a:gd name="T3" fmla="*/ 2147483647 h 302"/>
              <a:gd name="T4" fmla="*/ 2147483647 w 300"/>
              <a:gd name="T5" fmla="*/ 2147483647 h 302"/>
              <a:gd name="T6" fmla="*/ 2147483647 w 300"/>
              <a:gd name="T7" fmla="*/ 0 h 302"/>
              <a:gd name="T8" fmla="*/ 2147483647 w 300"/>
              <a:gd name="T9" fmla="*/ 2147483647 h 302"/>
              <a:gd name="T10" fmla="*/ 2147483647 w 300"/>
              <a:gd name="T11" fmla="*/ 2147483647 h 302"/>
              <a:gd name="T12" fmla="*/ 2147483647 w 300"/>
              <a:gd name="T13" fmla="*/ 0 h 302"/>
              <a:gd name="T14" fmla="*/ 2147483647 w 300"/>
              <a:gd name="T15" fmla="*/ 2147483647 h 302"/>
              <a:gd name="T16" fmla="*/ 2147483647 w 300"/>
              <a:gd name="T17" fmla="*/ 2147483647 h 302"/>
              <a:gd name="T18" fmla="*/ 2147483647 w 300"/>
              <a:gd name="T19" fmla="*/ 2147483647 h 302"/>
              <a:gd name="T20" fmla="*/ 2147483647 w 300"/>
              <a:gd name="T21" fmla="*/ 2147483647 h 302"/>
              <a:gd name="T22" fmla="*/ 2147483647 w 300"/>
              <a:gd name="T23" fmla="*/ 2147483647 h 302"/>
              <a:gd name="T24" fmla="*/ 2147483647 w 300"/>
              <a:gd name="T25" fmla="*/ 2147483647 h 302"/>
              <a:gd name="T26" fmla="*/ 2147483647 w 300"/>
              <a:gd name="T27" fmla="*/ 2147483647 h 302"/>
              <a:gd name="T28" fmla="*/ 2147483647 w 300"/>
              <a:gd name="T29" fmla="*/ 2147483647 h 302"/>
              <a:gd name="T30" fmla="*/ 2147483647 w 300"/>
              <a:gd name="T31" fmla="*/ 2147483647 h 302"/>
              <a:gd name="T32" fmla="*/ 0 w 300"/>
              <a:gd name="T33" fmla="*/ 2147483647 h 302"/>
              <a:gd name="T34" fmla="*/ 2147483647 w 300"/>
              <a:gd name="T35" fmla="*/ 2147483647 h 302"/>
              <a:gd name="T36" fmla="*/ 2147483647 w 300"/>
              <a:gd name="T37" fmla="*/ 2147483647 h 302"/>
              <a:gd name="T38" fmla="*/ 2147483647 w 300"/>
              <a:gd name="T39" fmla="*/ 2147483647 h 302"/>
              <a:gd name="T40" fmla="*/ 2147483647 w 300"/>
              <a:gd name="T41" fmla="*/ 2147483647 h 302"/>
              <a:gd name="T42" fmla="*/ 2147483647 w 300"/>
              <a:gd name="T43" fmla="*/ 2147483647 h 302"/>
              <a:gd name="T44" fmla="*/ 2147483647 w 300"/>
              <a:gd name="T45" fmla="*/ 2147483647 h 302"/>
              <a:gd name="T46" fmla="*/ 2147483647 w 300"/>
              <a:gd name="T47" fmla="*/ 2147483647 h 302"/>
              <a:gd name="T48" fmla="*/ 2147483647 w 300"/>
              <a:gd name="T49" fmla="*/ 2147483647 h 302"/>
              <a:gd name="T50" fmla="*/ 2147483647 w 300"/>
              <a:gd name="T51" fmla="*/ 2147483647 h 302"/>
              <a:gd name="T52" fmla="*/ 2147483647 w 300"/>
              <a:gd name="T53" fmla="*/ 2147483647 h 302"/>
              <a:gd name="T54" fmla="*/ 2147483647 w 300"/>
              <a:gd name="T55" fmla="*/ 2147483647 h 302"/>
              <a:gd name="T56" fmla="*/ 2147483647 w 300"/>
              <a:gd name="T57" fmla="*/ 2147483647 h 302"/>
              <a:gd name="T58" fmla="*/ 2147483647 w 300"/>
              <a:gd name="T59" fmla="*/ 2147483647 h 302"/>
              <a:gd name="T60" fmla="*/ 2147483647 w 300"/>
              <a:gd name="T61" fmla="*/ 2147483647 h 302"/>
              <a:gd name="T62" fmla="*/ 2147483647 w 300"/>
              <a:gd name="T63" fmla="*/ 2147483647 h 302"/>
              <a:gd name="T64" fmla="*/ 2147483647 w 300"/>
              <a:gd name="T65" fmla="*/ 2147483647 h 302"/>
              <a:gd name="T66" fmla="*/ 2147483647 w 300"/>
              <a:gd name="T67" fmla="*/ 2147483647 h 302"/>
              <a:gd name="T68" fmla="*/ 2147483647 w 300"/>
              <a:gd name="T69" fmla="*/ 2147483647 h 302"/>
              <a:gd name="T70" fmla="*/ 2147483647 w 300"/>
              <a:gd name="T71" fmla="*/ 2147483647 h 302"/>
              <a:gd name="T72" fmla="*/ 2147483647 w 300"/>
              <a:gd name="T73" fmla="*/ 2147483647 h 302"/>
              <a:gd name="T74" fmla="*/ 2147483647 w 300"/>
              <a:gd name="T75" fmla="*/ 2147483647 h 302"/>
              <a:gd name="T76" fmla="*/ 2147483647 w 300"/>
              <a:gd name="T77" fmla="*/ 2147483647 h 302"/>
              <a:gd name="T78" fmla="*/ 2147483647 w 300"/>
              <a:gd name="T79" fmla="*/ 2147483647 h 302"/>
              <a:gd name="T80" fmla="*/ 2147483647 w 300"/>
              <a:gd name="T81" fmla="*/ 2147483647 h 302"/>
              <a:gd name="T82" fmla="*/ 2147483647 w 300"/>
              <a:gd name="T83" fmla="*/ 2147483647 h 302"/>
              <a:gd name="T84" fmla="*/ 2147483647 w 300"/>
              <a:gd name="T85" fmla="*/ 2147483647 h 30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00" h="302">
                <a:moveTo>
                  <a:pt x="30" y="76"/>
                </a:moveTo>
                <a:lnTo>
                  <a:pt x="98" y="76"/>
                </a:lnTo>
                <a:lnTo>
                  <a:pt x="50" y="26"/>
                </a:lnTo>
                <a:lnTo>
                  <a:pt x="46" y="20"/>
                </a:lnTo>
                <a:lnTo>
                  <a:pt x="44" y="16"/>
                </a:lnTo>
                <a:lnTo>
                  <a:pt x="46" y="8"/>
                </a:lnTo>
                <a:lnTo>
                  <a:pt x="48" y="4"/>
                </a:lnTo>
                <a:lnTo>
                  <a:pt x="54" y="0"/>
                </a:lnTo>
                <a:lnTo>
                  <a:pt x="60" y="0"/>
                </a:lnTo>
                <a:lnTo>
                  <a:pt x="66" y="2"/>
                </a:lnTo>
                <a:lnTo>
                  <a:pt x="70" y="4"/>
                </a:lnTo>
                <a:lnTo>
                  <a:pt x="142" y="76"/>
                </a:lnTo>
                <a:lnTo>
                  <a:pt x="158" y="76"/>
                </a:lnTo>
                <a:lnTo>
                  <a:pt x="230" y="4"/>
                </a:lnTo>
                <a:lnTo>
                  <a:pt x="234" y="2"/>
                </a:lnTo>
                <a:lnTo>
                  <a:pt x="240" y="0"/>
                </a:lnTo>
                <a:lnTo>
                  <a:pt x="248" y="0"/>
                </a:lnTo>
                <a:lnTo>
                  <a:pt x="252" y="4"/>
                </a:lnTo>
                <a:lnTo>
                  <a:pt x="254" y="8"/>
                </a:lnTo>
                <a:lnTo>
                  <a:pt x="256" y="16"/>
                </a:lnTo>
                <a:lnTo>
                  <a:pt x="254" y="20"/>
                </a:lnTo>
                <a:lnTo>
                  <a:pt x="252" y="26"/>
                </a:lnTo>
                <a:lnTo>
                  <a:pt x="202" y="76"/>
                </a:lnTo>
                <a:lnTo>
                  <a:pt x="270" y="76"/>
                </a:lnTo>
                <a:lnTo>
                  <a:pt x="282" y="78"/>
                </a:lnTo>
                <a:lnTo>
                  <a:pt x="292" y="84"/>
                </a:lnTo>
                <a:lnTo>
                  <a:pt x="298" y="94"/>
                </a:lnTo>
                <a:lnTo>
                  <a:pt x="300" y="106"/>
                </a:lnTo>
                <a:lnTo>
                  <a:pt x="300" y="272"/>
                </a:lnTo>
                <a:lnTo>
                  <a:pt x="298" y="282"/>
                </a:lnTo>
                <a:lnTo>
                  <a:pt x="292" y="292"/>
                </a:lnTo>
                <a:lnTo>
                  <a:pt x="282" y="300"/>
                </a:lnTo>
                <a:lnTo>
                  <a:pt x="270" y="302"/>
                </a:lnTo>
                <a:lnTo>
                  <a:pt x="30" y="302"/>
                </a:lnTo>
                <a:lnTo>
                  <a:pt x="18" y="300"/>
                </a:lnTo>
                <a:lnTo>
                  <a:pt x="8" y="292"/>
                </a:lnTo>
                <a:lnTo>
                  <a:pt x="2" y="282"/>
                </a:lnTo>
                <a:lnTo>
                  <a:pt x="0" y="272"/>
                </a:lnTo>
                <a:lnTo>
                  <a:pt x="0" y="106"/>
                </a:lnTo>
                <a:lnTo>
                  <a:pt x="2" y="94"/>
                </a:lnTo>
                <a:lnTo>
                  <a:pt x="8" y="84"/>
                </a:lnTo>
                <a:lnTo>
                  <a:pt x="18" y="78"/>
                </a:lnTo>
                <a:lnTo>
                  <a:pt x="30" y="76"/>
                </a:lnTo>
                <a:close/>
                <a:moveTo>
                  <a:pt x="44" y="106"/>
                </a:moveTo>
                <a:lnTo>
                  <a:pt x="44" y="106"/>
                </a:lnTo>
                <a:lnTo>
                  <a:pt x="38" y="106"/>
                </a:lnTo>
                <a:lnTo>
                  <a:pt x="34" y="110"/>
                </a:lnTo>
                <a:lnTo>
                  <a:pt x="30" y="114"/>
                </a:lnTo>
                <a:lnTo>
                  <a:pt x="30" y="120"/>
                </a:lnTo>
                <a:lnTo>
                  <a:pt x="30" y="256"/>
                </a:lnTo>
                <a:lnTo>
                  <a:pt x="30" y="262"/>
                </a:lnTo>
                <a:lnTo>
                  <a:pt x="34" y="268"/>
                </a:lnTo>
                <a:lnTo>
                  <a:pt x="38" y="270"/>
                </a:lnTo>
                <a:lnTo>
                  <a:pt x="44" y="272"/>
                </a:lnTo>
                <a:lnTo>
                  <a:pt x="210" y="272"/>
                </a:lnTo>
                <a:lnTo>
                  <a:pt x="216" y="270"/>
                </a:lnTo>
                <a:lnTo>
                  <a:pt x="222" y="268"/>
                </a:lnTo>
                <a:lnTo>
                  <a:pt x="224" y="262"/>
                </a:lnTo>
                <a:lnTo>
                  <a:pt x="226" y="256"/>
                </a:lnTo>
                <a:lnTo>
                  <a:pt x="226" y="120"/>
                </a:lnTo>
                <a:lnTo>
                  <a:pt x="224" y="114"/>
                </a:lnTo>
                <a:lnTo>
                  <a:pt x="222" y="110"/>
                </a:lnTo>
                <a:lnTo>
                  <a:pt x="216" y="106"/>
                </a:lnTo>
                <a:lnTo>
                  <a:pt x="210" y="106"/>
                </a:lnTo>
                <a:lnTo>
                  <a:pt x="44" y="106"/>
                </a:lnTo>
                <a:close/>
                <a:moveTo>
                  <a:pt x="256" y="196"/>
                </a:moveTo>
                <a:lnTo>
                  <a:pt x="256" y="196"/>
                </a:lnTo>
                <a:lnTo>
                  <a:pt x="248" y="196"/>
                </a:lnTo>
                <a:lnTo>
                  <a:pt x="244" y="200"/>
                </a:lnTo>
                <a:lnTo>
                  <a:pt x="242" y="204"/>
                </a:lnTo>
                <a:lnTo>
                  <a:pt x="240" y="210"/>
                </a:lnTo>
                <a:lnTo>
                  <a:pt x="242" y="218"/>
                </a:lnTo>
                <a:lnTo>
                  <a:pt x="244" y="222"/>
                </a:lnTo>
                <a:lnTo>
                  <a:pt x="248" y="226"/>
                </a:lnTo>
                <a:lnTo>
                  <a:pt x="256" y="226"/>
                </a:lnTo>
                <a:lnTo>
                  <a:pt x="270" y="226"/>
                </a:lnTo>
                <a:lnTo>
                  <a:pt x="278" y="226"/>
                </a:lnTo>
                <a:lnTo>
                  <a:pt x="282" y="222"/>
                </a:lnTo>
                <a:lnTo>
                  <a:pt x="284" y="218"/>
                </a:lnTo>
                <a:lnTo>
                  <a:pt x="286" y="210"/>
                </a:lnTo>
                <a:lnTo>
                  <a:pt x="284" y="204"/>
                </a:lnTo>
                <a:lnTo>
                  <a:pt x="282" y="200"/>
                </a:lnTo>
                <a:lnTo>
                  <a:pt x="278" y="196"/>
                </a:lnTo>
                <a:lnTo>
                  <a:pt x="270" y="196"/>
                </a:lnTo>
                <a:lnTo>
                  <a:pt x="256" y="196"/>
                </a:lnTo>
                <a:close/>
                <a:moveTo>
                  <a:pt x="256" y="242"/>
                </a:moveTo>
                <a:lnTo>
                  <a:pt x="256" y="242"/>
                </a:lnTo>
                <a:lnTo>
                  <a:pt x="248" y="242"/>
                </a:lnTo>
                <a:lnTo>
                  <a:pt x="244" y="244"/>
                </a:lnTo>
                <a:lnTo>
                  <a:pt x="242" y="250"/>
                </a:lnTo>
                <a:lnTo>
                  <a:pt x="240" y="256"/>
                </a:lnTo>
                <a:lnTo>
                  <a:pt x="242" y="262"/>
                </a:lnTo>
                <a:lnTo>
                  <a:pt x="244" y="268"/>
                </a:lnTo>
                <a:lnTo>
                  <a:pt x="248" y="270"/>
                </a:lnTo>
                <a:lnTo>
                  <a:pt x="256" y="272"/>
                </a:lnTo>
                <a:lnTo>
                  <a:pt x="270" y="272"/>
                </a:lnTo>
                <a:lnTo>
                  <a:pt x="278" y="270"/>
                </a:lnTo>
                <a:lnTo>
                  <a:pt x="282" y="268"/>
                </a:lnTo>
                <a:lnTo>
                  <a:pt x="284" y="262"/>
                </a:lnTo>
                <a:lnTo>
                  <a:pt x="286" y="256"/>
                </a:lnTo>
                <a:lnTo>
                  <a:pt x="284" y="250"/>
                </a:lnTo>
                <a:lnTo>
                  <a:pt x="282" y="244"/>
                </a:lnTo>
                <a:lnTo>
                  <a:pt x="278" y="242"/>
                </a:lnTo>
                <a:lnTo>
                  <a:pt x="270" y="242"/>
                </a:lnTo>
                <a:lnTo>
                  <a:pt x="256" y="242"/>
                </a:lnTo>
                <a:close/>
              </a:path>
            </a:pathLst>
          </a:custGeom>
          <a:solidFill>
            <a:schemeClr val="bg1">
              <a:alpha val="65097"/>
            </a:schemeClr>
          </a:solidFill>
          <a:ln w="9525">
            <a:noFill/>
            <a:round/>
            <a:headEnd/>
            <a:tailEnd/>
          </a:ln>
        </p:spPr>
        <p:txBody>
          <a:bodyPr/>
          <a:lstStyle/>
          <a:p>
            <a:endParaRPr lang="en-US"/>
          </a:p>
        </p:txBody>
      </p:sp>
      <p:sp>
        <p:nvSpPr>
          <p:cNvPr id="18460" name="Text Box 2178"/>
          <p:cNvSpPr txBox="1">
            <a:spLocks noChangeArrowheads="1"/>
          </p:cNvSpPr>
          <p:nvPr/>
        </p:nvSpPr>
        <p:spPr bwMode="auto">
          <a:xfrm>
            <a:off x="2319338" y="6010275"/>
            <a:ext cx="243978" cy="307777"/>
          </a:xfrm>
          <a:prstGeom prst="rect">
            <a:avLst/>
          </a:prstGeom>
          <a:noFill/>
          <a:ln w="9525" algn="ctr">
            <a:noFill/>
            <a:miter lim="800000"/>
            <a:headEnd/>
            <a:tailEnd/>
          </a:ln>
          <a:effectLst/>
        </p:spPr>
        <p:txBody>
          <a:bodyPr wrap="none">
            <a:spAutoFit/>
          </a:bodyPr>
          <a:lstStyle/>
          <a:p>
            <a:r>
              <a:rPr lang="en-US" altLang="ko-KR" sz="1400" b="1" dirty="0" smtClean="0">
                <a:solidFill>
                  <a:schemeClr val="bg1"/>
                </a:solidFill>
                <a:latin typeface="돋움" pitchFamily="34" charset="-127"/>
                <a:ea typeface="돋움" pitchFamily="34" charset="-127"/>
              </a:rPr>
              <a:t> </a:t>
            </a:r>
            <a:endParaRPr lang="en-US" altLang="ko-KR" sz="1400" b="1" dirty="0">
              <a:solidFill>
                <a:schemeClr val="bg1"/>
              </a:solidFill>
              <a:latin typeface="돋움" pitchFamily="34" charset="-127"/>
              <a:ea typeface="돋움" pitchFamily="34" charset="-127"/>
            </a:endParaRPr>
          </a:p>
        </p:txBody>
      </p:sp>
      <p:sp>
        <p:nvSpPr>
          <p:cNvPr id="18461" name="Text Box 2179"/>
          <p:cNvSpPr txBox="1">
            <a:spLocks noChangeArrowheads="1"/>
          </p:cNvSpPr>
          <p:nvPr/>
        </p:nvSpPr>
        <p:spPr bwMode="auto">
          <a:xfrm>
            <a:off x="3516313" y="6010275"/>
            <a:ext cx="243978" cy="307777"/>
          </a:xfrm>
          <a:prstGeom prst="rect">
            <a:avLst/>
          </a:prstGeom>
          <a:noFill/>
          <a:ln w="9525" algn="ctr">
            <a:noFill/>
            <a:miter lim="800000"/>
            <a:headEnd/>
            <a:tailEnd/>
          </a:ln>
          <a:effectLst/>
        </p:spPr>
        <p:txBody>
          <a:bodyPr wrap="none">
            <a:spAutoFit/>
          </a:bodyPr>
          <a:lstStyle/>
          <a:p>
            <a:r>
              <a:rPr lang="en-US" altLang="ko-KR" sz="1400" b="1" dirty="0" smtClean="0">
                <a:solidFill>
                  <a:schemeClr val="bg1"/>
                </a:solidFill>
                <a:latin typeface="돋움" pitchFamily="34" charset="-127"/>
                <a:ea typeface="돋움" pitchFamily="34" charset="-127"/>
              </a:rPr>
              <a:t> </a:t>
            </a:r>
            <a:endParaRPr lang="en-US" altLang="ko-KR" sz="1400" b="1" dirty="0">
              <a:solidFill>
                <a:schemeClr val="bg1"/>
              </a:solidFill>
              <a:latin typeface="돋움" pitchFamily="34" charset="-127"/>
              <a:ea typeface="돋움" pitchFamily="34" charset="-127"/>
            </a:endParaRPr>
          </a:p>
        </p:txBody>
      </p:sp>
      <p:sp>
        <p:nvSpPr>
          <p:cNvPr id="18462" name="Text Box 2180"/>
          <p:cNvSpPr txBox="1">
            <a:spLocks noChangeArrowheads="1"/>
          </p:cNvSpPr>
          <p:nvPr/>
        </p:nvSpPr>
        <p:spPr bwMode="auto">
          <a:xfrm>
            <a:off x="4764088" y="6010275"/>
            <a:ext cx="243978" cy="307777"/>
          </a:xfrm>
          <a:prstGeom prst="rect">
            <a:avLst/>
          </a:prstGeom>
          <a:noFill/>
          <a:ln w="9525" algn="ctr">
            <a:noFill/>
            <a:miter lim="800000"/>
            <a:headEnd/>
            <a:tailEnd/>
          </a:ln>
          <a:effectLst/>
        </p:spPr>
        <p:txBody>
          <a:bodyPr wrap="none">
            <a:spAutoFit/>
          </a:bodyPr>
          <a:lstStyle/>
          <a:p>
            <a:r>
              <a:rPr lang="en-US" altLang="ko-KR" sz="1400" b="1" dirty="0" smtClean="0">
                <a:solidFill>
                  <a:schemeClr val="bg1"/>
                </a:solidFill>
                <a:latin typeface="돋움" pitchFamily="34" charset="-127"/>
                <a:ea typeface="돋움" pitchFamily="34" charset="-127"/>
              </a:rPr>
              <a:t> </a:t>
            </a:r>
            <a:endParaRPr lang="en-US" altLang="ko-KR" sz="1400" b="1" dirty="0">
              <a:solidFill>
                <a:schemeClr val="bg1"/>
              </a:solidFill>
              <a:latin typeface="돋움" pitchFamily="34" charset="-127"/>
              <a:ea typeface="돋움" pitchFamily="34" charset="-127"/>
            </a:endParaRPr>
          </a:p>
        </p:txBody>
      </p:sp>
      <p:sp>
        <p:nvSpPr>
          <p:cNvPr id="18463" name="Text Box 2181"/>
          <p:cNvSpPr txBox="1">
            <a:spLocks noChangeArrowheads="1"/>
          </p:cNvSpPr>
          <p:nvPr/>
        </p:nvSpPr>
        <p:spPr bwMode="auto">
          <a:xfrm>
            <a:off x="6227763" y="6010275"/>
            <a:ext cx="243978" cy="307777"/>
          </a:xfrm>
          <a:prstGeom prst="rect">
            <a:avLst/>
          </a:prstGeom>
          <a:noFill/>
          <a:ln w="9525" algn="ctr">
            <a:noFill/>
            <a:miter lim="800000"/>
            <a:headEnd/>
            <a:tailEnd/>
          </a:ln>
          <a:effectLst/>
        </p:spPr>
        <p:txBody>
          <a:bodyPr wrap="none">
            <a:spAutoFit/>
          </a:bodyPr>
          <a:lstStyle/>
          <a:p>
            <a:r>
              <a:rPr lang="en-US" altLang="ko-KR" sz="1400" b="1" dirty="0" smtClean="0">
                <a:solidFill>
                  <a:schemeClr val="bg1"/>
                </a:solidFill>
                <a:latin typeface="돋움" pitchFamily="34" charset="-127"/>
                <a:ea typeface="돋움" pitchFamily="34" charset="-127"/>
              </a:rPr>
              <a:t> </a:t>
            </a:r>
            <a:endParaRPr lang="en-US" altLang="ko-KR" sz="1400" b="1" dirty="0">
              <a:solidFill>
                <a:schemeClr val="bg1"/>
              </a:solidFill>
              <a:latin typeface="돋움" pitchFamily="34" charset="-127"/>
              <a:ea typeface="돋움" pitchFamily="34" charset="-127"/>
            </a:endParaRPr>
          </a:p>
        </p:txBody>
      </p:sp>
      <p:sp>
        <p:nvSpPr>
          <p:cNvPr id="18466" name="Text Box 2184"/>
          <p:cNvSpPr txBox="1">
            <a:spLocks noChangeArrowheads="1"/>
          </p:cNvSpPr>
          <p:nvPr/>
        </p:nvSpPr>
        <p:spPr bwMode="auto">
          <a:xfrm>
            <a:off x="2534475" y="2967335"/>
            <a:ext cx="537327" cy="461665"/>
          </a:xfrm>
          <a:prstGeom prst="rect">
            <a:avLst/>
          </a:prstGeom>
          <a:noFill/>
          <a:ln w="9525" algn="ctr">
            <a:noFill/>
            <a:miter lim="800000"/>
            <a:headEnd/>
            <a:tailEnd/>
          </a:ln>
          <a:effectLst/>
        </p:spPr>
        <p:txBody>
          <a:bodyPr wrap="none">
            <a:spAutoFit/>
          </a:bodyPr>
          <a:lstStyle/>
          <a:p>
            <a:r>
              <a:rPr lang="en-US" altLang="ko-KR" sz="2400" b="1" dirty="0" smtClean="0">
                <a:solidFill>
                  <a:srgbClr val="009900"/>
                </a:solidFill>
                <a:latin typeface="돋움" pitchFamily="34" charset="-127"/>
                <a:ea typeface="돋움" pitchFamily="34" charset="-127"/>
              </a:rPr>
              <a:t>22</a:t>
            </a:r>
            <a:endParaRPr lang="en-US" altLang="ko-KR" sz="2400" b="1" dirty="0">
              <a:solidFill>
                <a:srgbClr val="009900"/>
              </a:solidFill>
              <a:latin typeface="돋움" pitchFamily="34" charset="-127"/>
              <a:ea typeface="돋움" pitchFamily="34" charset="-127"/>
            </a:endParaRPr>
          </a:p>
        </p:txBody>
      </p:sp>
      <p:sp>
        <p:nvSpPr>
          <p:cNvPr id="18467" name="Line 2185"/>
          <p:cNvSpPr>
            <a:spLocks noChangeShapeType="1"/>
          </p:cNvSpPr>
          <p:nvPr/>
        </p:nvSpPr>
        <p:spPr bwMode="auto">
          <a:xfrm>
            <a:off x="3524250" y="3500438"/>
            <a:ext cx="0" cy="2033587"/>
          </a:xfrm>
          <a:prstGeom prst="line">
            <a:avLst/>
          </a:prstGeom>
          <a:noFill/>
          <a:ln w="15875" cap="rnd">
            <a:solidFill>
              <a:schemeClr val="bg1"/>
            </a:solidFill>
            <a:prstDash val="sysDot"/>
            <a:round/>
            <a:headEnd/>
            <a:tailEnd/>
          </a:ln>
          <a:effectLst/>
        </p:spPr>
        <p:txBody>
          <a:bodyPr/>
          <a:lstStyle/>
          <a:p>
            <a:endParaRPr lang="en-US"/>
          </a:p>
        </p:txBody>
      </p:sp>
      <p:sp>
        <p:nvSpPr>
          <p:cNvPr id="18468" name="Line 2186"/>
          <p:cNvSpPr>
            <a:spLocks noChangeShapeType="1"/>
          </p:cNvSpPr>
          <p:nvPr/>
        </p:nvSpPr>
        <p:spPr bwMode="auto">
          <a:xfrm>
            <a:off x="4572000" y="3500438"/>
            <a:ext cx="0" cy="2033587"/>
          </a:xfrm>
          <a:prstGeom prst="line">
            <a:avLst/>
          </a:prstGeom>
          <a:noFill/>
          <a:ln w="15875" cap="rnd">
            <a:solidFill>
              <a:schemeClr val="bg1"/>
            </a:solidFill>
            <a:prstDash val="sysDot"/>
            <a:round/>
            <a:headEnd/>
            <a:tailEnd/>
          </a:ln>
          <a:effectLst/>
        </p:spPr>
        <p:txBody>
          <a:bodyPr/>
          <a:lstStyle/>
          <a:p>
            <a:endParaRPr lang="en-US"/>
          </a:p>
        </p:txBody>
      </p:sp>
      <p:sp>
        <p:nvSpPr>
          <p:cNvPr id="18469" name="Line 2189"/>
          <p:cNvSpPr>
            <a:spLocks noChangeShapeType="1"/>
          </p:cNvSpPr>
          <p:nvPr/>
        </p:nvSpPr>
        <p:spPr bwMode="auto">
          <a:xfrm>
            <a:off x="5651500" y="2133600"/>
            <a:ext cx="0" cy="3400425"/>
          </a:xfrm>
          <a:prstGeom prst="line">
            <a:avLst/>
          </a:prstGeom>
          <a:noFill/>
          <a:ln w="15875" cap="rnd">
            <a:solidFill>
              <a:schemeClr val="bg1"/>
            </a:solidFill>
            <a:prstDash val="sysDot"/>
            <a:round/>
            <a:headEnd/>
            <a:tailEnd/>
          </a:ln>
          <a:effectLst/>
        </p:spPr>
        <p:txBody>
          <a:bodyPr/>
          <a:lstStyle/>
          <a:p>
            <a:endParaRPr lang="en-US"/>
          </a:p>
        </p:txBody>
      </p:sp>
      <p:sp>
        <p:nvSpPr>
          <p:cNvPr id="18470" name="Rectangle 2191"/>
          <p:cNvSpPr>
            <a:spLocks noChangeArrowheads="1"/>
          </p:cNvSpPr>
          <p:nvPr/>
        </p:nvSpPr>
        <p:spPr bwMode="auto">
          <a:xfrm>
            <a:off x="2428860" y="1142984"/>
            <a:ext cx="2214578" cy="1077218"/>
          </a:xfrm>
          <a:prstGeom prst="rect">
            <a:avLst/>
          </a:prstGeom>
          <a:noFill/>
          <a:ln w="9525" algn="ctr">
            <a:noFill/>
            <a:miter lim="800000"/>
            <a:headEnd/>
            <a:tailEnd/>
          </a:ln>
          <a:effectLst/>
        </p:spPr>
        <p:txBody>
          <a:bodyPr wrap="square">
            <a:spAutoFit/>
          </a:bodyPr>
          <a:lstStyle/>
          <a:p>
            <a:r>
              <a:rPr lang="zh-CN" altLang="en-US" sz="1400" b="1" dirty="0" smtClean="0">
                <a:latin typeface="微软雅黑" pitchFamily="34" charset="-122"/>
                <a:ea typeface="微软雅黑" pitchFamily="34" charset="-122"/>
              </a:rPr>
              <a:t>流程业务功能改进</a:t>
            </a:r>
            <a:endParaRPr lang="en-US" altLang="zh-CN" sz="1400" b="1" dirty="0" smtClean="0">
              <a:latin typeface="微软雅黑" pitchFamily="34" charset="-122"/>
              <a:ea typeface="微软雅黑" pitchFamily="34" charset="-122"/>
            </a:endParaRPr>
          </a:p>
          <a:p>
            <a:endParaRPr lang="en-US" altLang="zh-CN" sz="1000" dirty="0" smtClean="0"/>
          </a:p>
          <a:p>
            <a:r>
              <a:rPr lang="en-US" altLang="zh-CN" sz="1000" dirty="0" smtClean="0"/>
              <a:t>+ </a:t>
            </a:r>
            <a:r>
              <a:rPr lang="zh-CN" altLang="en-US" sz="1000" dirty="0" smtClean="0"/>
              <a:t>所见即所执行的端到端业务流程</a:t>
            </a:r>
          </a:p>
          <a:p>
            <a:r>
              <a:rPr lang="en-US" altLang="zh-CN" sz="1000" dirty="0" smtClean="0"/>
              <a:t>+ </a:t>
            </a:r>
            <a:r>
              <a:rPr lang="zh-CN" altLang="en-US" sz="1000" dirty="0" smtClean="0"/>
              <a:t>全面整合</a:t>
            </a:r>
            <a:r>
              <a:rPr lang="en-US" altLang="zh-CN" sz="1000" dirty="0" smtClean="0"/>
              <a:t>SAP</a:t>
            </a:r>
            <a:r>
              <a:rPr lang="zh-CN" altLang="en-US" sz="1000" dirty="0" smtClean="0"/>
              <a:t>实现主数据自动同步</a:t>
            </a:r>
          </a:p>
          <a:p>
            <a:r>
              <a:rPr lang="en-US" altLang="zh-CN" sz="1000" dirty="0" smtClean="0"/>
              <a:t>+ </a:t>
            </a:r>
            <a:r>
              <a:rPr lang="zh-CN" altLang="en-US" sz="1000" dirty="0" smtClean="0"/>
              <a:t>增强流程模型可见性</a:t>
            </a:r>
          </a:p>
          <a:p>
            <a:r>
              <a:rPr lang="en-US" altLang="zh-CN" sz="1000" dirty="0" smtClean="0"/>
              <a:t>+ </a:t>
            </a:r>
            <a:r>
              <a:rPr lang="zh-CN" altLang="en-US" sz="1000" dirty="0" smtClean="0"/>
              <a:t>提高流程执行效率，增强管控能力</a:t>
            </a:r>
            <a:endParaRPr lang="en-US" altLang="ko-KR" sz="1000" dirty="0"/>
          </a:p>
        </p:txBody>
      </p:sp>
      <p:sp>
        <p:nvSpPr>
          <p:cNvPr id="18471" name="Text Box 2192"/>
          <p:cNvSpPr txBox="1">
            <a:spLocks noChangeArrowheads="1"/>
          </p:cNvSpPr>
          <p:nvPr/>
        </p:nvSpPr>
        <p:spPr bwMode="auto">
          <a:xfrm>
            <a:off x="3714744" y="2143116"/>
            <a:ext cx="537327" cy="461665"/>
          </a:xfrm>
          <a:prstGeom prst="rect">
            <a:avLst/>
          </a:prstGeom>
          <a:noFill/>
          <a:ln w="9525" algn="ctr">
            <a:noFill/>
            <a:miter lim="800000"/>
            <a:headEnd/>
            <a:tailEnd/>
          </a:ln>
          <a:effectLst/>
        </p:spPr>
        <p:txBody>
          <a:bodyPr wrap="none">
            <a:spAutoFit/>
          </a:bodyPr>
          <a:lstStyle/>
          <a:p>
            <a:r>
              <a:rPr lang="en-US" altLang="zh-CN" sz="2400" b="1" dirty="0" smtClean="0">
                <a:solidFill>
                  <a:srgbClr val="FF0000"/>
                </a:solidFill>
                <a:latin typeface="돋움" pitchFamily="34" charset="-127"/>
                <a:ea typeface="돋움" pitchFamily="34" charset="-127"/>
              </a:rPr>
              <a:t>33</a:t>
            </a:r>
            <a:endParaRPr lang="en-US" altLang="ko-KR" sz="2400" b="1" dirty="0">
              <a:solidFill>
                <a:srgbClr val="FF0000"/>
              </a:solidFill>
              <a:latin typeface="돋움" pitchFamily="34" charset="-127"/>
              <a:ea typeface="돋움" pitchFamily="34" charset="-127"/>
            </a:endParaRPr>
          </a:p>
        </p:txBody>
      </p:sp>
      <p:sp>
        <p:nvSpPr>
          <p:cNvPr id="18472" name="Text Box 2193"/>
          <p:cNvSpPr txBox="1">
            <a:spLocks noChangeArrowheads="1"/>
          </p:cNvSpPr>
          <p:nvPr/>
        </p:nvSpPr>
        <p:spPr bwMode="auto">
          <a:xfrm>
            <a:off x="4891929" y="2753021"/>
            <a:ext cx="537327" cy="461665"/>
          </a:xfrm>
          <a:prstGeom prst="rect">
            <a:avLst/>
          </a:prstGeom>
          <a:noFill/>
          <a:ln w="9525" algn="ctr">
            <a:noFill/>
            <a:miter lim="800000"/>
            <a:headEnd/>
            <a:tailEnd/>
          </a:ln>
          <a:effectLst/>
        </p:spPr>
        <p:txBody>
          <a:bodyPr wrap="none">
            <a:spAutoFit/>
          </a:bodyPr>
          <a:lstStyle/>
          <a:p>
            <a:r>
              <a:rPr lang="en-US" altLang="ko-KR" sz="2400" b="1" dirty="0" smtClean="0">
                <a:solidFill>
                  <a:srgbClr val="0070C0"/>
                </a:solidFill>
                <a:latin typeface="돋움" pitchFamily="34" charset="-127"/>
                <a:ea typeface="돋움" pitchFamily="34" charset="-127"/>
              </a:rPr>
              <a:t>24</a:t>
            </a:r>
            <a:endParaRPr lang="en-US" altLang="ko-KR" sz="2400" b="1" dirty="0">
              <a:solidFill>
                <a:srgbClr val="0070C0"/>
              </a:solidFill>
              <a:latin typeface="돋움" pitchFamily="34" charset="-127"/>
              <a:ea typeface="돋움" pitchFamily="34" charset="-127"/>
            </a:endParaRPr>
          </a:p>
        </p:txBody>
      </p:sp>
      <p:sp>
        <p:nvSpPr>
          <p:cNvPr id="18474" name="Text Box 2195"/>
          <p:cNvSpPr txBox="1">
            <a:spLocks noChangeArrowheads="1"/>
          </p:cNvSpPr>
          <p:nvPr/>
        </p:nvSpPr>
        <p:spPr bwMode="auto">
          <a:xfrm>
            <a:off x="6072198" y="3500438"/>
            <a:ext cx="537327" cy="461665"/>
          </a:xfrm>
          <a:prstGeom prst="rect">
            <a:avLst/>
          </a:prstGeom>
          <a:noFill/>
          <a:ln w="9525" algn="ctr">
            <a:noFill/>
            <a:miter lim="800000"/>
            <a:headEnd/>
            <a:tailEnd/>
          </a:ln>
          <a:effectLst/>
        </p:spPr>
        <p:txBody>
          <a:bodyPr wrap="none">
            <a:spAutoFit/>
          </a:bodyPr>
          <a:lstStyle/>
          <a:p>
            <a:r>
              <a:rPr lang="en-US" altLang="ko-KR" sz="2400" b="1" dirty="0" smtClean="0">
                <a:solidFill>
                  <a:srgbClr val="9933FF"/>
                </a:solidFill>
                <a:latin typeface="돋움" pitchFamily="34" charset="-127"/>
                <a:ea typeface="돋움" pitchFamily="34" charset="-127"/>
              </a:rPr>
              <a:t>13</a:t>
            </a:r>
            <a:endParaRPr lang="en-US" altLang="ko-KR" sz="2400" b="1" dirty="0">
              <a:solidFill>
                <a:srgbClr val="9933FF"/>
              </a:solidFill>
              <a:latin typeface="돋움" pitchFamily="34" charset="-127"/>
              <a:ea typeface="돋움" pitchFamily="34" charset="-127"/>
            </a:endParaRPr>
          </a:p>
        </p:txBody>
      </p:sp>
      <p:sp>
        <p:nvSpPr>
          <p:cNvPr id="18475" name="Text Box 2196"/>
          <p:cNvSpPr txBox="1">
            <a:spLocks noChangeArrowheads="1"/>
          </p:cNvSpPr>
          <p:nvPr/>
        </p:nvSpPr>
        <p:spPr bwMode="auto">
          <a:xfrm>
            <a:off x="2500298" y="4786322"/>
            <a:ext cx="543739" cy="523220"/>
          </a:xfrm>
          <a:prstGeom prst="rect">
            <a:avLst/>
          </a:prstGeom>
          <a:noFill/>
          <a:ln w="9525" algn="ctr">
            <a:noFill/>
            <a:miter lim="800000"/>
            <a:headEnd/>
            <a:tailEnd/>
          </a:ln>
          <a:effectLst/>
        </p:spPr>
        <p:txBody>
          <a:bodyPr wrap="none">
            <a:spAutoFit/>
          </a:bodyPr>
          <a:lstStyle/>
          <a:p>
            <a:r>
              <a:rPr lang="zh-CN" altLang="en-US" sz="1400" b="1" dirty="0" smtClean="0">
                <a:solidFill>
                  <a:schemeClr val="tx2"/>
                </a:solidFill>
                <a:latin typeface="微软雅黑" pitchFamily="34" charset="-122"/>
                <a:ea typeface="微软雅黑" pitchFamily="34" charset="-122"/>
              </a:rPr>
              <a:t>业务</a:t>
            </a:r>
            <a:endParaRPr lang="en-US" altLang="zh-CN" sz="1400" b="1" dirty="0" smtClean="0">
              <a:solidFill>
                <a:schemeClr val="tx2"/>
              </a:solidFill>
              <a:latin typeface="微软雅黑" pitchFamily="34" charset="-122"/>
              <a:ea typeface="微软雅黑" pitchFamily="34" charset="-122"/>
            </a:endParaRPr>
          </a:p>
          <a:p>
            <a:r>
              <a:rPr lang="zh-CN" altLang="en-US" sz="1400" b="1" dirty="0" smtClean="0">
                <a:solidFill>
                  <a:schemeClr val="tx2"/>
                </a:solidFill>
                <a:latin typeface="微软雅黑" pitchFamily="34" charset="-122"/>
                <a:ea typeface="微软雅黑" pitchFamily="34" charset="-122"/>
              </a:rPr>
              <a:t>监控</a:t>
            </a:r>
            <a:endParaRPr lang="en-US" altLang="ko-KR" sz="1400" b="1" dirty="0">
              <a:solidFill>
                <a:schemeClr val="tx2"/>
              </a:solidFill>
              <a:latin typeface="微软雅黑" pitchFamily="34" charset="-122"/>
              <a:ea typeface="微软雅黑" pitchFamily="34" charset="-122"/>
            </a:endParaRPr>
          </a:p>
        </p:txBody>
      </p:sp>
      <p:sp>
        <p:nvSpPr>
          <p:cNvPr id="18476" name="Text Box 2197"/>
          <p:cNvSpPr txBox="1">
            <a:spLocks noChangeArrowheads="1"/>
          </p:cNvSpPr>
          <p:nvPr/>
        </p:nvSpPr>
        <p:spPr bwMode="auto">
          <a:xfrm>
            <a:off x="3675601" y="4763168"/>
            <a:ext cx="896399" cy="523220"/>
          </a:xfrm>
          <a:prstGeom prst="rect">
            <a:avLst/>
          </a:prstGeom>
          <a:noFill/>
          <a:ln w="9525" algn="ctr">
            <a:noFill/>
            <a:miter lim="800000"/>
            <a:headEnd/>
            <a:tailEnd/>
          </a:ln>
          <a:effectLst/>
        </p:spPr>
        <p:txBody>
          <a:bodyPr wrap="square">
            <a:spAutoFit/>
          </a:bodyPr>
          <a:lstStyle/>
          <a:p>
            <a:r>
              <a:rPr lang="zh-CN" altLang="en-US" sz="1400" b="1" dirty="0" smtClean="0">
                <a:solidFill>
                  <a:schemeClr val="tx2"/>
                </a:solidFill>
                <a:latin typeface="微软雅黑" pitchFamily="34" charset="-122"/>
                <a:ea typeface="微软雅黑" pitchFamily="34" charset="-122"/>
              </a:rPr>
              <a:t>流程</a:t>
            </a:r>
            <a:endParaRPr lang="en-US" altLang="zh-CN" sz="1400" b="1" dirty="0" smtClean="0">
              <a:solidFill>
                <a:schemeClr val="tx2"/>
              </a:solidFill>
              <a:latin typeface="微软雅黑" pitchFamily="34" charset="-122"/>
              <a:ea typeface="微软雅黑" pitchFamily="34" charset="-122"/>
            </a:endParaRPr>
          </a:p>
          <a:p>
            <a:r>
              <a:rPr lang="zh-CN" altLang="en-US" sz="1400" b="1" dirty="0" smtClean="0">
                <a:solidFill>
                  <a:schemeClr val="tx2"/>
                </a:solidFill>
                <a:latin typeface="微软雅黑" pitchFamily="34" charset="-122"/>
                <a:ea typeface="微软雅黑" pitchFamily="34" charset="-122"/>
              </a:rPr>
              <a:t>业务</a:t>
            </a:r>
            <a:endParaRPr lang="en-US" altLang="ko-KR" sz="1400" b="1" dirty="0">
              <a:solidFill>
                <a:schemeClr val="tx2"/>
              </a:solidFill>
              <a:latin typeface="微软雅黑" pitchFamily="34" charset="-122"/>
              <a:ea typeface="微软雅黑" pitchFamily="34" charset="-122"/>
            </a:endParaRPr>
          </a:p>
        </p:txBody>
      </p:sp>
      <p:sp>
        <p:nvSpPr>
          <p:cNvPr id="18477" name="Text Box 2198"/>
          <p:cNvSpPr txBox="1">
            <a:spLocks noChangeArrowheads="1"/>
          </p:cNvSpPr>
          <p:nvPr/>
        </p:nvSpPr>
        <p:spPr bwMode="auto">
          <a:xfrm>
            <a:off x="4817285" y="4786322"/>
            <a:ext cx="540533" cy="523220"/>
          </a:xfrm>
          <a:prstGeom prst="rect">
            <a:avLst/>
          </a:prstGeom>
          <a:noFill/>
          <a:ln w="9525" algn="ctr">
            <a:noFill/>
            <a:miter lim="800000"/>
            <a:headEnd/>
            <a:tailEnd/>
          </a:ln>
          <a:effectLst/>
        </p:spPr>
        <p:txBody>
          <a:bodyPr wrap="none">
            <a:spAutoFit/>
          </a:bodyPr>
          <a:lstStyle/>
          <a:p>
            <a:r>
              <a:rPr lang="zh-CN" altLang="en-US" sz="1400" b="1" dirty="0" smtClean="0">
                <a:solidFill>
                  <a:schemeClr val="tx2"/>
                </a:solidFill>
                <a:latin typeface="微软雅黑" pitchFamily="34" charset="-122"/>
                <a:ea typeface="微软雅黑" pitchFamily="34" charset="-122"/>
              </a:rPr>
              <a:t>表单</a:t>
            </a:r>
            <a:endParaRPr lang="en-US" altLang="zh-CN" sz="1400" b="1" dirty="0" smtClean="0">
              <a:solidFill>
                <a:schemeClr val="tx2"/>
              </a:solidFill>
              <a:latin typeface="微软雅黑" pitchFamily="34" charset="-122"/>
              <a:ea typeface="微软雅黑" pitchFamily="34" charset="-122"/>
            </a:endParaRPr>
          </a:p>
          <a:p>
            <a:r>
              <a:rPr lang="zh-CN" altLang="en-US" sz="1400" b="1" dirty="0" smtClean="0">
                <a:solidFill>
                  <a:schemeClr val="tx2"/>
                </a:solidFill>
                <a:latin typeface="微软雅黑" pitchFamily="34" charset="-122"/>
                <a:ea typeface="微软雅黑" pitchFamily="34" charset="-122"/>
              </a:rPr>
              <a:t>业务</a:t>
            </a:r>
            <a:endParaRPr lang="en-US" altLang="ko-KR" sz="1400" b="1" dirty="0">
              <a:solidFill>
                <a:schemeClr val="tx2"/>
              </a:solidFill>
              <a:latin typeface="微软雅黑" pitchFamily="34" charset="-122"/>
              <a:ea typeface="微软雅黑" pitchFamily="34" charset="-122"/>
            </a:endParaRPr>
          </a:p>
        </p:txBody>
      </p:sp>
      <p:sp>
        <p:nvSpPr>
          <p:cNvPr id="18478" name="Text Box 2206"/>
          <p:cNvSpPr txBox="1">
            <a:spLocks noChangeArrowheads="1"/>
          </p:cNvSpPr>
          <p:nvPr/>
        </p:nvSpPr>
        <p:spPr bwMode="auto">
          <a:xfrm>
            <a:off x="6031731" y="4786322"/>
            <a:ext cx="540533" cy="523220"/>
          </a:xfrm>
          <a:prstGeom prst="rect">
            <a:avLst/>
          </a:prstGeom>
          <a:noFill/>
          <a:ln w="9525" algn="ctr">
            <a:noFill/>
            <a:miter lim="800000"/>
            <a:headEnd/>
            <a:tailEnd/>
          </a:ln>
          <a:effectLst/>
        </p:spPr>
        <p:txBody>
          <a:bodyPr wrap="none">
            <a:spAutoFit/>
          </a:bodyPr>
          <a:lstStyle/>
          <a:p>
            <a:r>
              <a:rPr lang="zh-CN" altLang="en-US" sz="1400" b="1" dirty="0" smtClean="0">
                <a:solidFill>
                  <a:schemeClr val="tx2"/>
                </a:solidFill>
                <a:latin typeface="微软雅黑" pitchFamily="34" charset="-122"/>
                <a:ea typeface="微软雅黑" pitchFamily="34" charset="-122"/>
              </a:rPr>
              <a:t>样式</a:t>
            </a:r>
            <a:endParaRPr lang="en-US" altLang="zh-CN" sz="1400" b="1" dirty="0" smtClean="0">
              <a:solidFill>
                <a:schemeClr val="tx2"/>
              </a:solidFill>
              <a:latin typeface="微软雅黑" pitchFamily="34" charset="-122"/>
              <a:ea typeface="微软雅黑" pitchFamily="34" charset="-122"/>
            </a:endParaRPr>
          </a:p>
          <a:p>
            <a:r>
              <a:rPr lang="zh-CN" altLang="en-US" sz="1400" b="1" dirty="0" smtClean="0">
                <a:solidFill>
                  <a:schemeClr val="tx2"/>
                </a:solidFill>
                <a:latin typeface="微软雅黑" pitchFamily="34" charset="-122"/>
                <a:ea typeface="微软雅黑" pitchFamily="34" charset="-122"/>
              </a:rPr>
              <a:t>风格</a:t>
            </a:r>
            <a:endParaRPr lang="en-US" altLang="ko-KR" sz="1400" b="1" dirty="0">
              <a:solidFill>
                <a:schemeClr val="tx2"/>
              </a:solidFill>
              <a:latin typeface="微软雅黑" pitchFamily="34" charset="-122"/>
              <a:ea typeface="微软雅黑" pitchFamily="34" charset="-122"/>
            </a:endParaRPr>
          </a:p>
        </p:txBody>
      </p:sp>
      <p:sp>
        <p:nvSpPr>
          <p:cNvPr id="68" name="Rectangle 2191"/>
          <p:cNvSpPr>
            <a:spLocks noChangeArrowheads="1"/>
          </p:cNvSpPr>
          <p:nvPr/>
        </p:nvSpPr>
        <p:spPr bwMode="auto">
          <a:xfrm>
            <a:off x="142844" y="2500306"/>
            <a:ext cx="2214578" cy="923330"/>
          </a:xfrm>
          <a:prstGeom prst="rect">
            <a:avLst/>
          </a:prstGeom>
          <a:noFill/>
          <a:ln w="9525" algn="ctr">
            <a:noFill/>
            <a:miter lim="800000"/>
            <a:headEnd/>
            <a:tailEnd/>
          </a:ln>
          <a:effectLst/>
        </p:spPr>
        <p:txBody>
          <a:bodyPr wrap="square">
            <a:spAutoFit/>
          </a:bodyPr>
          <a:lstStyle/>
          <a:p>
            <a:r>
              <a:rPr lang="zh-CN" altLang="en-US" sz="1400" b="1" dirty="0" smtClean="0">
                <a:latin typeface="微软雅黑" pitchFamily="34" charset="-122"/>
                <a:ea typeface="微软雅黑" pitchFamily="34" charset="-122"/>
              </a:rPr>
              <a:t>业务监控改进</a:t>
            </a:r>
            <a:endParaRPr lang="en-US" altLang="zh-CN" sz="1400" b="1" dirty="0" smtClean="0">
              <a:latin typeface="微软雅黑" pitchFamily="34" charset="-122"/>
              <a:ea typeface="微软雅黑" pitchFamily="34" charset="-122"/>
            </a:endParaRPr>
          </a:p>
          <a:p>
            <a:endParaRPr lang="en-US" altLang="zh-CN" sz="1000" dirty="0" smtClean="0"/>
          </a:p>
          <a:p>
            <a:r>
              <a:rPr lang="en-US" altLang="zh-CN" sz="1000" dirty="0" smtClean="0"/>
              <a:t>+ </a:t>
            </a:r>
            <a:r>
              <a:rPr lang="zh-CN" altLang="en-US" sz="1000" dirty="0" smtClean="0"/>
              <a:t>面向管理层的业务运营监控</a:t>
            </a:r>
          </a:p>
          <a:p>
            <a:r>
              <a:rPr lang="en-US" altLang="zh-CN" sz="1000" dirty="0" smtClean="0"/>
              <a:t>+ </a:t>
            </a:r>
            <a:r>
              <a:rPr lang="zh-CN" altLang="en-US" sz="1000" dirty="0" smtClean="0"/>
              <a:t>面向业务部门的业务执行监控</a:t>
            </a:r>
          </a:p>
          <a:p>
            <a:r>
              <a:rPr lang="en-US" altLang="zh-CN" sz="1000" dirty="0" smtClean="0"/>
              <a:t>+ </a:t>
            </a:r>
            <a:r>
              <a:rPr lang="zh-CN" altLang="en-US" sz="1000" dirty="0" smtClean="0"/>
              <a:t>面向系统最终用户的业务操作监控</a:t>
            </a:r>
            <a:endParaRPr lang="en-US" altLang="ko-KR" sz="1000" dirty="0"/>
          </a:p>
        </p:txBody>
      </p:sp>
      <p:sp>
        <p:nvSpPr>
          <p:cNvPr id="69" name="Rectangle 2191"/>
          <p:cNvSpPr>
            <a:spLocks noChangeArrowheads="1"/>
          </p:cNvSpPr>
          <p:nvPr/>
        </p:nvSpPr>
        <p:spPr bwMode="auto">
          <a:xfrm>
            <a:off x="4643438" y="1142984"/>
            <a:ext cx="2214578" cy="1077218"/>
          </a:xfrm>
          <a:prstGeom prst="rect">
            <a:avLst/>
          </a:prstGeom>
          <a:noFill/>
          <a:ln w="9525" algn="ctr">
            <a:noFill/>
            <a:miter lim="800000"/>
            <a:headEnd/>
            <a:tailEnd/>
          </a:ln>
          <a:effectLst/>
        </p:spPr>
        <p:txBody>
          <a:bodyPr wrap="square">
            <a:spAutoFit/>
          </a:bodyPr>
          <a:lstStyle/>
          <a:p>
            <a:r>
              <a:rPr lang="zh-CN" altLang="en-US" sz="1400" b="1" dirty="0" smtClean="0">
                <a:latin typeface="微软雅黑" pitchFamily="34" charset="-122"/>
                <a:ea typeface="微软雅黑" pitchFamily="34" charset="-122"/>
              </a:rPr>
              <a:t>表单业务功能改进</a:t>
            </a:r>
            <a:endParaRPr lang="en-US" altLang="zh-CN" sz="1400" b="1" dirty="0" smtClean="0">
              <a:latin typeface="微软雅黑" pitchFamily="34" charset="-122"/>
              <a:ea typeface="微软雅黑" pitchFamily="34" charset="-122"/>
            </a:endParaRPr>
          </a:p>
          <a:p>
            <a:endParaRPr lang="en-US" altLang="zh-CN" sz="1000" dirty="0" smtClean="0"/>
          </a:p>
          <a:p>
            <a:r>
              <a:rPr lang="en-US" altLang="zh-CN" sz="1000" dirty="0" smtClean="0"/>
              <a:t>+ </a:t>
            </a:r>
            <a:r>
              <a:rPr lang="zh-CN" altLang="en-US" sz="1000" dirty="0" smtClean="0"/>
              <a:t>所见即所执行的端到端业务流程</a:t>
            </a:r>
          </a:p>
          <a:p>
            <a:r>
              <a:rPr lang="en-US" altLang="zh-CN" sz="1000" dirty="0" smtClean="0"/>
              <a:t>+ </a:t>
            </a:r>
            <a:r>
              <a:rPr lang="zh-CN" altLang="en-US" sz="1000" dirty="0" smtClean="0"/>
              <a:t>全面整合</a:t>
            </a:r>
            <a:r>
              <a:rPr lang="en-US" altLang="zh-CN" sz="1000" dirty="0" smtClean="0"/>
              <a:t>SAP</a:t>
            </a:r>
            <a:r>
              <a:rPr lang="zh-CN" altLang="en-US" sz="1000" dirty="0" smtClean="0"/>
              <a:t>实现主数据自动同步</a:t>
            </a:r>
          </a:p>
          <a:p>
            <a:r>
              <a:rPr lang="en-US" altLang="zh-CN" sz="1000" dirty="0" smtClean="0"/>
              <a:t>+ </a:t>
            </a:r>
            <a:r>
              <a:rPr lang="zh-CN" altLang="en-US" sz="1000" dirty="0" smtClean="0"/>
              <a:t>增强流程模型可见性</a:t>
            </a:r>
          </a:p>
          <a:p>
            <a:r>
              <a:rPr lang="en-US" altLang="zh-CN" sz="1000" dirty="0" smtClean="0"/>
              <a:t>+ </a:t>
            </a:r>
            <a:r>
              <a:rPr lang="zh-CN" altLang="en-US" sz="1000" dirty="0" smtClean="0"/>
              <a:t>提高流程执行效率，增强管控能力</a:t>
            </a:r>
            <a:endParaRPr lang="en-US" altLang="ko-KR" sz="1000" dirty="0"/>
          </a:p>
        </p:txBody>
      </p:sp>
      <p:sp>
        <p:nvSpPr>
          <p:cNvPr id="70" name="Rectangle 2191"/>
          <p:cNvSpPr>
            <a:spLocks noChangeArrowheads="1"/>
          </p:cNvSpPr>
          <p:nvPr/>
        </p:nvSpPr>
        <p:spPr bwMode="auto">
          <a:xfrm>
            <a:off x="6858016" y="2505670"/>
            <a:ext cx="2214546" cy="923330"/>
          </a:xfrm>
          <a:prstGeom prst="rect">
            <a:avLst/>
          </a:prstGeom>
          <a:noFill/>
          <a:ln w="9525" algn="ctr">
            <a:noFill/>
            <a:miter lim="800000"/>
            <a:headEnd/>
            <a:tailEnd/>
          </a:ln>
          <a:effectLst/>
        </p:spPr>
        <p:txBody>
          <a:bodyPr wrap="square">
            <a:spAutoFit/>
          </a:bodyPr>
          <a:lstStyle/>
          <a:p>
            <a:r>
              <a:rPr lang="zh-CN" altLang="en-US" sz="1400" b="1" dirty="0" smtClean="0">
                <a:latin typeface="微软雅黑" pitchFamily="34" charset="-122"/>
                <a:ea typeface="微软雅黑" pitchFamily="34" charset="-122"/>
              </a:rPr>
              <a:t>表单样式风格改进</a:t>
            </a:r>
            <a:endParaRPr lang="en-US" altLang="zh-CN" sz="1400" b="1" dirty="0" smtClean="0">
              <a:latin typeface="微软雅黑" pitchFamily="34" charset="-122"/>
              <a:ea typeface="微软雅黑" pitchFamily="34" charset="-122"/>
            </a:endParaRPr>
          </a:p>
          <a:p>
            <a:endParaRPr lang="en-US" altLang="zh-CN" sz="1000" dirty="0" smtClean="0"/>
          </a:p>
          <a:p>
            <a:r>
              <a:rPr lang="en-US" altLang="zh-CN" sz="1000" dirty="0" smtClean="0"/>
              <a:t>+ </a:t>
            </a:r>
            <a:r>
              <a:rPr lang="zh-CN" altLang="en-US" sz="1000" dirty="0" smtClean="0"/>
              <a:t>全</a:t>
            </a:r>
            <a:r>
              <a:rPr lang="en-US" altLang="zh-CN" sz="1000" dirty="0" smtClean="0"/>
              <a:t>Web 2.0</a:t>
            </a:r>
            <a:r>
              <a:rPr lang="zh-CN" altLang="en-US" sz="1000" dirty="0" smtClean="0"/>
              <a:t>风格</a:t>
            </a:r>
          </a:p>
          <a:p>
            <a:r>
              <a:rPr lang="en-US" altLang="zh-CN" sz="1000" dirty="0" smtClean="0"/>
              <a:t>+ </a:t>
            </a:r>
            <a:r>
              <a:rPr lang="zh-CN" altLang="en-US" sz="1000" dirty="0" smtClean="0"/>
              <a:t>一致的用户体验</a:t>
            </a:r>
          </a:p>
          <a:p>
            <a:r>
              <a:rPr lang="en-US" altLang="zh-CN" sz="1000" dirty="0" smtClean="0"/>
              <a:t>+ </a:t>
            </a:r>
            <a:r>
              <a:rPr lang="zh-CN" altLang="en-US" sz="1000" dirty="0" smtClean="0"/>
              <a:t>增强的易用性、管理性、扩展性</a:t>
            </a:r>
            <a:endParaRPr lang="en-US" altLang="ko-KR" sz="1000" dirty="0"/>
          </a:p>
        </p:txBody>
      </p:sp>
      <p:sp>
        <p:nvSpPr>
          <p:cNvPr id="62" name="Title 2"/>
          <p:cNvSpPr txBox="1">
            <a:spLocks/>
          </p:cNvSpPr>
          <p:nvPr/>
        </p:nvSpPr>
        <p:spPr bwMode="auto">
          <a:xfrm>
            <a:off x="-52021" y="142852"/>
            <a:ext cx="7695855" cy="672065"/>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eaLnBrk="0" hangingPunct="0"/>
            <a:r>
              <a:rPr lang="zh-CN" altLang="en-US" sz="2000" b="1" kern="0" dirty="0" smtClean="0">
                <a:solidFill>
                  <a:schemeClr val="bg1"/>
                </a:solidFill>
                <a:latin typeface="黑体" pitchFamily="2" charset="-122"/>
                <a:ea typeface="黑体" pitchFamily="2" charset="-122"/>
                <a:cs typeface="+mj-cs"/>
              </a:rPr>
              <a:t>业务改进点汇总</a:t>
            </a:r>
            <a:endParaRPr kumimoji="0" lang="en-US" sz="2000" b="1" i="0" u="none" strike="noStrike" kern="0" cap="none" spc="0" normalizeH="0" baseline="0" noProof="0" dirty="0">
              <a:ln>
                <a:noFill/>
              </a:ln>
              <a:solidFill>
                <a:schemeClr val="bg1"/>
              </a:solidFill>
              <a:effectLst/>
              <a:uLnTx/>
              <a:uFillTx/>
              <a:latin typeface="黑体" pitchFamily="2" charset="-122"/>
              <a:ea typeface="黑体" pitchFamily="2" charset="-122"/>
              <a:cs typeface="+mj-cs"/>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p:txBody>
          <a:bodyPr/>
          <a:lstStyle/>
          <a:p>
            <a:r>
              <a:rPr lang="zh-CN" altLang="en-US" dirty="0" smtClean="0"/>
              <a:t>业务监控改进</a:t>
            </a:r>
            <a:endParaRPr lang="zh-CN" altLang="zh-CN" dirty="0" smtClean="0"/>
          </a:p>
        </p:txBody>
      </p:sp>
      <p:sp>
        <p:nvSpPr>
          <p:cNvPr id="44035" name="内容占位符 2"/>
          <p:cNvSpPr>
            <a:spLocks noGrp="1"/>
          </p:cNvSpPr>
          <p:nvPr>
            <p:ph idx="1"/>
          </p:nvPr>
        </p:nvSpPr>
        <p:spPr>
          <a:xfrm>
            <a:off x="285719" y="1214421"/>
            <a:ext cx="8666193" cy="642943"/>
          </a:xfrm>
        </p:spPr>
        <p:txBody>
          <a:bodyPr/>
          <a:lstStyle/>
          <a:p>
            <a:pPr>
              <a:buFont typeface="Wingdings" pitchFamily="2" charset="2"/>
              <a:buNone/>
            </a:pPr>
            <a:r>
              <a:rPr lang="zh-CN" altLang="zh-CN" dirty="0" smtClean="0">
                <a:ea typeface="宋体" pitchFamily="2" charset="-122"/>
              </a:rPr>
              <a:t>按照面向业务全生命周期的一体化管控设计原则，监控蓝图设计为三个层级</a:t>
            </a:r>
            <a:endParaRPr lang="en-US" altLang="zh-CN" dirty="0" smtClean="0">
              <a:ea typeface="宋体" pitchFamily="2" charset="-122"/>
            </a:endParaRPr>
          </a:p>
          <a:p>
            <a:pPr>
              <a:buFont typeface="Wingdings" pitchFamily="2" charset="2"/>
              <a:buNone/>
            </a:pPr>
            <a:endParaRPr lang="zh-CN" altLang="zh-CN" dirty="0" smtClean="0">
              <a:ea typeface="宋体" pitchFamily="2" charset="-122"/>
            </a:endParaRPr>
          </a:p>
          <a:p>
            <a:endParaRPr lang="zh-CN" altLang="en-US" dirty="0" smtClean="0">
              <a:ea typeface="宋体" pitchFamily="2" charset="-122"/>
            </a:endParaRPr>
          </a:p>
        </p:txBody>
      </p:sp>
      <p:sp>
        <p:nvSpPr>
          <p:cNvPr id="44036" name="页脚占位符 3"/>
          <p:cNvSpPr>
            <a:spLocks noGrp="1"/>
          </p:cNvSpPr>
          <p:nvPr>
            <p:ph type="ftr"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graphicFrame>
        <p:nvGraphicFramePr>
          <p:cNvPr id="6" name="Diagram 5"/>
          <p:cNvGraphicFramePr/>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pull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p:txBody>
          <a:bodyPr/>
          <a:lstStyle/>
          <a:p>
            <a:r>
              <a:rPr lang="zh-CN" altLang="en-US" dirty="0" smtClean="0"/>
              <a:t>业务监控改进 </a:t>
            </a:r>
            <a:r>
              <a:rPr lang="en-US" altLang="zh-CN" dirty="0" smtClean="0"/>
              <a:t>- </a:t>
            </a:r>
            <a:r>
              <a:rPr lang="zh-CN" altLang="zh-CN" dirty="0" smtClean="0">
                <a:ea typeface="宋体" pitchFamily="2" charset="-122"/>
              </a:rPr>
              <a:t>业务运营监控</a:t>
            </a:r>
            <a:r>
              <a:rPr lang="zh-CN" altLang="en-US" dirty="0" smtClean="0">
                <a:ea typeface="宋体" pitchFamily="2" charset="-122"/>
              </a:rPr>
              <a:t>红绿灯</a:t>
            </a:r>
            <a:endParaRPr lang="zh-CN" altLang="zh-CN" dirty="0" smtClean="0">
              <a:ea typeface="宋体" pitchFamily="2" charset="-122"/>
            </a:endParaRPr>
          </a:p>
        </p:txBody>
      </p:sp>
      <p:sp>
        <p:nvSpPr>
          <p:cNvPr id="45059" name="内容占位符 2"/>
          <p:cNvSpPr>
            <a:spLocks noGrp="1"/>
          </p:cNvSpPr>
          <p:nvPr>
            <p:ph idx="1"/>
          </p:nvPr>
        </p:nvSpPr>
        <p:spPr>
          <a:xfrm>
            <a:off x="214282" y="1000108"/>
            <a:ext cx="8745538" cy="589768"/>
          </a:xfrm>
        </p:spPr>
        <p:txBody>
          <a:bodyPr/>
          <a:lstStyle/>
          <a:p>
            <a:pPr>
              <a:buFont typeface="Arial" pitchFamily="34" charset="0"/>
              <a:buChar char="•"/>
            </a:pPr>
            <a:r>
              <a:rPr lang="zh-CN" altLang="zh-CN" sz="1400" dirty="0" smtClean="0">
                <a:ea typeface="宋体" pitchFamily="2" charset="-122"/>
              </a:rPr>
              <a:t>一体化的业务运营监控仪表板，实时掌控企业整理流程运营状况</a:t>
            </a:r>
            <a:endParaRPr lang="en-US" altLang="zh-CN" sz="1400" dirty="0" smtClean="0">
              <a:ea typeface="宋体" pitchFamily="2" charset="-122"/>
            </a:endParaRPr>
          </a:p>
          <a:p>
            <a:pPr>
              <a:buFont typeface="Arial" pitchFamily="34" charset="0"/>
              <a:buChar char="•"/>
            </a:pPr>
            <a:r>
              <a:rPr lang="zh-CN" altLang="zh-CN" sz="1400" dirty="0" smtClean="0">
                <a:ea typeface="宋体" pitchFamily="2" charset="-122"/>
              </a:rPr>
              <a:t>层层推进钻取，深入</a:t>
            </a:r>
            <a:r>
              <a:rPr lang="zh-CN" altLang="en-US" sz="1400" dirty="0" smtClean="0">
                <a:ea typeface="宋体" pitchFamily="2" charset="-122"/>
              </a:rPr>
              <a:t>掌控</a:t>
            </a:r>
            <a:r>
              <a:rPr lang="zh-CN" altLang="zh-CN" sz="1400" dirty="0" smtClean="0">
                <a:ea typeface="宋体" pitchFamily="2" charset="-122"/>
              </a:rPr>
              <a:t>运营细节，及时发现问题，化解风险，不断提升，持续改进</a:t>
            </a:r>
          </a:p>
        </p:txBody>
      </p:sp>
      <p:sp>
        <p:nvSpPr>
          <p:cNvPr id="45060" name="页脚占位符 3"/>
          <p:cNvSpPr>
            <a:spLocks noGrp="1"/>
          </p:cNvSpPr>
          <p:nvPr>
            <p:ph type="ftr"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pic>
        <p:nvPicPr>
          <p:cNvPr id="5" name="Picture 5"/>
          <p:cNvPicPr>
            <a:picLocks noChangeAspect="1" noChangeArrowheads="1"/>
          </p:cNvPicPr>
          <p:nvPr/>
        </p:nvPicPr>
        <p:blipFill>
          <a:blip r:embed="rId2" cstate="print"/>
          <a:srcRect/>
          <a:stretch>
            <a:fillRect/>
          </a:stretch>
        </p:blipFill>
        <p:spPr bwMode="auto">
          <a:xfrm>
            <a:off x="1142976" y="2000240"/>
            <a:ext cx="6786610" cy="4610110"/>
          </a:xfrm>
          <a:prstGeom prst="rect">
            <a:avLst/>
          </a:prstGeom>
          <a:noFill/>
          <a:ln w="9525">
            <a:noFill/>
            <a:miter lim="800000"/>
            <a:headEnd/>
            <a:tailEnd/>
          </a:ln>
        </p:spPr>
      </p:pic>
      <p:sp>
        <p:nvSpPr>
          <p:cNvPr id="11" name="Up Arrow 10"/>
          <p:cNvSpPr/>
          <p:nvPr/>
        </p:nvSpPr>
        <p:spPr bwMode="auto">
          <a:xfrm>
            <a:off x="4143372" y="3786190"/>
            <a:ext cx="285752" cy="357190"/>
          </a:xfrm>
          <a:prstGeom prst="upArrow">
            <a:avLst/>
          </a:prstGeom>
          <a:solidFill>
            <a:srgbClr val="3399FF"/>
          </a:solidFill>
          <a:ln w="9525">
            <a:solidFill>
              <a:schemeClr val="tx1"/>
            </a:solidFill>
            <a:round/>
            <a:headEnd/>
            <a:tailEnd/>
          </a:ln>
        </p:spPr>
        <p:txBody>
          <a:bodyPr wrap="none" rtlCol="0" anchor="ctr"/>
          <a:lstStyle/>
          <a:p>
            <a:pPr algn="ctr"/>
            <a:endParaRPr kumimoji="1" lang="en-US" sz="1200" dirty="0">
              <a:latin typeface="Times New Roman" pitchFamily="18" charset="0"/>
              <a:ea typeface="宋体" pitchFamily="2" charset="-122"/>
            </a:endParaRPr>
          </a:p>
        </p:txBody>
      </p:sp>
      <p:pic>
        <p:nvPicPr>
          <p:cNvPr id="16" name="Picture 15"/>
          <p:cNvPicPr>
            <a:picLocks noChangeAspect="1" noChangeArrowheads="1"/>
          </p:cNvPicPr>
          <p:nvPr/>
        </p:nvPicPr>
        <p:blipFill>
          <a:blip r:embed="rId3" cstate="print"/>
          <a:srcRect/>
          <a:stretch>
            <a:fillRect/>
          </a:stretch>
        </p:blipFill>
        <p:spPr bwMode="auto">
          <a:xfrm>
            <a:off x="857224" y="1643050"/>
            <a:ext cx="7786743" cy="4861250"/>
          </a:xfrm>
          <a:prstGeom prst="rect">
            <a:avLst/>
          </a:prstGeom>
          <a:noFill/>
          <a:ln w="9525">
            <a:noFill/>
            <a:miter lim="800000"/>
            <a:headEnd/>
            <a:tailEnd/>
          </a:ln>
        </p:spPr>
      </p:pic>
      <p:pic>
        <p:nvPicPr>
          <p:cNvPr id="17" name="Picture 4"/>
          <p:cNvPicPr>
            <a:picLocks noChangeAspect="1" noChangeArrowheads="1"/>
          </p:cNvPicPr>
          <p:nvPr/>
        </p:nvPicPr>
        <p:blipFill>
          <a:blip r:embed="rId4" cstate="print"/>
          <a:srcRect/>
          <a:stretch>
            <a:fillRect/>
          </a:stretch>
        </p:blipFill>
        <p:spPr bwMode="auto">
          <a:xfrm>
            <a:off x="285720" y="1571612"/>
            <a:ext cx="7500990" cy="5072098"/>
          </a:xfrm>
          <a:prstGeom prst="rect">
            <a:avLst/>
          </a:prstGeom>
          <a:noFill/>
          <a:ln w="9525">
            <a:noFill/>
            <a:miter lim="800000"/>
            <a:headEnd/>
            <a:tailEnd/>
          </a:ln>
        </p:spPr>
      </p:pic>
      <p:pic>
        <p:nvPicPr>
          <p:cNvPr id="18" name="Picture 2"/>
          <p:cNvPicPr>
            <a:picLocks noChangeAspect="1" noChangeArrowheads="1"/>
          </p:cNvPicPr>
          <p:nvPr/>
        </p:nvPicPr>
        <p:blipFill>
          <a:blip r:embed="rId5" cstate="print"/>
          <a:srcRect/>
          <a:stretch>
            <a:fillRect/>
          </a:stretch>
        </p:blipFill>
        <p:spPr bwMode="auto">
          <a:xfrm>
            <a:off x="1000100" y="1357298"/>
            <a:ext cx="6143668" cy="5143536"/>
          </a:xfrm>
          <a:prstGeom prst="rect">
            <a:avLst/>
          </a:prstGeom>
          <a:noFill/>
          <a:ln w="9525">
            <a:noFill/>
            <a:miter lim="800000"/>
            <a:headEnd/>
            <a:tailEnd/>
          </a:ln>
        </p:spPr>
      </p:pic>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3"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par>
                                <p:cTn id="8" presetID="0" presetClass="path" presetSubtype="0" accel="50000" decel="50000" fill="hold" grpId="0" nodeType="withEffect">
                                  <p:stCondLst>
                                    <p:cond delay="0"/>
                                  </p:stCondLst>
                                  <p:childTnLst>
                                    <p:animMotion origin="layout" path="M 0 7.40741E-7 L 0.12569 -0.07801 " pathEditMode="relative" rAng="0" ptsTypes="AA">
                                      <p:cBhvr>
                                        <p:cTn id="9" dur="500" fill="hold"/>
                                        <p:tgtEl>
                                          <p:spTgt spid="11"/>
                                        </p:tgtEl>
                                        <p:attrNameLst>
                                          <p:attrName>ppt_x</p:attrName>
                                          <p:attrName>ppt_y</p:attrName>
                                        </p:attrNameLst>
                                      </p:cBhvr>
                                      <p:rCtr x="63" y="-39"/>
                                    </p:animMotion>
                                  </p:childTnLst>
                                </p:cTn>
                              </p:par>
                            </p:childTnLst>
                          </p:cTn>
                        </p:par>
                      </p:childTnLst>
                    </p:cTn>
                  </p:par>
                  <p:par>
                    <p:cTn id="10" fill="hold">
                      <p:stCondLst>
                        <p:cond delay="indefinite"/>
                      </p:stCondLst>
                      <p:childTnLst>
                        <p:par>
                          <p:cTn id="11" fill="hold">
                            <p:stCondLst>
                              <p:cond delay="0"/>
                            </p:stCondLst>
                            <p:childTnLst>
                              <p:par>
                                <p:cTn id="12" presetID="3" presetClass="exit" presetSubtype="10" fill="hold" grpId="4" nodeType="clickEffect">
                                  <p:stCondLst>
                                    <p:cond delay="0"/>
                                  </p:stCondLst>
                                  <p:childTnLst>
                                    <p:animEffect transition="out" filter="blinds(horizontal)">
                                      <p:cBhvr>
                                        <p:cTn id="13" dur="500"/>
                                        <p:tgtEl>
                                          <p:spTgt spid="11"/>
                                        </p:tgtEl>
                                      </p:cBhvr>
                                    </p:animEffect>
                                    <p:set>
                                      <p:cBhvr>
                                        <p:cTn id="14" dur="1" fill="hold">
                                          <p:stCondLst>
                                            <p:cond delay="499"/>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checkerboard(across)">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5" presetClass="exit" presetSubtype="10" fill="hold" nodeType="clickEffect">
                                  <p:stCondLst>
                                    <p:cond delay="0"/>
                                  </p:stCondLst>
                                  <p:childTnLst>
                                    <p:animEffect transition="out" filter="checkerboard(across)">
                                      <p:cBhvr>
                                        <p:cTn id="23" dur="500"/>
                                        <p:tgtEl>
                                          <p:spTgt spid="16"/>
                                        </p:tgtEl>
                                      </p:cBhvr>
                                    </p:animEffect>
                                    <p:set>
                                      <p:cBhvr>
                                        <p:cTn id="24" dur="1" fill="hold">
                                          <p:stCondLst>
                                            <p:cond delay="499"/>
                                          </p:stCondLst>
                                        </p:cTn>
                                        <p:tgtEl>
                                          <p:spTgt spid="1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8"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linds(horizontal)">
                                      <p:cBhvr>
                                        <p:cTn id="29" dur="500"/>
                                        <p:tgtEl>
                                          <p:spTgt spid="11"/>
                                        </p:tgtEl>
                                      </p:cBhvr>
                                    </p:animEffect>
                                  </p:childTnLst>
                                </p:cTn>
                              </p:par>
                              <p:par>
                                <p:cTn id="30" presetID="0" presetClass="path" presetSubtype="0" accel="50000" decel="50000" fill="hold" grpId="2" nodeType="withEffect">
                                  <p:stCondLst>
                                    <p:cond delay="0"/>
                                  </p:stCondLst>
                                  <p:childTnLst>
                                    <p:animMotion origin="layout" path="M 0 0 L -0.21268 0.33588 " pathEditMode="relative" ptsTypes="AA">
                                      <p:cBhvr>
                                        <p:cTn id="31" dur="500" fill="hold"/>
                                        <p:tgtEl>
                                          <p:spTgt spid="11"/>
                                        </p:tgtEl>
                                        <p:attrNameLst>
                                          <p:attrName>ppt_x</p:attrName>
                                          <p:attrName>ppt_y</p:attrName>
                                        </p:attrNameLst>
                                      </p:cBhvr>
                                    </p:animMotion>
                                  </p:childTnLst>
                                </p:cTn>
                              </p:par>
                            </p:childTnLst>
                          </p:cTn>
                        </p:par>
                      </p:childTnLst>
                    </p:cTn>
                  </p:par>
                  <p:par>
                    <p:cTn id="32" fill="hold">
                      <p:stCondLst>
                        <p:cond delay="indefinite"/>
                      </p:stCondLst>
                      <p:childTnLst>
                        <p:par>
                          <p:cTn id="33" fill="hold">
                            <p:stCondLst>
                              <p:cond delay="0"/>
                            </p:stCondLst>
                            <p:childTnLst>
                              <p:par>
                                <p:cTn id="34" presetID="3" presetClass="exit" presetSubtype="10" fill="hold" grpId="6" nodeType="clickEffect">
                                  <p:stCondLst>
                                    <p:cond delay="0"/>
                                  </p:stCondLst>
                                  <p:childTnLst>
                                    <p:animEffect transition="out" filter="blinds(horizontal)">
                                      <p:cBhvr>
                                        <p:cTn id="35" dur="500"/>
                                        <p:tgtEl>
                                          <p:spTgt spid="11"/>
                                        </p:tgtEl>
                                      </p:cBhvr>
                                    </p:animEffect>
                                    <p:set>
                                      <p:cBhvr>
                                        <p:cTn id="36" dur="1" fill="hold">
                                          <p:stCondLst>
                                            <p:cond delay="499"/>
                                          </p:stCondLst>
                                        </p:cTn>
                                        <p:tgtEl>
                                          <p:spTgt spid="1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5" presetClass="entr" presetSubtype="10"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checkerboard(across)">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5" presetClass="exit" presetSubtype="10" fill="hold" nodeType="clickEffect">
                                  <p:stCondLst>
                                    <p:cond delay="0"/>
                                  </p:stCondLst>
                                  <p:childTnLst>
                                    <p:animEffect transition="out" filter="checkerboard(across)">
                                      <p:cBhvr>
                                        <p:cTn id="45" dur="500"/>
                                        <p:tgtEl>
                                          <p:spTgt spid="17"/>
                                        </p:tgtEl>
                                      </p:cBhvr>
                                    </p:animEffect>
                                    <p:set>
                                      <p:cBhvr>
                                        <p:cTn id="46" dur="1" fill="hold">
                                          <p:stCondLst>
                                            <p:cond delay="499"/>
                                          </p:stCondLst>
                                        </p:cTn>
                                        <p:tgtEl>
                                          <p:spTgt spid="17"/>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7"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blinds(horizontal)">
                                      <p:cBhvr>
                                        <p:cTn id="51" dur="500"/>
                                        <p:tgtEl>
                                          <p:spTgt spid="11"/>
                                        </p:tgtEl>
                                      </p:cBhvr>
                                    </p:animEffect>
                                  </p:childTnLst>
                                </p:cTn>
                              </p:par>
                              <p:par>
                                <p:cTn id="52" presetID="0" presetClass="path" presetSubtype="0" accel="50000" decel="50000" fill="hold" grpId="1" nodeType="withEffect">
                                  <p:stCondLst>
                                    <p:cond delay="0"/>
                                  </p:stCondLst>
                                  <p:childTnLst>
                                    <p:animMotion origin="layout" path="M 0 0 L 0.20468 0.31504 " pathEditMode="relative" ptsTypes="AA">
                                      <p:cBhvr>
                                        <p:cTn id="53" dur="500" fill="hold"/>
                                        <p:tgtEl>
                                          <p:spTgt spid="11"/>
                                        </p:tgtEl>
                                        <p:attrNameLst>
                                          <p:attrName>ppt_x</p:attrName>
                                          <p:attrName>ppt_y</p:attrName>
                                        </p:attrNameLst>
                                      </p:cBhvr>
                                    </p:animMotion>
                                  </p:childTnLst>
                                </p:cTn>
                              </p:par>
                            </p:childTnLst>
                          </p:cTn>
                        </p:par>
                      </p:childTnLst>
                    </p:cTn>
                  </p:par>
                  <p:par>
                    <p:cTn id="54" fill="hold">
                      <p:stCondLst>
                        <p:cond delay="indefinite"/>
                      </p:stCondLst>
                      <p:childTnLst>
                        <p:par>
                          <p:cTn id="55" fill="hold">
                            <p:stCondLst>
                              <p:cond delay="0"/>
                            </p:stCondLst>
                            <p:childTnLst>
                              <p:par>
                                <p:cTn id="56" presetID="3" presetClass="exit" presetSubtype="10" fill="hold" grpId="5" nodeType="clickEffect">
                                  <p:stCondLst>
                                    <p:cond delay="0"/>
                                  </p:stCondLst>
                                  <p:childTnLst>
                                    <p:animEffect transition="out" filter="blinds(horizontal)">
                                      <p:cBhvr>
                                        <p:cTn id="57" dur="500"/>
                                        <p:tgtEl>
                                          <p:spTgt spid="11"/>
                                        </p:tgtEl>
                                      </p:cBhvr>
                                    </p:animEffect>
                                    <p:set>
                                      <p:cBhvr>
                                        <p:cTn id="58" dur="1" fill="hold">
                                          <p:stCondLst>
                                            <p:cond delay="499"/>
                                          </p:stCondLst>
                                        </p:cTn>
                                        <p:tgtEl>
                                          <p:spTgt spid="11"/>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5" presetClass="entr" presetSubtype="10" fill="hold"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checkerboard(across)">
                                      <p:cBhvr>
                                        <p:cTn id="63" dur="500"/>
                                        <p:tgtEl>
                                          <p:spTgt spid="18"/>
                                        </p:tgtEl>
                                      </p:cBhvr>
                                    </p:animEffect>
                                  </p:childTnLst>
                                </p:cTn>
                              </p:par>
                            </p:childTnLst>
                          </p:cTn>
                        </p:par>
                      </p:childTnLst>
                    </p:cTn>
                  </p:par>
                  <p:par>
                    <p:cTn id="64" fill="hold">
                      <p:stCondLst>
                        <p:cond delay="indefinite"/>
                      </p:stCondLst>
                      <p:childTnLst>
                        <p:par>
                          <p:cTn id="65" fill="hold">
                            <p:stCondLst>
                              <p:cond delay="0"/>
                            </p:stCondLst>
                            <p:childTnLst>
                              <p:par>
                                <p:cTn id="66" presetID="5" presetClass="exit" presetSubtype="10" fill="hold" nodeType="clickEffect">
                                  <p:stCondLst>
                                    <p:cond delay="0"/>
                                  </p:stCondLst>
                                  <p:childTnLst>
                                    <p:animEffect transition="out" filter="checkerboard(across)">
                                      <p:cBhvr>
                                        <p:cTn id="67" dur="500"/>
                                        <p:tgtEl>
                                          <p:spTgt spid="18"/>
                                        </p:tgtEl>
                                      </p:cBhvr>
                                    </p:animEffect>
                                    <p:set>
                                      <p:cBhvr>
                                        <p:cTn id="68"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1" grpId="3" animBg="1"/>
      <p:bldP spid="11" grpId="4" animBg="1"/>
      <p:bldP spid="11" grpId="5" animBg="1"/>
      <p:bldP spid="11" grpId="6" animBg="1"/>
      <p:bldP spid="11" grpId="7" animBg="1"/>
      <p:bldP spid="11" grpId="8"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p:txBody>
          <a:bodyPr/>
          <a:lstStyle/>
          <a:p>
            <a:r>
              <a:rPr lang="zh-CN" altLang="en-US" dirty="0" smtClean="0"/>
              <a:t>业务监控改进 </a:t>
            </a:r>
            <a:r>
              <a:rPr lang="en-US" altLang="zh-CN" dirty="0" smtClean="0"/>
              <a:t>– </a:t>
            </a:r>
            <a:r>
              <a:rPr lang="zh-CN" altLang="en-US" dirty="0" smtClean="0"/>
              <a:t>业务执行监控</a:t>
            </a:r>
          </a:p>
        </p:txBody>
      </p:sp>
      <p:sp>
        <p:nvSpPr>
          <p:cNvPr id="51203" name="内容占位符 2"/>
          <p:cNvSpPr>
            <a:spLocks noGrp="1"/>
          </p:cNvSpPr>
          <p:nvPr>
            <p:ph idx="1"/>
          </p:nvPr>
        </p:nvSpPr>
        <p:spPr>
          <a:xfrm>
            <a:off x="214282" y="1428736"/>
            <a:ext cx="8745538" cy="2165584"/>
          </a:xfrm>
        </p:spPr>
        <p:txBody>
          <a:bodyPr/>
          <a:lstStyle/>
          <a:p>
            <a:pPr>
              <a:buFont typeface="Wingdings" pitchFamily="2" charset="2"/>
              <a:buNone/>
            </a:pPr>
            <a:r>
              <a:rPr lang="zh-CN" altLang="zh-CN" dirty="0" smtClean="0">
                <a:ea typeface="宋体" pitchFamily="2" charset="-122"/>
              </a:rPr>
              <a:t>业务执行监控</a:t>
            </a:r>
            <a:r>
              <a:rPr lang="zh-CN" altLang="en-US" dirty="0" smtClean="0">
                <a:ea typeface="宋体" pitchFamily="2" charset="-122"/>
              </a:rPr>
              <a:t>（中层管理人员</a:t>
            </a:r>
            <a:r>
              <a:rPr lang="en-US" altLang="zh-CN" dirty="0" smtClean="0">
                <a:ea typeface="宋体" pitchFamily="2" charset="-122"/>
              </a:rPr>
              <a:t>/</a:t>
            </a:r>
            <a:r>
              <a:rPr lang="zh-CN" altLang="en-US" dirty="0" smtClean="0">
                <a:ea typeface="宋体" pitchFamily="2" charset="-122"/>
              </a:rPr>
              <a:t>管理员视图）</a:t>
            </a:r>
            <a:endParaRPr lang="en-US" altLang="zh-CN" dirty="0" smtClean="0">
              <a:ea typeface="宋体" pitchFamily="2" charset="-122"/>
            </a:endParaRPr>
          </a:p>
          <a:p>
            <a:pPr>
              <a:buFont typeface="Wingdings" pitchFamily="2" charset="2"/>
              <a:buNone/>
            </a:pPr>
            <a:endParaRPr lang="zh-CN" altLang="zh-CN" dirty="0" smtClean="0">
              <a:ea typeface="宋体" pitchFamily="2" charset="-122"/>
            </a:endParaRPr>
          </a:p>
          <a:p>
            <a:pPr lvl="1">
              <a:buFont typeface="Arial" pitchFamily="34" charset="0"/>
              <a:buChar char="•"/>
            </a:pPr>
            <a:r>
              <a:rPr lang="zh-CN" altLang="zh-CN" dirty="0" smtClean="0">
                <a:ea typeface="宋体" pitchFamily="2" charset="-122"/>
              </a:rPr>
              <a:t>系统提供多维度的业务执行监控仪表板</a:t>
            </a:r>
            <a:r>
              <a:rPr lang="zh-CN" altLang="en-US" dirty="0" smtClean="0">
                <a:ea typeface="宋体" pitchFamily="2" charset="-122"/>
              </a:rPr>
              <a:t>以及流程执行监控仪表板</a:t>
            </a:r>
            <a:endParaRPr lang="en-US" altLang="zh-CN" dirty="0" smtClean="0">
              <a:ea typeface="宋体" pitchFamily="2" charset="-122"/>
            </a:endParaRPr>
          </a:p>
          <a:p>
            <a:pPr lvl="1">
              <a:buFont typeface="Arial" pitchFamily="34" charset="0"/>
              <a:buChar char="•"/>
            </a:pPr>
            <a:r>
              <a:rPr lang="zh-CN" altLang="en-US" dirty="0" smtClean="0">
                <a:ea typeface="宋体" pitchFamily="2" charset="-122"/>
              </a:rPr>
              <a:t>业务部门仪表板优势</a:t>
            </a:r>
            <a:endParaRPr lang="en-US" altLang="zh-CN" dirty="0" smtClean="0">
              <a:ea typeface="宋体" pitchFamily="2" charset="-122"/>
            </a:endParaRPr>
          </a:p>
          <a:p>
            <a:pPr lvl="1">
              <a:buFont typeface="Arial" pitchFamily="34" charset="0"/>
              <a:buChar char="•"/>
            </a:pPr>
            <a:endParaRPr lang="en-US" altLang="zh-CN" dirty="0" smtClean="0">
              <a:ea typeface="宋体" pitchFamily="2" charset="-122"/>
            </a:endParaRPr>
          </a:p>
        </p:txBody>
      </p:sp>
      <p:sp>
        <p:nvSpPr>
          <p:cNvPr id="51204" name="页脚占位符 3"/>
          <p:cNvSpPr>
            <a:spLocks noGrp="1"/>
          </p:cNvSpPr>
          <p:nvPr>
            <p:ph type="ftr"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graphicFrame>
        <p:nvGraphicFramePr>
          <p:cNvPr id="5" name="Diagram 4"/>
          <p:cNvGraphicFramePr/>
          <p:nvPr/>
        </p:nvGraphicFramePr>
        <p:xfrm>
          <a:off x="1500166" y="2857496"/>
          <a:ext cx="6096000" cy="34210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pull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p:txBody>
          <a:bodyPr/>
          <a:lstStyle/>
          <a:p>
            <a:r>
              <a:rPr lang="zh-CN" altLang="en-US" dirty="0" smtClean="0"/>
              <a:t>业务监控改进 </a:t>
            </a:r>
            <a:r>
              <a:rPr lang="en-US" altLang="zh-CN" dirty="0" smtClean="0"/>
              <a:t>– </a:t>
            </a:r>
            <a:r>
              <a:rPr lang="zh-CN" altLang="en-US" dirty="0" smtClean="0"/>
              <a:t>业务执行监控</a:t>
            </a:r>
          </a:p>
        </p:txBody>
      </p:sp>
      <p:sp>
        <p:nvSpPr>
          <p:cNvPr id="52227" name="内容占位符 2"/>
          <p:cNvSpPr>
            <a:spLocks noGrp="1"/>
          </p:cNvSpPr>
          <p:nvPr>
            <p:ph idx="1"/>
          </p:nvPr>
        </p:nvSpPr>
        <p:spPr>
          <a:xfrm>
            <a:off x="206375" y="962025"/>
            <a:ext cx="8745538" cy="381000"/>
          </a:xfrm>
        </p:spPr>
        <p:txBody>
          <a:bodyPr/>
          <a:lstStyle/>
          <a:p>
            <a:pPr>
              <a:buFont typeface="Wingdings" pitchFamily="2" charset="2"/>
              <a:buNone/>
            </a:pPr>
            <a:r>
              <a:rPr lang="zh-CN" altLang="zh-CN" dirty="0" smtClean="0">
                <a:ea typeface="宋体" pitchFamily="2" charset="-122"/>
              </a:rPr>
              <a:t>网点中心业务执行监控仪表板</a:t>
            </a:r>
            <a:r>
              <a:rPr lang="en-US" altLang="zh-CN" dirty="0" smtClean="0">
                <a:ea typeface="宋体" pitchFamily="2" charset="-122"/>
              </a:rPr>
              <a:t>(</a:t>
            </a:r>
            <a:r>
              <a:rPr lang="zh-CN" altLang="en-US" dirty="0" smtClean="0">
                <a:ea typeface="宋体" pitchFamily="2" charset="-122"/>
              </a:rPr>
              <a:t>总部</a:t>
            </a:r>
            <a:r>
              <a:rPr lang="en-US" altLang="zh-CN" dirty="0" smtClean="0">
                <a:ea typeface="宋体" pitchFamily="2" charset="-122"/>
              </a:rPr>
              <a:t>/</a:t>
            </a:r>
            <a:r>
              <a:rPr lang="zh-CN" altLang="en-US" dirty="0" smtClean="0">
                <a:ea typeface="宋体" pitchFamily="2" charset="-122"/>
              </a:rPr>
              <a:t>子公司</a:t>
            </a:r>
            <a:r>
              <a:rPr lang="en-US" altLang="zh-CN" dirty="0" smtClean="0">
                <a:ea typeface="宋体" pitchFamily="2" charset="-122"/>
              </a:rPr>
              <a:t>)</a:t>
            </a:r>
            <a:endParaRPr lang="zh-CN" altLang="zh-CN" dirty="0" smtClean="0">
              <a:ea typeface="宋体" pitchFamily="2" charset="-122"/>
            </a:endParaRPr>
          </a:p>
        </p:txBody>
      </p:sp>
      <p:sp>
        <p:nvSpPr>
          <p:cNvPr id="52228" name="页脚占位符 3"/>
          <p:cNvSpPr>
            <a:spLocks noGrp="1"/>
          </p:cNvSpPr>
          <p:nvPr>
            <p:ph type="ftr"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pic>
        <p:nvPicPr>
          <p:cNvPr id="52229" name="Picture 2"/>
          <p:cNvPicPr>
            <a:picLocks noChangeAspect="1" noChangeArrowheads="1"/>
          </p:cNvPicPr>
          <p:nvPr/>
        </p:nvPicPr>
        <p:blipFill>
          <a:blip r:embed="rId3" cstate="print"/>
          <a:srcRect/>
          <a:stretch>
            <a:fillRect/>
          </a:stretch>
        </p:blipFill>
        <p:spPr bwMode="auto">
          <a:xfrm>
            <a:off x="755650" y="1341438"/>
            <a:ext cx="7200900" cy="5111750"/>
          </a:xfrm>
          <a:prstGeom prst="rect">
            <a:avLst/>
          </a:prstGeom>
          <a:noFill/>
          <a:ln w="9525">
            <a:noFill/>
            <a:miter lim="800000"/>
            <a:headEnd/>
            <a:tailEnd/>
          </a:ln>
        </p:spPr>
      </p:pic>
    </p:spTree>
  </p:cSld>
  <p:clrMapOvr>
    <a:masterClrMapping/>
  </p:clrMapOvr>
  <p:transition>
    <p:pull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p:nvPr>
        </p:nvSpPr>
        <p:spPr/>
        <p:txBody>
          <a:bodyPr/>
          <a:lstStyle/>
          <a:p>
            <a:r>
              <a:rPr lang="zh-CN" altLang="en-US" dirty="0" smtClean="0"/>
              <a:t>业务监控改进 </a:t>
            </a:r>
            <a:r>
              <a:rPr lang="en-US" altLang="zh-CN" dirty="0" smtClean="0"/>
              <a:t>– </a:t>
            </a:r>
            <a:r>
              <a:rPr lang="zh-CN" altLang="en-US" dirty="0" smtClean="0"/>
              <a:t>业务执行监控</a:t>
            </a:r>
          </a:p>
        </p:txBody>
      </p:sp>
      <p:sp>
        <p:nvSpPr>
          <p:cNvPr id="53251" name="内容占位符 2"/>
          <p:cNvSpPr>
            <a:spLocks noGrp="1"/>
          </p:cNvSpPr>
          <p:nvPr>
            <p:ph idx="1"/>
          </p:nvPr>
        </p:nvSpPr>
        <p:spPr>
          <a:xfrm>
            <a:off x="206375" y="962025"/>
            <a:ext cx="8745538" cy="811213"/>
          </a:xfrm>
        </p:spPr>
        <p:txBody>
          <a:bodyPr/>
          <a:lstStyle/>
          <a:p>
            <a:pPr>
              <a:buFont typeface="Wingdings" pitchFamily="2" charset="2"/>
              <a:buNone/>
            </a:pPr>
            <a:r>
              <a:rPr lang="zh-CN" altLang="zh-CN" dirty="0" smtClean="0">
                <a:ea typeface="宋体" pitchFamily="2" charset="-122"/>
              </a:rPr>
              <a:t>系统管理员仪表板</a:t>
            </a:r>
          </a:p>
          <a:p>
            <a:pPr>
              <a:buFont typeface="Wingdings" pitchFamily="2" charset="2"/>
              <a:buNone/>
            </a:pPr>
            <a:endParaRPr lang="zh-CN" altLang="en-US" dirty="0" smtClean="0">
              <a:ea typeface="宋体" pitchFamily="2" charset="-122"/>
            </a:endParaRPr>
          </a:p>
        </p:txBody>
      </p:sp>
      <p:sp>
        <p:nvSpPr>
          <p:cNvPr id="53252" name="页脚占位符 3"/>
          <p:cNvSpPr>
            <a:spLocks noGrp="1"/>
          </p:cNvSpPr>
          <p:nvPr>
            <p:ph type="ftr"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pic>
        <p:nvPicPr>
          <p:cNvPr id="247810" name="Picture 2"/>
          <p:cNvPicPr>
            <a:picLocks noChangeAspect="1" noChangeArrowheads="1"/>
          </p:cNvPicPr>
          <p:nvPr/>
        </p:nvPicPr>
        <p:blipFill>
          <a:blip r:embed="rId2" cstate="print"/>
          <a:srcRect/>
          <a:stretch>
            <a:fillRect/>
          </a:stretch>
        </p:blipFill>
        <p:spPr bwMode="auto">
          <a:xfrm>
            <a:off x="1052513" y="1357298"/>
            <a:ext cx="7037387" cy="4543425"/>
          </a:xfrm>
          <a:prstGeom prst="rect">
            <a:avLst/>
          </a:prstGeom>
          <a:noFill/>
          <a:ln w="9525">
            <a:noFill/>
            <a:miter lim="800000"/>
            <a:headEnd/>
            <a:tailEnd/>
          </a:ln>
        </p:spPr>
      </p:pic>
    </p:spTree>
  </p:cSld>
  <p:clrMapOvr>
    <a:masterClrMapping/>
  </p:clrMapOvr>
  <p:transition>
    <p:pull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a:lstStyle/>
          <a:p>
            <a:r>
              <a:rPr lang="zh-CN" altLang="en-US" smtClean="0"/>
              <a:t>蓝图设计总体目标</a:t>
            </a:r>
          </a:p>
        </p:txBody>
      </p:sp>
      <p:sp>
        <p:nvSpPr>
          <p:cNvPr id="8195" name="内容占位符 2"/>
          <p:cNvSpPr>
            <a:spLocks noGrp="1"/>
          </p:cNvSpPr>
          <p:nvPr>
            <p:ph idx="1"/>
          </p:nvPr>
        </p:nvSpPr>
        <p:spPr>
          <a:xfrm>
            <a:off x="398462" y="1071546"/>
            <a:ext cx="8245504" cy="1426920"/>
          </a:xfrm>
        </p:spPr>
        <p:txBody>
          <a:bodyPr/>
          <a:lstStyle/>
          <a:p>
            <a:r>
              <a:rPr lang="zh-CN" altLang="en-US" dirty="0" smtClean="0"/>
              <a:t>针对目前的企业快速发展的背景以及面临的挑战，通过平台化、一体化的解决方案实现业务整合，从而根据来伊份的业务特点，形成统一的业务运营平台</a:t>
            </a:r>
            <a:endParaRPr lang="en-US" altLang="zh-CN" dirty="0" smtClean="0"/>
          </a:p>
          <a:p>
            <a:endParaRPr lang="zh-CN" altLang="en-US" dirty="0" smtClean="0">
              <a:ea typeface="宋体" pitchFamily="2" charset="-122"/>
            </a:endParaRPr>
          </a:p>
        </p:txBody>
      </p:sp>
      <p:sp>
        <p:nvSpPr>
          <p:cNvPr id="8196" name="页脚占位符 3"/>
          <p:cNvSpPr>
            <a:spLocks noGrp="1"/>
          </p:cNvSpPr>
          <p:nvPr>
            <p:ph type="ftr"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grpSp>
        <p:nvGrpSpPr>
          <p:cNvPr id="2" name="Group 131"/>
          <p:cNvGrpSpPr/>
          <p:nvPr/>
        </p:nvGrpSpPr>
        <p:grpSpPr>
          <a:xfrm>
            <a:off x="898525" y="1754208"/>
            <a:ext cx="7346950" cy="4603750"/>
            <a:chOff x="898525" y="1268413"/>
            <a:chExt cx="7346950" cy="4603750"/>
          </a:xfrm>
        </p:grpSpPr>
        <p:grpSp>
          <p:nvGrpSpPr>
            <p:cNvPr id="3" name="Group 129"/>
            <p:cNvGrpSpPr/>
            <p:nvPr/>
          </p:nvGrpSpPr>
          <p:grpSpPr>
            <a:xfrm>
              <a:off x="898525" y="1268413"/>
              <a:ext cx="7346950" cy="4603750"/>
              <a:chOff x="898525" y="1268413"/>
              <a:chExt cx="7346950" cy="4603750"/>
            </a:xfrm>
          </p:grpSpPr>
          <p:sp>
            <p:nvSpPr>
              <p:cNvPr id="77" name="AutoShape 3030"/>
              <p:cNvSpPr>
                <a:spLocks noChangeArrowheads="1"/>
              </p:cNvSpPr>
              <p:nvPr/>
            </p:nvSpPr>
            <p:spPr bwMode="auto">
              <a:xfrm>
                <a:off x="898525" y="4578350"/>
                <a:ext cx="2868613" cy="1277938"/>
              </a:xfrm>
              <a:prstGeom prst="cube">
                <a:avLst>
                  <a:gd name="adj" fmla="val 32713"/>
                </a:avLst>
              </a:prstGeom>
              <a:solidFill>
                <a:srgbClr val="C0C0C0"/>
              </a:solidFill>
              <a:ln w="19050">
                <a:noFill/>
                <a:miter lim="800000"/>
                <a:headEnd/>
                <a:tailEnd/>
              </a:ln>
              <a:effectLst/>
            </p:spPr>
            <p:txBody>
              <a:bodyPr wrap="none" anchor="ctr"/>
              <a:lstStyle/>
              <a:p>
                <a:endParaRPr lang="zh-CN" altLang="en-US"/>
              </a:p>
            </p:txBody>
          </p:sp>
          <p:sp>
            <p:nvSpPr>
              <p:cNvPr id="78" name="AutoShape 3031"/>
              <p:cNvSpPr>
                <a:spLocks noChangeArrowheads="1"/>
              </p:cNvSpPr>
              <p:nvPr/>
            </p:nvSpPr>
            <p:spPr bwMode="auto">
              <a:xfrm>
                <a:off x="2389188" y="3917950"/>
                <a:ext cx="2868612" cy="1938338"/>
              </a:xfrm>
              <a:prstGeom prst="cube">
                <a:avLst>
                  <a:gd name="adj" fmla="val 32713"/>
                </a:avLst>
              </a:prstGeom>
              <a:solidFill>
                <a:srgbClr val="C0C0C0"/>
              </a:solidFill>
              <a:ln w="19050">
                <a:noFill/>
                <a:miter lim="800000"/>
                <a:headEnd/>
                <a:tailEnd/>
              </a:ln>
              <a:effectLst/>
            </p:spPr>
            <p:txBody>
              <a:bodyPr wrap="none" anchor="ctr"/>
              <a:lstStyle/>
              <a:p>
                <a:endParaRPr lang="zh-CN" altLang="en-US"/>
              </a:p>
            </p:txBody>
          </p:sp>
          <p:sp>
            <p:nvSpPr>
              <p:cNvPr id="79" name="AutoShape 3032"/>
              <p:cNvSpPr>
                <a:spLocks noChangeArrowheads="1"/>
              </p:cNvSpPr>
              <p:nvPr/>
            </p:nvSpPr>
            <p:spPr bwMode="auto">
              <a:xfrm>
                <a:off x="3881438" y="3206750"/>
                <a:ext cx="2871787" cy="2649538"/>
              </a:xfrm>
              <a:prstGeom prst="cube">
                <a:avLst>
                  <a:gd name="adj" fmla="val 32713"/>
                </a:avLst>
              </a:prstGeom>
              <a:solidFill>
                <a:srgbClr val="C0C0C0"/>
              </a:solidFill>
              <a:ln w="19050">
                <a:noFill/>
                <a:miter lim="800000"/>
                <a:headEnd/>
                <a:tailEnd/>
              </a:ln>
              <a:effectLst/>
            </p:spPr>
            <p:txBody>
              <a:bodyPr wrap="none" anchor="ctr"/>
              <a:lstStyle/>
              <a:p>
                <a:endParaRPr lang="zh-CN" altLang="en-US"/>
              </a:p>
            </p:txBody>
          </p:sp>
          <p:grpSp>
            <p:nvGrpSpPr>
              <p:cNvPr id="4" name="Group 3073"/>
              <p:cNvGrpSpPr>
                <a:grpSpLocks/>
              </p:cNvGrpSpPr>
              <p:nvPr/>
            </p:nvGrpSpPr>
            <p:grpSpPr bwMode="auto">
              <a:xfrm>
                <a:off x="1042988" y="3094038"/>
                <a:ext cx="1511300" cy="1755775"/>
                <a:chOff x="656" y="1998"/>
                <a:chExt cx="952" cy="1106"/>
              </a:xfrm>
            </p:grpSpPr>
            <p:sp>
              <p:nvSpPr>
                <p:cNvPr id="81" name="Oval 3055"/>
                <p:cNvSpPr>
                  <a:spLocks noChangeArrowheads="1"/>
                </p:cNvSpPr>
                <p:nvPr/>
              </p:nvSpPr>
              <p:spPr bwMode="auto">
                <a:xfrm rot="-2771362">
                  <a:off x="656" y="1998"/>
                  <a:ext cx="952" cy="952"/>
                </a:xfrm>
                <a:prstGeom prst="ellipse">
                  <a:avLst/>
                </a:prstGeom>
                <a:gradFill rotWithShape="1">
                  <a:gsLst>
                    <a:gs pos="0">
                      <a:srgbClr val="6666FF"/>
                    </a:gs>
                    <a:gs pos="100000">
                      <a:srgbClr val="2F2F76"/>
                    </a:gs>
                  </a:gsLst>
                  <a:lin ang="5400000" scaled="1"/>
                </a:gradFill>
                <a:ln w="19050" cap="rnd" algn="ctr">
                  <a:noFill/>
                  <a:prstDash val="sysDot"/>
                  <a:round/>
                  <a:headEnd/>
                  <a:tailEnd/>
                </a:ln>
                <a:effectLst/>
              </p:spPr>
              <p:txBody>
                <a:bodyPr wrap="none" anchor="ctr"/>
                <a:lstStyle/>
                <a:p>
                  <a:endParaRPr lang="zh-CN" altLang="en-US"/>
                </a:p>
              </p:txBody>
            </p:sp>
            <p:grpSp>
              <p:nvGrpSpPr>
                <p:cNvPr id="5" name="Group 3056"/>
                <p:cNvGrpSpPr>
                  <a:grpSpLocks/>
                </p:cNvGrpSpPr>
                <p:nvPr/>
              </p:nvGrpSpPr>
              <p:grpSpPr bwMode="auto">
                <a:xfrm>
                  <a:off x="930" y="2977"/>
                  <a:ext cx="403" cy="127"/>
                  <a:chOff x="3839" y="1842"/>
                  <a:chExt cx="576" cy="181"/>
                </a:xfrm>
              </p:grpSpPr>
              <p:sp>
                <p:nvSpPr>
                  <p:cNvPr id="83" name="Oval 3057"/>
                  <p:cNvSpPr>
                    <a:spLocks noChangeArrowheads="1"/>
                  </p:cNvSpPr>
                  <p:nvPr/>
                </p:nvSpPr>
                <p:spPr bwMode="auto">
                  <a:xfrm>
                    <a:off x="3839" y="1842"/>
                    <a:ext cx="576" cy="181"/>
                  </a:xfrm>
                  <a:prstGeom prst="ellipse">
                    <a:avLst/>
                  </a:prstGeom>
                  <a:solidFill>
                    <a:schemeClr val="bg2">
                      <a:alpha val="65097"/>
                    </a:schemeClr>
                  </a:solidFill>
                  <a:ln w="19050" cap="rnd" algn="ctr">
                    <a:noFill/>
                    <a:prstDash val="sysDot"/>
                    <a:round/>
                    <a:headEnd/>
                    <a:tailEnd/>
                  </a:ln>
                  <a:effectLst/>
                </p:spPr>
                <p:txBody>
                  <a:bodyPr wrap="none" anchor="ctr"/>
                  <a:lstStyle/>
                  <a:p>
                    <a:endParaRPr lang="zh-CN" altLang="en-US"/>
                  </a:p>
                </p:txBody>
              </p:sp>
              <p:sp>
                <p:nvSpPr>
                  <p:cNvPr id="84" name="Oval 3058"/>
                  <p:cNvSpPr>
                    <a:spLocks noChangeArrowheads="1"/>
                  </p:cNvSpPr>
                  <p:nvPr/>
                </p:nvSpPr>
                <p:spPr bwMode="auto">
                  <a:xfrm>
                    <a:off x="3944" y="1875"/>
                    <a:ext cx="366" cy="115"/>
                  </a:xfrm>
                  <a:prstGeom prst="ellipse">
                    <a:avLst/>
                  </a:prstGeom>
                  <a:solidFill>
                    <a:schemeClr val="bg2">
                      <a:alpha val="65097"/>
                    </a:schemeClr>
                  </a:solidFill>
                  <a:ln w="19050" cap="rnd" algn="ctr">
                    <a:noFill/>
                    <a:prstDash val="sysDot"/>
                    <a:round/>
                    <a:headEnd/>
                    <a:tailEnd/>
                  </a:ln>
                  <a:effectLst/>
                </p:spPr>
                <p:txBody>
                  <a:bodyPr wrap="none" anchor="ctr"/>
                  <a:lstStyle/>
                  <a:p>
                    <a:endParaRPr lang="zh-CN" altLang="en-US"/>
                  </a:p>
                </p:txBody>
              </p:sp>
            </p:grpSp>
          </p:grpSp>
          <p:sp>
            <p:nvSpPr>
              <p:cNvPr id="85" name="Line 3060"/>
              <p:cNvSpPr>
                <a:spLocks noChangeShapeType="1"/>
              </p:cNvSpPr>
              <p:nvPr/>
            </p:nvSpPr>
            <p:spPr bwMode="auto">
              <a:xfrm>
                <a:off x="2390775" y="4997450"/>
                <a:ext cx="0" cy="865188"/>
              </a:xfrm>
              <a:prstGeom prst="line">
                <a:avLst/>
              </a:prstGeom>
              <a:noFill/>
              <a:ln w="9525" cap="rnd">
                <a:solidFill>
                  <a:srgbClr val="808080"/>
                </a:solidFill>
                <a:prstDash val="sysDot"/>
                <a:round/>
                <a:headEnd/>
                <a:tailEnd/>
              </a:ln>
              <a:effectLst/>
            </p:spPr>
            <p:txBody>
              <a:bodyPr/>
              <a:lstStyle/>
              <a:p>
                <a:endParaRPr lang="en-US"/>
              </a:p>
            </p:txBody>
          </p:sp>
          <p:sp>
            <p:nvSpPr>
              <p:cNvPr id="86" name="Line 3061"/>
              <p:cNvSpPr>
                <a:spLocks noChangeShapeType="1"/>
              </p:cNvSpPr>
              <p:nvPr/>
            </p:nvSpPr>
            <p:spPr bwMode="auto">
              <a:xfrm>
                <a:off x="3881438" y="4554538"/>
                <a:ext cx="0" cy="1317625"/>
              </a:xfrm>
              <a:prstGeom prst="line">
                <a:avLst/>
              </a:prstGeom>
              <a:noFill/>
              <a:ln w="9525" cap="rnd">
                <a:solidFill>
                  <a:srgbClr val="808080"/>
                </a:solidFill>
                <a:prstDash val="sysDot"/>
                <a:round/>
                <a:headEnd/>
                <a:tailEnd/>
              </a:ln>
              <a:effectLst/>
            </p:spPr>
            <p:txBody>
              <a:bodyPr/>
              <a:lstStyle/>
              <a:p>
                <a:endParaRPr lang="en-US"/>
              </a:p>
            </p:txBody>
          </p:sp>
          <p:sp>
            <p:nvSpPr>
              <p:cNvPr id="87" name="Line 3063"/>
              <p:cNvSpPr>
                <a:spLocks noChangeShapeType="1"/>
              </p:cNvSpPr>
              <p:nvPr/>
            </p:nvSpPr>
            <p:spPr bwMode="auto">
              <a:xfrm>
                <a:off x="5378450" y="4071938"/>
                <a:ext cx="0" cy="1800225"/>
              </a:xfrm>
              <a:prstGeom prst="line">
                <a:avLst/>
              </a:prstGeom>
              <a:noFill/>
              <a:ln w="9525" cap="rnd">
                <a:solidFill>
                  <a:srgbClr val="808080"/>
                </a:solidFill>
                <a:prstDash val="sysDot"/>
                <a:round/>
                <a:headEnd/>
                <a:tailEnd/>
              </a:ln>
              <a:effectLst/>
            </p:spPr>
            <p:txBody>
              <a:bodyPr/>
              <a:lstStyle/>
              <a:p>
                <a:endParaRPr lang="en-US"/>
              </a:p>
            </p:txBody>
          </p:sp>
          <p:grpSp>
            <p:nvGrpSpPr>
              <p:cNvPr id="6" name="Group 3074"/>
              <p:cNvGrpSpPr>
                <a:grpSpLocks/>
              </p:cNvGrpSpPr>
              <p:nvPr/>
            </p:nvGrpSpPr>
            <p:grpSpPr bwMode="auto">
              <a:xfrm>
                <a:off x="2738438" y="2517775"/>
                <a:ext cx="1511300" cy="1755775"/>
                <a:chOff x="1724" y="1635"/>
                <a:chExt cx="952" cy="1106"/>
              </a:xfrm>
            </p:grpSpPr>
            <p:sp>
              <p:nvSpPr>
                <p:cNvPr id="89" name="Oval 3050"/>
                <p:cNvSpPr>
                  <a:spLocks noChangeArrowheads="1"/>
                </p:cNvSpPr>
                <p:nvPr/>
              </p:nvSpPr>
              <p:spPr bwMode="auto">
                <a:xfrm rot="-2771362">
                  <a:off x="1724" y="1635"/>
                  <a:ext cx="952" cy="952"/>
                </a:xfrm>
                <a:prstGeom prst="ellipse">
                  <a:avLst/>
                </a:prstGeom>
                <a:gradFill rotWithShape="1">
                  <a:gsLst>
                    <a:gs pos="0">
                      <a:srgbClr val="FF0066"/>
                    </a:gs>
                    <a:gs pos="100000">
                      <a:srgbClr val="76002F"/>
                    </a:gs>
                  </a:gsLst>
                  <a:lin ang="5400000" scaled="1"/>
                </a:gradFill>
                <a:ln w="19050" cap="rnd" algn="ctr">
                  <a:noFill/>
                  <a:prstDash val="sysDot"/>
                  <a:round/>
                  <a:headEnd/>
                  <a:tailEnd/>
                </a:ln>
                <a:effectLst/>
              </p:spPr>
              <p:txBody>
                <a:bodyPr wrap="none" anchor="ctr"/>
                <a:lstStyle/>
                <a:p>
                  <a:endParaRPr lang="zh-CN" altLang="en-US"/>
                </a:p>
              </p:txBody>
            </p:sp>
            <p:grpSp>
              <p:nvGrpSpPr>
                <p:cNvPr id="7" name="Group 3064"/>
                <p:cNvGrpSpPr>
                  <a:grpSpLocks/>
                </p:cNvGrpSpPr>
                <p:nvPr/>
              </p:nvGrpSpPr>
              <p:grpSpPr bwMode="auto">
                <a:xfrm>
                  <a:off x="1998" y="2614"/>
                  <a:ext cx="403" cy="127"/>
                  <a:chOff x="3839" y="1842"/>
                  <a:chExt cx="576" cy="181"/>
                </a:xfrm>
              </p:grpSpPr>
              <p:sp>
                <p:nvSpPr>
                  <p:cNvPr id="91" name="Oval 3065"/>
                  <p:cNvSpPr>
                    <a:spLocks noChangeArrowheads="1"/>
                  </p:cNvSpPr>
                  <p:nvPr/>
                </p:nvSpPr>
                <p:spPr bwMode="auto">
                  <a:xfrm>
                    <a:off x="3839" y="1842"/>
                    <a:ext cx="576" cy="181"/>
                  </a:xfrm>
                  <a:prstGeom prst="ellipse">
                    <a:avLst/>
                  </a:prstGeom>
                  <a:solidFill>
                    <a:schemeClr val="bg2">
                      <a:alpha val="65097"/>
                    </a:schemeClr>
                  </a:solidFill>
                  <a:ln w="19050" cap="rnd" algn="ctr">
                    <a:noFill/>
                    <a:prstDash val="sysDot"/>
                    <a:round/>
                    <a:headEnd/>
                    <a:tailEnd/>
                  </a:ln>
                  <a:effectLst/>
                </p:spPr>
                <p:txBody>
                  <a:bodyPr wrap="none" anchor="ctr"/>
                  <a:lstStyle/>
                  <a:p>
                    <a:endParaRPr lang="zh-CN" altLang="en-US"/>
                  </a:p>
                </p:txBody>
              </p:sp>
              <p:sp>
                <p:nvSpPr>
                  <p:cNvPr id="92" name="Oval 3066"/>
                  <p:cNvSpPr>
                    <a:spLocks noChangeArrowheads="1"/>
                  </p:cNvSpPr>
                  <p:nvPr/>
                </p:nvSpPr>
                <p:spPr bwMode="auto">
                  <a:xfrm>
                    <a:off x="3944" y="1875"/>
                    <a:ext cx="366" cy="115"/>
                  </a:xfrm>
                  <a:prstGeom prst="ellipse">
                    <a:avLst/>
                  </a:prstGeom>
                  <a:solidFill>
                    <a:schemeClr val="bg2">
                      <a:alpha val="65097"/>
                    </a:schemeClr>
                  </a:solidFill>
                  <a:ln w="19050" cap="rnd" algn="ctr">
                    <a:noFill/>
                    <a:prstDash val="sysDot"/>
                    <a:round/>
                    <a:headEnd/>
                    <a:tailEnd/>
                  </a:ln>
                  <a:effectLst/>
                </p:spPr>
                <p:txBody>
                  <a:bodyPr wrap="none" anchor="ctr"/>
                  <a:lstStyle/>
                  <a:p>
                    <a:endParaRPr lang="zh-CN" altLang="en-US"/>
                  </a:p>
                </p:txBody>
              </p:sp>
            </p:grpSp>
          </p:grpSp>
          <p:grpSp>
            <p:nvGrpSpPr>
              <p:cNvPr id="8" name="Group 3075"/>
              <p:cNvGrpSpPr>
                <a:grpSpLocks/>
              </p:cNvGrpSpPr>
              <p:nvPr/>
            </p:nvGrpSpPr>
            <p:grpSpPr bwMode="auto">
              <a:xfrm>
                <a:off x="4435475" y="1941513"/>
                <a:ext cx="1511300" cy="1755775"/>
                <a:chOff x="2793" y="1272"/>
                <a:chExt cx="952" cy="1106"/>
              </a:xfrm>
            </p:grpSpPr>
            <p:sp>
              <p:nvSpPr>
                <p:cNvPr id="94" name="Oval 3043"/>
                <p:cNvSpPr>
                  <a:spLocks noChangeArrowheads="1"/>
                </p:cNvSpPr>
                <p:nvPr/>
              </p:nvSpPr>
              <p:spPr bwMode="auto">
                <a:xfrm rot="-2771362">
                  <a:off x="2793" y="1272"/>
                  <a:ext cx="952" cy="952"/>
                </a:xfrm>
                <a:prstGeom prst="ellipse">
                  <a:avLst/>
                </a:prstGeom>
                <a:gradFill rotWithShape="1">
                  <a:gsLst>
                    <a:gs pos="0">
                      <a:srgbClr val="FFCC00"/>
                    </a:gs>
                    <a:gs pos="100000">
                      <a:srgbClr val="765E00"/>
                    </a:gs>
                  </a:gsLst>
                  <a:lin ang="5400000" scaled="1"/>
                </a:gradFill>
                <a:ln w="19050" cap="rnd" algn="ctr">
                  <a:noFill/>
                  <a:prstDash val="sysDot"/>
                  <a:round/>
                  <a:headEnd/>
                  <a:tailEnd/>
                </a:ln>
                <a:effectLst/>
              </p:spPr>
              <p:txBody>
                <a:bodyPr wrap="none" anchor="ctr"/>
                <a:lstStyle/>
                <a:p>
                  <a:endParaRPr lang="zh-CN" altLang="en-US"/>
                </a:p>
              </p:txBody>
            </p:sp>
            <p:grpSp>
              <p:nvGrpSpPr>
                <p:cNvPr id="9" name="Group 3067"/>
                <p:cNvGrpSpPr>
                  <a:grpSpLocks/>
                </p:cNvGrpSpPr>
                <p:nvPr/>
              </p:nvGrpSpPr>
              <p:grpSpPr bwMode="auto">
                <a:xfrm>
                  <a:off x="3067" y="2251"/>
                  <a:ext cx="403" cy="127"/>
                  <a:chOff x="3839" y="1842"/>
                  <a:chExt cx="576" cy="181"/>
                </a:xfrm>
              </p:grpSpPr>
              <p:sp>
                <p:nvSpPr>
                  <p:cNvPr id="96" name="Oval 3068"/>
                  <p:cNvSpPr>
                    <a:spLocks noChangeArrowheads="1"/>
                  </p:cNvSpPr>
                  <p:nvPr/>
                </p:nvSpPr>
                <p:spPr bwMode="auto">
                  <a:xfrm>
                    <a:off x="3839" y="1842"/>
                    <a:ext cx="576" cy="181"/>
                  </a:xfrm>
                  <a:prstGeom prst="ellipse">
                    <a:avLst/>
                  </a:prstGeom>
                  <a:solidFill>
                    <a:schemeClr val="bg2">
                      <a:alpha val="65097"/>
                    </a:schemeClr>
                  </a:solidFill>
                  <a:ln w="19050" cap="rnd" algn="ctr">
                    <a:noFill/>
                    <a:prstDash val="sysDot"/>
                    <a:round/>
                    <a:headEnd/>
                    <a:tailEnd/>
                  </a:ln>
                  <a:effectLst/>
                </p:spPr>
                <p:txBody>
                  <a:bodyPr wrap="none" anchor="ctr"/>
                  <a:lstStyle/>
                  <a:p>
                    <a:endParaRPr lang="zh-CN" altLang="en-US"/>
                  </a:p>
                </p:txBody>
              </p:sp>
              <p:sp>
                <p:nvSpPr>
                  <p:cNvPr id="97" name="Oval 3069"/>
                  <p:cNvSpPr>
                    <a:spLocks noChangeArrowheads="1"/>
                  </p:cNvSpPr>
                  <p:nvPr/>
                </p:nvSpPr>
                <p:spPr bwMode="auto">
                  <a:xfrm>
                    <a:off x="3944" y="1875"/>
                    <a:ext cx="366" cy="115"/>
                  </a:xfrm>
                  <a:prstGeom prst="ellipse">
                    <a:avLst/>
                  </a:prstGeom>
                  <a:solidFill>
                    <a:schemeClr val="bg2">
                      <a:alpha val="65097"/>
                    </a:schemeClr>
                  </a:solidFill>
                  <a:ln w="19050" cap="rnd" algn="ctr">
                    <a:noFill/>
                    <a:prstDash val="sysDot"/>
                    <a:round/>
                    <a:headEnd/>
                    <a:tailEnd/>
                  </a:ln>
                  <a:effectLst/>
                </p:spPr>
                <p:txBody>
                  <a:bodyPr wrap="none" anchor="ctr"/>
                  <a:lstStyle/>
                  <a:p>
                    <a:endParaRPr lang="zh-CN" altLang="en-US"/>
                  </a:p>
                </p:txBody>
              </p:sp>
            </p:grpSp>
          </p:grpSp>
          <p:sp>
            <p:nvSpPr>
              <p:cNvPr id="98" name="AutoShape 3033"/>
              <p:cNvSpPr>
                <a:spLocks noChangeArrowheads="1"/>
              </p:cNvSpPr>
              <p:nvPr/>
            </p:nvSpPr>
            <p:spPr bwMode="auto">
              <a:xfrm>
                <a:off x="5376863" y="2559050"/>
                <a:ext cx="2868612" cy="3297238"/>
              </a:xfrm>
              <a:prstGeom prst="cube">
                <a:avLst>
                  <a:gd name="adj" fmla="val 32713"/>
                </a:avLst>
              </a:prstGeom>
              <a:solidFill>
                <a:srgbClr val="C0C0C0"/>
              </a:solidFill>
              <a:ln w="19050">
                <a:noFill/>
                <a:miter lim="800000"/>
                <a:headEnd/>
                <a:tailEnd/>
              </a:ln>
              <a:effectLst/>
            </p:spPr>
            <p:txBody>
              <a:bodyPr wrap="none" anchor="ctr"/>
              <a:lstStyle/>
              <a:p>
                <a:endParaRPr lang="zh-CN" altLang="en-US"/>
              </a:p>
            </p:txBody>
          </p:sp>
          <p:grpSp>
            <p:nvGrpSpPr>
              <p:cNvPr id="10" name="Group 3076"/>
              <p:cNvGrpSpPr>
                <a:grpSpLocks/>
              </p:cNvGrpSpPr>
              <p:nvPr/>
            </p:nvGrpSpPr>
            <p:grpSpPr bwMode="auto">
              <a:xfrm>
                <a:off x="6132513" y="1268413"/>
                <a:ext cx="1511300" cy="1760537"/>
                <a:chOff x="3862" y="848"/>
                <a:chExt cx="952" cy="1109"/>
              </a:xfrm>
            </p:grpSpPr>
            <p:sp>
              <p:nvSpPr>
                <p:cNvPr id="100" name="Oval 3035"/>
                <p:cNvSpPr>
                  <a:spLocks noChangeArrowheads="1"/>
                </p:cNvSpPr>
                <p:nvPr/>
              </p:nvSpPr>
              <p:spPr bwMode="auto">
                <a:xfrm rot="-2771362">
                  <a:off x="3862" y="848"/>
                  <a:ext cx="952" cy="952"/>
                </a:xfrm>
                <a:prstGeom prst="ellipse">
                  <a:avLst/>
                </a:prstGeom>
                <a:solidFill>
                  <a:srgbClr val="92D050"/>
                </a:solidFill>
                <a:ln>
                  <a:noFill/>
                </a:ln>
                <a:effectLst/>
                <a:extLst>
                  <a:ext uri="{91240B29-F687-4F45-9708-019B960494DF}">
                    <a14:hiddenLine xmlns:a14="http://schemas.microsoft.com/office/drawing/2010/main" xmlns="" w="19050" cap="rnd" algn="ctr">
                      <a:solidFill>
                        <a:srgbClr val="333333"/>
                      </a:solidFill>
                      <a:prstDash val="sysDot"/>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zh-CN" altLang="en-US">
                    <a:latin typeface="굴림" pitchFamily="50" charset="-127"/>
                    <a:ea typeface="굴림" pitchFamily="50" charset="-127"/>
                  </a:endParaRPr>
                </a:p>
              </p:txBody>
            </p:sp>
            <p:grpSp>
              <p:nvGrpSpPr>
                <p:cNvPr id="11" name="Group 3070"/>
                <p:cNvGrpSpPr>
                  <a:grpSpLocks/>
                </p:cNvGrpSpPr>
                <p:nvPr/>
              </p:nvGrpSpPr>
              <p:grpSpPr bwMode="auto">
                <a:xfrm>
                  <a:off x="4136" y="1830"/>
                  <a:ext cx="403" cy="127"/>
                  <a:chOff x="3839" y="1842"/>
                  <a:chExt cx="576" cy="181"/>
                </a:xfrm>
              </p:grpSpPr>
              <p:sp>
                <p:nvSpPr>
                  <p:cNvPr id="102" name="Oval 3071"/>
                  <p:cNvSpPr>
                    <a:spLocks noChangeArrowheads="1"/>
                  </p:cNvSpPr>
                  <p:nvPr/>
                </p:nvSpPr>
                <p:spPr bwMode="auto">
                  <a:xfrm>
                    <a:off x="3839" y="1842"/>
                    <a:ext cx="576" cy="181"/>
                  </a:xfrm>
                  <a:prstGeom prst="ellipse">
                    <a:avLst/>
                  </a:prstGeom>
                  <a:solidFill>
                    <a:schemeClr val="bg2">
                      <a:alpha val="65097"/>
                    </a:schemeClr>
                  </a:solidFill>
                  <a:ln w="19050" cap="rnd" algn="ctr">
                    <a:noFill/>
                    <a:prstDash val="sysDot"/>
                    <a:round/>
                    <a:headEnd/>
                    <a:tailEnd/>
                  </a:ln>
                  <a:effectLst/>
                </p:spPr>
                <p:txBody>
                  <a:bodyPr wrap="none" anchor="ctr"/>
                  <a:lstStyle/>
                  <a:p>
                    <a:endParaRPr lang="zh-CN" altLang="en-US"/>
                  </a:p>
                </p:txBody>
              </p:sp>
              <p:sp>
                <p:nvSpPr>
                  <p:cNvPr id="103" name="Oval 3072"/>
                  <p:cNvSpPr>
                    <a:spLocks noChangeArrowheads="1"/>
                  </p:cNvSpPr>
                  <p:nvPr/>
                </p:nvSpPr>
                <p:spPr bwMode="auto">
                  <a:xfrm>
                    <a:off x="3944" y="1875"/>
                    <a:ext cx="366" cy="115"/>
                  </a:xfrm>
                  <a:prstGeom prst="ellipse">
                    <a:avLst/>
                  </a:prstGeom>
                  <a:solidFill>
                    <a:schemeClr val="bg2">
                      <a:alpha val="65097"/>
                    </a:schemeClr>
                  </a:solidFill>
                  <a:ln w="19050" cap="rnd" algn="ctr">
                    <a:noFill/>
                    <a:prstDash val="sysDot"/>
                    <a:round/>
                    <a:headEnd/>
                    <a:tailEnd/>
                  </a:ln>
                  <a:effectLst/>
                </p:spPr>
                <p:txBody>
                  <a:bodyPr wrap="none" anchor="ctr"/>
                  <a:lstStyle/>
                  <a:p>
                    <a:endParaRPr lang="zh-CN" altLang="en-US"/>
                  </a:p>
                </p:txBody>
              </p:sp>
            </p:grpSp>
          </p:grpSp>
          <p:sp>
            <p:nvSpPr>
              <p:cNvPr id="108" name="Rectangle 3086"/>
              <p:cNvSpPr>
                <a:spLocks noChangeArrowheads="1"/>
              </p:cNvSpPr>
              <p:nvPr/>
            </p:nvSpPr>
            <p:spPr bwMode="auto">
              <a:xfrm>
                <a:off x="992174" y="5130241"/>
                <a:ext cx="1579562" cy="584775"/>
              </a:xfrm>
              <a:prstGeom prst="rect">
                <a:avLst/>
              </a:prstGeom>
              <a:noFill/>
              <a:ln w="19050" cap="rnd" algn="ctr">
                <a:noFill/>
                <a:prstDash val="sysDot"/>
                <a:miter lim="800000"/>
                <a:headEnd/>
                <a:tailEnd/>
              </a:ln>
              <a:effectLst/>
            </p:spPr>
            <p:txBody>
              <a:bodyPr anchor="ctr">
                <a:spAutoFit/>
              </a:bodyPr>
              <a:lstStyle/>
              <a:p>
                <a:r>
                  <a:rPr lang="zh-CN" altLang="zh-CN" sz="1600" b="1" dirty="0" smtClean="0">
                    <a:solidFill>
                      <a:srgbClr val="000000"/>
                    </a:solidFill>
                    <a:ea typeface="宋体" pitchFamily="2" charset="-122"/>
                  </a:rPr>
                  <a:t>信息集成、共享与协同</a:t>
                </a:r>
                <a:endParaRPr lang="en-US" altLang="ko-KR" sz="1600" b="1" dirty="0">
                  <a:solidFill>
                    <a:srgbClr val="000000"/>
                  </a:solidFill>
                  <a:latin typeface="돋움" pitchFamily="34" charset="-127"/>
                  <a:ea typeface="돋움" pitchFamily="34" charset="-127"/>
                </a:endParaRPr>
              </a:p>
            </p:txBody>
          </p:sp>
          <p:sp>
            <p:nvSpPr>
              <p:cNvPr id="109" name="Rectangle 3087"/>
              <p:cNvSpPr>
                <a:spLocks noChangeArrowheads="1"/>
              </p:cNvSpPr>
              <p:nvPr/>
            </p:nvSpPr>
            <p:spPr bwMode="auto">
              <a:xfrm>
                <a:off x="2478083" y="4741143"/>
                <a:ext cx="1522413" cy="830997"/>
              </a:xfrm>
              <a:prstGeom prst="rect">
                <a:avLst/>
              </a:prstGeom>
              <a:noFill/>
              <a:ln w="19050" cap="rnd" algn="ctr">
                <a:noFill/>
                <a:prstDash val="sysDot"/>
                <a:miter lim="800000"/>
                <a:headEnd/>
                <a:tailEnd/>
              </a:ln>
              <a:effectLst/>
            </p:spPr>
            <p:txBody>
              <a:bodyPr anchor="ctr">
                <a:spAutoFit/>
              </a:bodyPr>
              <a:lstStyle/>
              <a:p>
                <a:pPr>
                  <a:tabLst>
                    <a:tab pos="482600" algn="l"/>
                  </a:tabLst>
                </a:pPr>
                <a:r>
                  <a:rPr lang="zh-CN" altLang="en-US" sz="1600" b="1" dirty="0" smtClean="0">
                    <a:solidFill>
                      <a:srgbClr val="000000"/>
                    </a:solidFill>
                    <a:ea typeface="宋体" pitchFamily="2" charset="-122"/>
                  </a:rPr>
                  <a:t>开放、标准、高效的系统框架搭建</a:t>
                </a:r>
                <a:endParaRPr lang="en-US" altLang="ko-KR" sz="1600" b="1" dirty="0" smtClean="0">
                  <a:solidFill>
                    <a:srgbClr val="000000"/>
                  </a:solidFill>
                  <a:ea typeface="宋体" pitchFamily="2" charset="-122"/>
                </a:endParaRPr>
              </a:p>
            </p:txBody>
          </p:sp>
          <p:sp>
            <p:nvSpPr>
              <p:cNvPr id="111" name="Rectangle 3090"/>
              <p:cNvSpPr>
                <a:spLocks noChangeArrowheads="1"/>
              </p:cNvSpPr>
              <p:nvPr/>
            </p:nvSpPr>
            <p:spPr bwMode="auto">
              <a:xfrm>
                <a:off x="5643570" y="4286256"/>
                <a:ext cx="1558925" cy="584775"/>
              </a:xfrm>
              <a:prstGeom prst="rect">
                <a:avLst/>
              </a:prstGeom>
              <a:noFill/>
              <a:ln w="19050" cap="rnd" algn="ctr">
                <a:noFill/>
                <a:prstDash val="sysDot"/>
                <a:miter lim="800000"/>
                <a:headEnd/>
                <a:tailEnd/>
              </a:ln>
              <a:effectLst/>
            </p:spPr>
            <p:txBody>
              <a:bodyPr anchor="ctr">
                <a:spAutoFit/>
              </a:bodyPr>
              <a:lstStyle/>
              <a:p>
                <a:r>
                  <a:rPr lang="zh-CN" altLang="zh-CN" sz="1600" b="1" dirty="0" smtClean="0">
                    <a:solidFill>
                      <a:srgbClr val="000000"/>
                    </a:solidFill>
                    <a:ea typeface="宋体" pitchFamily="2" charset="-122"/>
                  </a:rPr>
                  <a:t>面向流程的</a:t>
                </a:r>
                <a:r>
                  <a:rPr lang="zh-CN" altLang="en-US" sz="1600" b="1" dirty="0" smtClean="0">
                    <a:solidFill>
                      <a:srgbClr val="000000"/>
                    </a:solidFill>
                    <a:ea typeface="宋体" pitchFamily="2" charset="-122"/>
                  </a:rPr>
                  <a:t>一体化</a:t>
                </a:r>
                <a:r>
                  <a:rPr lang="zh-CN" altLang="zh-CN" sz="1600" b="1" dirty="0" smtClean="0">
                    <a:solidFill>
                      <a:srgbClr val="000000"/>
                    </a:solidFill>
                    <a:ea typeface="宋体" pitchFamily="2" charset="-122"/>
                  </a:rPr>
                  <a:t>业务监控</a:t>
                </a:r>
                <a:endParaRPr lang="en-US" altLang="ko-KR" sz="1600" b="1" dirty="0" smtClean="0">
                  <a:solidFill>
                    <a:srgbClr val="000000"/>
                  </a:solidFill>
                  <a:ea typeface="宋体" pitchFamily="2" charset="-122"/>
                </a:endParaRPr>
              </a:p>
            </p:txBody>
          </p:sp>
          <p:sp>
            <p:nvSpPr>
              <p:cNvPr id="112" name="Freeform 3091"/>
              <p:cNvSpPr>
                <a:spLocks noEditPoints="1"/>
              </p:cNvSpPr>
              <p:nvPr/>
            </p:nvSpPr>
            <p:spPr bwMode="auto">
              <a:xfrm>
                <a:off x="2786050" y="3000372"/>
                <a:ext cx="458788" cy="461962"/>
              </a:xfrm>
              <a:custGeom>
                <a:avLst/>
                <a:gdLst>
                  <a:gd name="T0" fmla="*/ 2147483647 w 300"/>
                  <a:gd name="T1" fmla="*/ 2147483647 h 302"/>
                  <a:gd name="T2" fmla="*/ 2147483647 w 300"/>
                  <a:gd name="T3" fmla="*/ 2147483647 h 302"/>
                  <a:gd name="T4" fmla="*/ 2147483647 w 300"/>
                  <a:gd name="T5" fmla="*/ 2147483647 h 302"/>
                  <a:gd name="T6" fmla="*/ 2147483647 w 300"/>
                  <a:gd name="T7" fmla="*/ 2147483647 h 302"/>
                  <a:gd name="T8" fmla="*/ 2147483647 w 300"/>
                  <a:gd name="T9" fmla="*/ 2147483647 h 302"/>
                  <a:gd name="T10" fmla="*/ 2147483647 w 300"/>
                  <a:gd name="T11" fmla="*/ 2147483647 h 302"/>
                  <a:gd name="T12" fmla="*/ 2147483647 w 300"/>
                  <a:gd name="T13" fmla="*/ 2147483647 h 302"/>
                  <a:gd name="T14" fmla="*/ 2147483647 w 300"/>
                  <a:gd name="T15" fmla="*/ 2147483647 h 302"/>
                  <a:gd name="T16" fmla="*/ 2147483647 w 300"/>
                  <a:gd name="T17" fmla="*/ 2147483647 h 302"/>
                  <a:gd name="T18" fmla="*/ 2147483647 w 300"/>
                  <a:gd name="T19" fmla="*/ 2147483647 h 302"/>
                  <a:gd name="T20" fmla="*/ 2147483647 w 300"/>
                  <a:gd name="T21" fmla="*/ 2147483647 h 302"/>
                  <a:gd name="T22" fmla="*/ 2147483647 w 300"/>
                  <a:gd name="T23" fmla="*/ 2147483647 h 302"/>
                  <a:gd name="T24" fmla="*/ 2147483647 w 300"/>
                  <a:gd name="T25" fmla="*/ 2147483647 h 302"/>
                  <a:gd name="T26" fmla="*/ 2147483647 w 300"/>
                  <a:gd name="T27" fmla="*/ 2147483647 h 302"/>
                  <a:gd name="T28" fmla="*/ 2147483647 w 300"/>
                  <a:gd name="T29" fmla="*/ 2147483647 h 302"/>
                  <a:gd name="T30" fmla="*/ 2147483647 w 300"/>
                  <a:gd name="T31" fmla="*/ 2147483647 h 302"/>
                  <a:gd name="T32" fmla="*/ 2147483647 w 300"/>
                  <a:gd name="T33" fmla="*/ 2147483647 h 302"/>
                  <a:gd name="T34" fmla="*/ 2147483647 w 300"/>
                  <a:gd name="T35" fmla="*/ 2147483647 h 302"/>
                  <a:gd name="T36" fmla="*/ 2147483647 w 300"/>
                  <a:gd name="T37" fmla="*/ 2147483647 h 302"/>
                  <a:gd name="T38" fmla="*/ 2147483647 w 300"/>
                  <a:gd name="T39" fmla="*/ 2147483647 h 302"/>
                  <a:gd name="T40" fmla="*/ 2147483647 w 300"/>
                  <a:gd name="T41" fmla="*/ 2147483647 h 302"/>
                  <a:gd name="T42" fmla="*/ 2147483647 w 300"/>
                  <a:gd name="T43" fmla="*/ 2147483647 h 302"/>
                  <a:gd name="T44" fmla="*/ 2147483647 w 300"/>
                  <a:gd name="T45" fmla="*/ 2147483647 h 302"/>
                  <a:gd name="T46" fmla="*/ 2147483647 w 300"/>
                  <a:gd name="T47" fmla="*/ 2147483647 h 302"/>
                  <a:gd name="T48" fmla="*/ 2147483647 w 300"/>
                  <a:gd name="T49" fmla="*/ 2147483647 h 302"/>
                  <a:gd name="T50" fmla="*/ 2147483647 w 300"/>
                  <a:gd name="T51" fmla="*/ 2147483647 h 302"/>
                  <a:gd name="T52" fmla="*/ 2147483647 w 300"/>
                  <a:gd name="T53" fmla="*/ 2147483647 h 302"/>
                  <a:gd name="T54" fmla="*/ 2147483647 w 300"/>
                  <a:gd name="T55" fmla="*/ 2147483647 h 302"/>
                  <a:gd name="T56" fmla="*/ 2147483647 w 300"/>
                  <a:gd name="T57" fmla="*/ 2147483647 h 302"/>
                  <a:gd name="T58" fmla="*/ 2147483647 w 300"/>
                  <a:gd name="T59" fmla="*/ 2147483647 h 302"/>
                  <a:gd name="T60" fmla="*/ 2147483647 w 300"/>
                  <a:gd name="T61" fmla="*/ 2147483647 h 302"/>
                  <a:gd name="T62" fmla="*/ 2147483647 w 300"/>
                  <a:gd name="T63" fmla="*/ 2147483647 h 302"/>
                  <a:gd name="T64" fmla="*/ 2147483647 w 300"/>
                  <a:gd name="T65" fmla="*/ 2147483647 h 302"/>
                  <a:gd name="T66" fmla="*/ 2147483647 w 300"/>
                  <a:gd name="T67" fmla="*/ 2147483647 h 302"/>
                  <a:gd name="T68" fmla="*/ 2147483647 w 300"/>
                  <a:gd name="T69" fmla="*/ 2147483647 h 302"/>
                  <a:gd name="T70" fmla="*/ 2147483647 w 300"/>
                  <a:gd name="T71" fmla="*/ 2147483647 h 302"/>
                  <a:gd name="T72" fmla="*/ 2147483647 w 300"/>
                  <a:gd name="T73" fmla="*/ 2147483647 h 302"/>
                  <a:gd name="T74" fmla="*/ 2147483647 w 300"/>
                  <a:gd name="T75" fmla="*/ 2147483647 h 302"/>
                  <a:gd name="T76" fmla="*/ 2147483647 w 300"/>
                  <a:gd name="T77" fmla="*/ 2147483647 h 302"/>
                  <a:gd name="T78" fmla="*/ 2147483647 w 300"/>
                  <a:gd name="T79" fmla="*/ 2147483647 h 302"/>
                  <a:gd name="T80" fmla="*/ 2147483647 w 300"/>
                  <a:gd name="T81" fmla="*/ 2147483647 h 302"/>
                  <a:gd name="T82" fmla="*/ 2147483647 w 300"/>
                  <a:gd name="T83" fmla="*/ 2147483647 h 302"/>
                  <a:gd name="T84" fmla="*/ 2147483647 w 300"/>
                  <a:gd name="T85" fmla="*/ 2147483647 h 302"/>
                  <a:gd name="T86" fmla="*/ 2147483647 w 300"/>
                  <a:gd name="T87" fmla="*/ 2147483647 h 302"/>
                  <a:gd name="T88" fmla="*/ 2147483647 w 300"/>
                  <a:gd name="T89" fmla="*/ 2147483647 h 302"/>
                  <a:gd name="T90" fmla="*/ 2147483647 w 300"/>
                  <a:gd name="T91" fmla="*/ 2147483647 h 302"/>
                  <a:gd name="T92" fmla="*/ 2147483647 w 300"/>
                  <a:gd name="T93" fmla="*/ 2147483647 h 302"/>
                  <a:gd name="T94" fmla="*/ 2147483647 w 300"/>
                  <a:gd name="T95" fmla="*/ 2147483647 h 302"/>
                  <a:gd name="T96" fmla="*/ 2147483647 w 300"/>
                  <a:gd name="T97" fmla="*/ 2147483647 h 302"/>
                  <a:gd name="T98" fmla="*/ 2147483647 w 300"/>
                  <a:gd name="T99" fmla="*/ 2147483647 h 302"/>
                  <a:gd name="T100" fmla="*/ 2147483647 w 300"/>
                  <a:gd name="T101" fmla="*/ 2147483647 h 302"/>
                  <a:gd name="T102" fmla="*/ 2147483647 w 300"/>
                  <a:gd name="T103" fmla="*/ 2147483647 h 302"/>
                  <a:gd name="T104" fmla="*/ 2147483647 w 300"/>
                  <a:gd name="T105" fmla="*/ 2147483647 h 302"/>
                  <a:gd name="T106" fmla="*/ 2147483647 w 300"/>
                  <a:gd name="T107" fmla="*/ 2147483647 h 302"/>
                  <a:gd name="T108" fmla="*/ 2147483647 w 300"/>
                  <a:gd name="T109" fmla="*/ 2147483647 h 302"/>
                  <a:gd name="T110" fmla="*/ 2147483647 w 300"/>
                  <a:gd name="T111" fmla="*/ 2147483647 h 302"/>
                  <a:gd name="T112" fmla="*/ 2147483647 w 300"/>
                  <a:gd name="T113" fmla="*/ 2147483647 h 302"/>
                  <a:gd name="T114" fmla="*/ 2147483647 w 300"/>
                  <a:gd name="T115" fmla="*/ 2147483647 h 302"/>
                  <a:gd name="T116" fmla="*/ 2147483647 w 300"/>
                  <a:gd name="T117" fmla="*/ 2147483647 h 302"/>
                  <a:gd name="T118" fmla="*/ 2147483647 w 300"/>
                  <a:gd name="T119" fmla="*/ 2147483647 h 302"/>
                  <a:gd name="T120" fmla="*/ 2147483647 w 300"/>
                  <a:gd name="T121" fmla="*/ 2147483647 h 302"/>
                  <a:gd name="T122" fmla="*/ 2147483647 w 300"/>
                  <a:gd name="T123" fmla="*/ 2147483647 h 30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00" h="302">
                    <a:moveTo>
                      <a:pt x="30" y="302"/>
                    </a:moveTo>
                    <a:lnTo>
                      <a:pt x="30" y="302"/>
                    </a:lnTo>
                    <a:lnTo>
                      <a:pt x="18" y="300"/>
                    </a:lnTo>
                    <a:lnTo>
                      <a:pt x="8" y="292"/>
                    </a:lnTo>
                    <a:lnTo>
                      <a:pt x="2" y="282"/>
                    </a:lnTo>
                    <a:lnTo>
                      <a:pt x="0" y="272"/>
                    </a:lnTo>
                    <a:lnTo>
                      <a:pt x="0" y="266"/>
                    </a:lnTo>
                    <a:lnTo>
                      <a:pt x="2" y="260"/>
                    </a:lnTo>
                    <a:lnTo>
                      <a:pt x="16" y="206"/>
                    </a:lnTo>
                    <a:lnTo>
                      <a:pt x="18" y="200"/>
                    </a:lnTo>
                    <a:lnTo>
                      <a:pt x="24" y="198"/>
                    </a:lnTo>
                    <a:lnTo>
                      <a:pt x="30" y="196"/>
                    </a:lnTo>
                    <a:lnTo>
                      <a:pt x="270" y="196"/>
                    </a:lnTo>
                    <a:lnTo>
                      <a:pt x="276" y="198"/>
                    </a:lnTo>
                    <a:lnTo>
                      <a:pt x="280" y="200"/>
                    </a:lnTo>
                    <a:lnTo>
                      <a:pt x="284" y="206"/>
                    </a:lnTo>
                    <a:lnTo>
                      <a:pt x="298" y="260"/>
                    </a:lnTo>
                    <a:lnTo>
                      <a:pt x="300" y="266"/>
                    </a:lnTo>
                    <a:lnTo>
                      <a:pt x="300" y="272"/>
                    </a:lnTo>
                    <a:lnTo>
                      <a:pt x="298" y="282"/>
                    </a:lnTo>
                    <a:lnTo>
                      <a:pt x="292" y="292"/>
                    </a:lnTo>
                    <a:lnTo>
                      <a:pt x="282" y="300"/>
                    </a:lnTo>
                    <a:lnTo>
                      <a:pt x="270" y="302"/>
                    </a:lnTo>
                    <a:lnTo>
                      <a:pt x="30" y="302"/>
                    </a:lnTo>
                    <a:close/>
                    <a:moveTo>
                      <a:pt x="60" y="0"/>
                    </a:moveTo>
                    <a:lnTo>
                      <a:pt x="240" y="0"/>
                    </a:lnTo>
                    <a:lnTo>
                      <a:pt x="252" y="2"/>
                    </a:lnTo>
                    <a:lnTo>
                      <a:pt x="262" y="8"/>
                    </a:lnTo>
                    <a:lnTo>
                      <a:pt x="268" y="18"/>
                    </a:lnTo>
                    <a:lnTo>
                      <a:pt x="270" y="30"/>
                    </a:lnTo>
                    <a:lnTo>
                      <a:pt x="270" y="150"/>
                    </a:lnTo>
                    <a:lnTo>
                      <a:pt x="268" y="162"/>
                    </a:lnTo>
                    <a:lnTo>
                      <a:pt x="262" y="172"/>
                    </a:lnTo>
                    <a:lnTo>
                      <a:pt x="252" y="178"/>
                    </a:lnTo>
                    <a:lnTo>
                      <a:pt x="240" y="180"/>
                    </a:lnTo>
                    <a:lnTo>
                      <a:pt x="60" y="180"/>
                    </a:lnTo>
                    <a:lnTo>
                      <a:pt x="48" y="178"/>
                    </a:lnTo>
                    <a:lnTo>
                      <a:pt x="38" y="172"/>
                    </a:lnTo>
                    <a:lnTo>
                      <a:pt x="32" y="162"/>
                    </a:lnTo>
                    <a:lnTo>
                      <a:pt x="30" y="150"/>
                    </a:lnTo>
                    <a:lnTo>
                      <a:pt x="30" y="30"/>
                    </a:lnTo>
                    <a:lnTo>
                      <a:pt x="32" y="18"/>
                    </a:lnTo>
                    <a:lnTo>
                      <a:pt x="38" y="8"/>
                    </a:lnTo>
                    <a:lnTo>
                      <a:pt x="48" y="2"/>
                    </a:lnTo>
                    <a:lnTo>
                      <a:pt x="60" y="0"/>
                    </a:lnTo>
                    <a:close/>
                    <a:moveTo>
                      <a:pt x="36" y="256"/>
                    </a:moveTo>
                    <a:lnTo>
                      <a:pt x="36" y="256"/>
                    </a:lnTo>
                    <a:lnTo>
                      <a:pt x="34" y="258"/>
                    </a:lnTo>
                    <a:lnTo>
                      <a:pt x="32" y="260"/>
                    </a:lnTo>
                    <a:lnTo>
                      <a:pt x="32" y="264"/>
                    </a:lnTo>
                    <a:lnTo>
                      <a:pt x="30" y="268"/>
                    </a:lnTo>
                    <a:lnTo>
                      <a:pt x="30" y="270"/>
                    </a:lnTo>
                    <a:lnTo>
                      <a:pt x="32" y="272"/>
                    </a:lnTo>
                    <a:lnTo>
                      <a:pt x="36" y="272"/>
                    </a:lnTo>
                    <a:lnTo>
                      <a:pt x="40" y="272"/>
                    </a:lnTo>
                    <a:lnTo>
                      <a:pt x="44" y="270"/>
                    </a:lnTo>
                    <a:lnTo>
                      <a:pt x="46" y="268"/>
                    </a:lnTo>
                    <a:lnTo>
                      <a:pt x="46" y="264"/>
                    </a:lnTo>
                    <a:lnTo>
                      <a:pt x="46" y="260"/>
                    </a:lnTo>
                    <a:lnTo>
                      <a:pt x="46" y="258"/>
                    </a:lnTo>
                    <a:lnTo>
                      <a:pt x="44" y="256"/>
                    </a:lnTo>
                    <a:lnTo>
                      <a:pt x="40" y="256"/>
                    </a:lnTo>
                    <a:lnTo>
                      <a:pt x="36" y="256"/>
                    </a:lnTo>
                    <a:close/>
                    <a:moveTo>
                      <a:pt x="42" y="234"/>
                    </a:moveTo>
                    <a:lnTo>
                      <a:pt x="42" y="234"/>
                    </a:lnTo>
                    <a:lnTo>
                      <a:pt x="40" y="234"/>
                    </a:lnTo>
                    <a:lnTo>
                      <a:pt x="38" y="238"/>
                    </a:lnTo>
                    <a:lnTo>
                      <a:pt x="36" y="242"/>
                    </a:lnTo>
                    <a:lnTo>
                      <a:pt x="36" y="244"/>
                    </a:lnTo>
                    <a:lnTo>
                      <a:pt x="36" y="248"/>
                    </a:lnTo>
                    <a:lnTo>
                      <a:pt x="38" y="248"/>
                    </a:lnTo>
                    <a:lnTo>
                      <a:pt x="50" y="248"/>
                    </a:lnTo>
                    <a:lnTo>
                      <a:pt x="60" y="248"/>
                    </a:lnTo>
                    <a:lnTo>
                      <a:pt x="62" y="248"/>
                    </a:lnTo>
                    <a:lnTo>
                      <a:pt x="64" y="244"/>
                    </a:lnTo>
                    <a:lnTo>
                      <a:pt x="64" y="242"/>
                    </a:lnTo>
                    <a:lnTo>
                      <a:pt x="66" y="238"/>
                    </a:lnTo>
                    <a:lnTo>
                      <a:pt x="66" y="234"/>
                    </a:lnTo>
                    <a:lnTo>
                      <a:pt x="62" y="234"/>
                    </a:lnTo>
                    <a:lnTo>
                      <a:pt x="52" y="234"/>
                    </a:lnTo>
                    <a:lnTo>
                      <a:pt x="42" y="234"/>
                    </a:lnTo>
                    <a:close/>
                    <a:moveTo>
                      <a:pt x="48" y="210"/>
                    </a:moveTo>
                    <a:lnTo>
                      <a:pt x="48" y="210"/>
                    </a:lnTo>
                    <a:lnTo>
                      <a:pt x="44" y="212"/>
                    </a:lnTo>
                    <a:lnTo>
                      <a:pt x="44" y="214"/>
                    </a:lnTo>
                    <a:lnTo>
                      <a:pt x="42" y="222"/>
                    </a:lnTo>
                    <a:lnTo>
                      <a:pt x="42" y="226"/>
                    </a:lnTo>
                    <a:lnTo>
                      <a:pt x="44" y="226"/>
                    </a:lnTo>
                    <a:lnTo>
                      <a:pt x="50" y="226"/>
                    </a:lnTo>
                    <a:lnTo>
                      <a:pt x="58" y="226"/>
                    </a:lnTo>
                    <a:lnTo>
                      <a:pt x="60" y="226"/>
                    </a:lnTo>
                    <a:lnTo>
                      <a:pt x="62" y="222"/>
                    </a:lnTo>
                    <a:lnTo>
                      <a:pt x="62" y="218"/>
                    </a:lnTo>
                    <a:lnTo>
                      <a:pt x="64" y="214"/>
                    </a:lnTo>
                    <a:lnTo>
                      <a:pt x="62" y="212"/>
                    </a:lnTo>
                    <a:lnTo>
                      <a:pt x="60" y="210"/>
                    </a:lnTo>
                    <a:lnTo>
                      <a:pt x="54" y="210"/>
                    </a:lnTo>
                    <a:lnTo>
                      <a:pt x="48" y="210"/>
                    </a:lnTo>
                    <a:close/>
                    <a:moveTo>
                      <a:pt x="58" y="256"/>
                    </a:moveTo>
                    <a:lnTo>
                      <a:pt x="58" y="256"/>
                    </a:lnTo>
                    <a:lnTo>
                      <a:pt x="56" y="258"/>
                    </a:lnTo>
                    <a:lnTo>
                      <a:pt x="54" y="260"/>
                    </a:lnTo>
                    <a:lnTo>
                      <a:pt x="52" y="268"/>
                    </a:lnTo>
                    <a:lnTo>
                      <a:pt x="52" y="270"/>
                    </a:lnTo>
                    <a:lnTo>
                      <a:pt x="56" y="272"/>
                    </a:lnTo>
                    <a:lnTo>
                      <a:pt x="60" y="272"/>
                    </a:lnTo>
                    <a:lnTo>
                      <a:pt x="64" y="272"/>
                    </a:lnTo>
                    <a:lnTo>
                      <a:pt x="66" y="270"/>
                    </a:lnTo>
                    <a:lnTo>
                      <a:pt x="68" y="268"/>
                    </a:lnTo>
                    <a:lnTo>
                      <a:pt x="68" y="264"/>
                    </a:lnTo>
                    <a:lnTo>
                      <a:pt x="68" y="260"/>
                    </a:lnTo>
                    <a:lnTo>
                      <a:pt x="68" y="258"/>
                    </a:lnTo>
                    <a:lnTo>
                      <a:pt x="66" y="256"/>
                    </a:lnTo>
                    <a:lnTo>
                      <a:pt x="62" y="256"/>
                    </a:lnTo>
                    <a:lnTo>
                      <a:pt x="58" y="256"/>
                    </a:lnTo>
                    <a:close/>
                    <a:moveTo>
                      <a:pt x="74" y="30"/>
                    </a:moveTo>
                    <a:lnTo>
                      <a:pt x="74" y="30"/>
                    </a:lnTo>
                    <a:lnTo>
                      <a:pt x="68" y="32"/>
                    </a:lnTo>
                    <a:lnTo>
                      <a:pt x="64" y="34"/>
                    </a:lnTo>
                    <a:lnTo>
                      <a:pt x="60" y="38"/>
                    </a:lnTo>
                    <a:lnTo>
                      <a:pt x="60" y="46"/>
                    </a:lnTo>
                    <a:lnTo>
                      <a:pt x="60" y="136"/>
                    </a:lnTo>
                    <a:lnTo>
                      <a:pt x="60" y="142"/>
                    </a:lnTo>
                    <a:lnTo>
                      <a:pt x="64" y="146"/>
                    </a:lnTo>
                    <a:lnTo>
                      <a:pt x="68" y="150"/>
                    </a:lnTo>
                    <a:lnTo>
                      <a:pt x="74" y="150"/>
                    </a:lnTo>
                    <a:lnTo>
                      <a:pt x="226" y="150"/>
                    </a:lnTo>
                    <a:lnTo>
                      <a:pt x="232" y="150"/>
                    </a:lnTo>
                    <a:lnTo>
                      <a:pt x="236" y="146"/>
                    </a:lnTo>
                    <a:lnTo>
                      <a:pt x="240" y="142"/>
                    </a:lnTo>
                    <a:lnTo>
                      <a:pt x="240" y="136"/>
                    </a:lnTo>
                    <a:lnTo>
                      <a:pt x="240" y="46"/>
                    </a:lnTo>
                    <a:lnTo>
                      <a:pt x="240" y="38"/>
                    </a:lnTo>
                    <a:lnTo>
                      <a:pt x="236" y="34"/>
                    </a:lnTo>
                    <a:lnTo>
                      <a:pt x="232" y="32"/>
                    </a:lnTo>
                    <a:lnTo>
                      <a:pt x="226" y="30"/>
                    </a:lnTo>
                    <a:lnTo>
                      <a:pt x="74" y="30"/>
                    </a:lnTo>
                    <a:close/>
                    <a:moveTo>
                      <a:pt x="74" y="210"/>
                    </a:moveTo>
                    <a:lnTo>
                      <a:pt x="74" y="210"/>
                    </a:lnTo>
                    <a:lnTo>
                      <a:pt x="72" y="212"/>
                    </a:lnTo>
                    <a:lnTo>
                      <a:pt x="70" y="214"/>
                    </a:lnTo>
                    <a:lnTo>
                      <a:pt x="70" y="218"/>
                    </a:lnTo>
                    <a:lnTo>
                      <a:pt x="68" y="222"/>
                    </a:lnTo>
                    <a:lnTo>
                      <a:pt x="68" y="226"/>
                    </a:lnTo>
                    <a:lnTo>
                      <a:pt x="72" y="226"/>
                    </a:lnTo>
                    <a:lnTo>
                      <a:pt x="74" y="226"/>
                    </a:lnTo>
                    <a:lnTo>
                      <a:pt x="78" y="226"/>
                    </a:lnTo>
                    <a:lnTo>
                      <a:pt x="80" y="226"/>
                    </a:lnTo>
                    <a:lnTo>
                      <a:pt x="82" y="222"/>
                    </a:lnTo>
                    <a:lnTo>
                      <a:pt x="82" y="218"/>
                    </a:lnTo>
                    <a:lnTo>
                      <a:pt x="84" y="214"/>
                    </a:lnTo>
                    <a:lnTo>
                      <a:pt x="82" y="212"/>
                    </a:lnTo>
                    <a:lnTo>
                      <a:pt x="80" y="210"/>
                    </a:lnTo>
                    <a:lnTo>
                      <a:pt x="78" y="210"/>
                    </a:lnTo>
                    <a:lnTo>
                      <a:pt x="74" y="210"/>
                    </a:lnTo>
                    <a:close/>
                    <a:moveTo>
                      <a:pt x="76" y="234"/>
                    </a:moveTo>
                    <a:lnTo>
                      <a:pt x="76" y="234"/>
                    </a:lnTo>
                    <a:lnTo>
                      <a:pt x="74" y="234"/>
                    </a:lnTo>
                    <a:lnTo>
                      <a:pt x="72" y="238"/>
                    </a:lnTo>
                    <a:lnTo>
                      <a:pt x="72" y="244"/>
                    </a:lnTo>
                    <a:lnTo>
                      <a:pt x="72" y="248"/>
                    </a:lnTo>
                    <a:lnTo>
                      <a:pt x="74" y="248"/>
                    </a:lnTo>
                    <a:lnTo>
                      <a:pt x="78" y="248"/>
                    </a:lnTo>
                    <a:lnTo>
                      <a:pt x="82" y="248"/>
                    </a:lnTo>
                    <a:lnTo>
                      <a:pt x="84" y="248"/>
                    </a:lnTo>
                    <a:lnTo>
                      <a:pt x="86" y="244"/>
                    </a:lnTo>
                    <a:lnTo>
                      <a:pt x="86" y="242"/>
                    </a:lnTo>
                    <a:lnTo>
                      <a:pt x="86" y="238"/>
                    </a:lnTo>
                    <a:lnTo>
                      <a:pt x="86" y="234"/>
                    </a:lnTo>
                    <a:lnTo>
                      <a:pt x="84" y="234"/>
                    </a:lnTo>
                    <a:lnTo>
                      <a:pt x="80" y="234"/>
                    </a:lnTo>
                    <a:lnTo>
                      <a:pt x="76" y="234"/>
                    </a:lnTo>
                    <a:close/>
                    <a:moveTo>
                      <a:pt x="80" y="256"/>
                    </a:moveTo>
                    <a:lnTo>
                      <a:pt x="80" y="256"/>
                    </a:lnTo>
                    <a:lnTo>
                      <a:pt x="78" y="258"/>
                    </a:lnTo>
                    <a:lnTo>
                      <a:pt x="76" y="260"/>
                    </a:lnTo>
                    <a:lnTo>
                      <a:pt x="76" y="264"/>
                    </a:lnTo>
                    <a:lnTo>
                      <a:pt x="74" y="268"/>
                    </a:lnTo>
                    <a:lnTo>
                      <a:pt x="76" y="270"/>
                    </a:lnTo>
                    <a:lnTo>
                      <a:pt x="78" y="272"/>
                    </a:lnTo>
                    <a:lnTo>
                      <a:pt x="82" y="272"/>
                    </a:lnTo>
                    <a:lnTo>
                      <a:pt x="86" y="272"/>
                    </a:lnTo>
                    <a:lnTo>
                      <a:pt x="88" y="270"/>
                    </a:lnTo>
                    <a:lnTo>
                      <a:pt x="90" y="268"/>
                    </a:lnTo>
                    <a:lnTo>
                      <a:pt x="90" y="264"/>
                    </a:lnTo>
                    <a:lnTo>
                      <a:pt x="90" y="260"/>
                    </a:lnTo>
                    <a:lnTo>
                      <a:pt x="90" y="258"/>
                    </a:lnTo>
                    <a:lnTo>
                      <a:pt x="88" y="256"/>
                    </a:lnTo>
                    <a:lnTo>
                      <a:pt x="84" y="256"/>
                    </a:lnTo>
                    <a:lnTo>
                      <a:pt x="80" y="256"/>
                    </a:lnTo>
                    <a:close/>
                    <a:moveTo>
                      <a:pt x="94" y="210"/>
                    </a:moveTo>
                    <a:lnTo>
                      <a:pt x="94" y="210"/>
                    </a:lnTo>
                    <a:lnTo>
                      <a:pt x="92" y="212"/>
                    </a:lnTo>
                    <a:lnTo>
                      <a:pt x="90" y="214"/>
                    </a:lnTo>
                    <a:lnTo>
                      <a:pt x="88" y="222"/>
                    </a:lnTo>
                    <a:lnTo>
                      <a:pt x="90" y="226"/>
                    </a:lnTo>
                    <a:lnTo>
                      <a:pt x="92" y="226"/>
                    </a:lnTo>
                    <a:lnTo>
                      <a:pt x="94" y="226"/>
                    </a:lnTo>
                    <a:lnTo>
                      <a:pt x="98" y="226"/>
                    </a:lnTo>
                    <a:lnTo>
                      <a:pt x="102" y="226"/>
                    </a:lnTo>
                    <a:lnTo>
                      <a:pt x="102" y="222"/>
                    </a:lnTo>
                    <a:lnTo>
                      <a:pt x="102" y="218"/>
                    </a:lnTo>
                    <a:lnTo>
                      <a:pt x="104" y="214"/>
                    </a:lnTo>
                    <a:lnTo>
                      <a:pt x="102" y="212"/>
                    </a:lnTo>
                    <a:lnTo>
                      <a:pt x="100" y="210"/>
                    </a:lnTo>
                    <a:lnTo>
                      <a:pt x="96" y="210"/>
                    </a:lnTo>
                    <a:lnTo>
                      <a:pt x="94" y="210"/>
                    </a:lnTo>
                    <a:close/>
                    <a:moveTo>
                      <a:pt x="98" y="234"/>
                    </a:moveTo>
                    <a:lnTo>
                      <a:pt x="98" y="234"/>
                    </a:lnTo>
                    <a:lnTo>
                      <a:pt x="94" y="234"/>
                    </a:lnTo>
                    <a:lnTo>
                      <a:pt x="94" y="238"/>
                    </a:lnTo>
                    <a:lnTo>
                      <a:pt x="94" y="242"/>
                    </a:lnTo>
                    <a:lnTo>
                      <a:pt x="92" y="244"/>
                    </a:lnTo>
                    <a:lnTo>
                      <a:pt x="94" y="248"/>
                    </a:lnTo>
                    <a:lnTo>
                      <a:pt x="96" y="248"/>
                    </a:lnTo>
                    <a:lnTo>
                      <a:pt x="100" y="248"/>
                    </a:lnTo>
                    <a:lnTo>
                      <a:pt x="104" y="248"/>
                    </a:lnTo>
                    <a:lnTo>
                      <a:pt x="106" y="248"/>
                    </a:lnTo>
                    <a:lnTo>
                      <a:pt x="108" y="244"/>
                    </a:lnTo>
                    <a:lnTo>
                      <a:pt x="108" y="242"/>
                    </a:lnTo>
                    <a:lnTo>
                      <a:pt x="108" y="238"/>
                    </a:lnTo>
                    <a:lnTo>
                      <a:pt x="108" y="234"/>
                    </a:lnTo>
                    <a:lnTo>
                      <a:pt x="104" y="234"/>
                    </a:lnTo>
                    <a:lnTo>
                      <a:pt x="102" y="234"/>
                    </a:lnTo>
                    <a:lnTo>
                      <a:pt x="98" y="234"/>
                    </a:lnTo>
                    <a:close/>
                    <a:moveTo>
                      <a:pt x="102" y="256"/>
                    </a:moveTo>
                    <a:lnTo>
                      <a:pt x="102" y="256"/>
                    </a:lnTo>
                    <a:lnTo>
                      <a:pt x="100" y="258"/>
                    </a:lnTo>
                    <a:lnTo>
                      <a:pt x="98" y="260"/>
                    </a:lnTo>
                    <a:lnTo>
                      <a:pt x="98" y="264"/>
                    </a:lnTo>
                    <a:lnTo>
                      <a:pt x="98" y="268"/>
                    </a:lnTo>
                    <a:lnTo>
                      <a:pt x="98" y="270"/>
                    </a:lnTo>
                    <a:lnTo>
                      <a:pt x="100" y="272"/>
                    </a:lnTo>
                    <a:lnTo>
                      <a:pt x="126" y="272"/>
                    </a:lnTo>
                    <a:lnTo>
                      <a:pt x="150" y="272"/>
                    </a:lnTo>
                    <a:lnTo>
                      <a:pt x="174" y="272"/>
                    </a:lnTo>
                    <a:lnTo>
                      <a:pt x="198" y="272"/>
                    </a:lnTo>
                    <a:lnTo>
                      <a:pt x="202" y="270"/>
                    </a:lnTo>
                    <a:lnTo>
                      <a:pt x="202" y="268"/>
                    </a:lnTo>
                    <a:lnTo>
                      <a:pt x="202" y="264"/>
                    </a:lnTo>
                    <a:lnTo>
                      <a:pt x="202" y="260"/>
                    </a:lnTo>
                    <a:lnTo>
                      <a:pt x="200" y="258"/>
                    </a:lnTo>
                    <a:lnTo>
                      <a:pt x="198" y="256"/>
                    </a:lnTo>
                    <a:lnTo>
                      <a:pt x="174" y="256"/>
                    </a:lnTo>
                    <a:lnTo>
                      <a:pt x="150" y="256"/>
                    </a:lnTo>
                    <a:lnTo>
                      <a:pt x="126" y="256"/>
                    </a:lnTo>
                    <a:lnTo>
                      <a:pt x="102" y="256"/>
                    </a:lnTo>
                    <a:close/>
                    <a:moveTo>
                      <a:pt x="114" y="210"/>
                    </a:moveTo>
                    <a:lnTo>
                      <a:pt x="114" y="210"/>
                    </a:lnTo>
                    <a:lnTo>
                      <a:pt x="110" y="212"/>
                    </a:lnTo>
                    <a:lnTo>
                      <a:pt x="110" y="214"/>
                    </a:lnTo>
                    <a:lnTo>
                      <a:pt x="110" y="218"/>
                    </a:lnTo>
                    <a:lnTo>
                      <a:pt x="110" y="222"/>
                    </a:lnTo>
                    <a:lnTo>
                      <a:pt x="110" y="226"/>
                    </a:lnTo>
                    <a:lnTo>
                      <a:pt x="112" y="226"/>
                    </a:lnTo>
                    <a:lnTo>
                      <a:pt x="116" y="226"/>
                    </a:lnTo>
                    <a:lnTo>
                      <a:pt x="120" y="226"/>
                    </a:lnTo>
                    <a:lnTo>
                      <a:pt x="122" y="226"/>
                    </a:lnTo>
                    <a:lnTo>
                      <a:pt x="122" y="222"/>
                    </a:lnTo>
                    <a:lnTo>
                      <a:pt x="122" y="218"/>
                    </a:lnTo>
                    <a:lnTo>
                      <a:pt x="124" y="214"/>
                    </a:lnTo>
                    <a:lnTo>
                      <a:pt x="122" y="212"/>
                    </a:lnTo>
                    <a:lnTo>
                      <a:pt x="120" y="210"/>
                    </a:lnTo>
                    <a:lnTo>
                      <a:pt x="116" y="210"/>
                    </a:lnTo>
                    <a:lnTo>
                      <a:pt x="114" y="210"/>
                    </a:lnTo>
                    <a:close/>
                    <a:moveTo>
                      <a:pt x="118" y="234"/>
                    </a:moveTo>
                    <a:lnTo>
                      <a:pt x="118" y="234"/>
                    </a:lnTo>
                    <a:lnTo>
                      <a:pt x="116" y="234"/>
                    </a:lnTo>
                    <a:lnTo>
                      <a:pt x="114" y="238"/>
                    </a:lnTo>
                    <a:lnTo>
                      <a:pt x="114" y="242"/>
                    </a:lnTo>
                    <a:lnTo>
                      <a:pt x="114" y="244"/>
                    </a:lnTo>
                    <a:lnTo>
                      <a:pt x="114" y="248"/>
                    </a:lnTo>
                    <a:lnTo>
                      <a:pt x="118" y="248"/>
                    </a:lnTo>
                    <a:lnTo>
                      <a:pt x="120" y="248"/>
                    </a:lnTo>
                    <a:lnTo>
                      <a:pt x="124" y="248"/>
                    </a:lnTo>
                    <a:lnTo>
                      <a:pt x="128" y="248"/>
                    </a:lnTo>
                    <a:lnTo>
                      <a:pt x="128" y="244"/>
                    </a:lnTo>
                    <a:lnTo>
                      <a:pt x="128" y="238"/>
                    </a:lnTo>
                    <a:lnTo>
                      <a:pt x="128" y="234"/>
                    </a:lnTo>
                    <a:lnTo>
                      <a:pt x="126" y="234"/>
                    </a:lnTo>
                    <a:lnTo>
                      <a:pt x="122" y="234"/>
                    </a:lnTo>
                    <a:lnTo>
                      <a:pt x="118" y="234"/>
                    </a:lnTo>
                    <a:close/>
                    <a:moveTo>
                      <a:pt x="134" y="210"/>
                    </a:moveTo>
                    <a:lnTo>
                      <a:pt x="134" y="210"/>
                    </a:lnTo>
                    <a:lnTo>
                      <a:pt x="130" y="212"/>
                    </a:lnTo>
                    <a:lnTo>
                      <a:pt x="130" y="214"/>
                    </a:lnTo>
                    <a:lnTo>
                      <a:pt x="130" y="222"/>
                    </a:lnTo>
                    <a:lnTo>
                      <a:pt x="130" y="226"/>
                    </a:lnTo>
                    <a:lnTo>
                      <a:pt x="132" y="226"/>
                    </a:lnTo>
                    <a:lnTo>
                      <a:pt x="136" y="226"/>
                    </a:lnTo>
                    <a:lnTo>
                      <a:pt x="140" y="226"/>
                    </a:lnTo>
                    <a:lnTo>
                      <a:pt x="142" y="226"/>
                    </a:lnTo>
                    <a:lnTo>
                      <a:pt x="142" y="222"/>
                    </a:lnTo>
                    <a:lnTo>
                      <a:pt x="144" y="214"/>
                    </a:lnTo>
                    <a:lnTo>
                      <a:pt x="142" y="212"/>
                    </a:lnTo>
                    <a:lnTo>
                      <a:pt x="140" y="210"/>
                    </a:lnTo>
                    <a:lnTo>
                      <a:pt x="136" y="210"/>
                    </a:lnTo>
                    <a:lnTo>
                      <a:pt x="134" y="210"/>
                    </a:lnTo>
                    <a:close/>
                    <a:moveTo>
                      <a:pt x="140" y="234"/>
                    </a:moveTo>
                    <a:lnTo>
                      <a:pt x="140" y="234"/>
                    </a:lnTo>
                    <a:lnTo>
                      <a:pt x="136" y="234"/>
                    </a:lnTo>
                    <a:lnTo>
                      <a:pt x="136" y="238"/>
                    </a:lnTo>
                    <a:lnTo>
                      <a:pt x="136" y="242"/>
                    </a:lnTo>
                    <a:lnTo>
                      <a:pt x="136" y="244"/>
                    </a:lnTo>
                    <a:lnTo>
                      <a:pt x="136" y="248"/>
                    </a:lnTo>
                    <a:lnTo>
                      <a:pt x="138" y="248"/>
                    </a:lnTo>
                    <a:lnTo>
                      <a:pt x="142" y="248"/>
                    </a:lnTo>
                    <a:lnTo>
                      <a:pt x="146" y="248"/>
                    </a:lnTo>
                    <a:lnTo>
                      <a:pt x="148" y="248"/>
                    </a:lnTo>
                    <a:lnTo>
                      <a:pt x="150" y="244"/>
                    </a:lnTo>
                    <a:lnTo>
                      <a:pt x="150" y="242"/>
                    </a:lnTo>
                    <a:lnTo>
                      <a:pt x="150" y="238"/>
                    </a:lnTo>
                    <a:lnTo>
                      <a:pt x="148" y="234"/>
                    </a:lnTo>
                    <a:lnTo>
                      <a:pt x="146" y="234"/>
                    </a:lnTo>
                    <a:lnTo>
                      <a:pt x="142" y="234"/>
                    </a:lnTo>
                    <a:lnTo>
                      <a:pt x="140" y="234"/>
                    </a:lnTo>
                    <a:close/>
                    <a:moveTo>
                      <a:pt x="154" y="210"/>
                    </a:moveTo>
                    <a:lnTo>
                      <a:pt x="154" y="210"/>
                    </a:lnTo>
                    <a:lnTo>
                      <a:pt x="150" y="212"/>
                    </a:lnTo>
                    <a:lnTo>
                      <a:pt x="150" y="214"/>
                    </a:lnTo>
                    <a:lnTo>
                      <a:pt x="150" y="218"/>
                    </a:lnTo>
                    <a:lnTo>
                      <a:pt x="150" y="222"/>
                    </a:lnTo>
                    <a:lnTo>
                      <a:pt x="150" y="226"/>
                    </a:lnTo>
                    <a:lnTo>
                      <a:pt x="154" y="226"/>
                    </a:lnTo>
                    <a:lnTo>
                      <a:pt x="156" y="226"/>
                    </a:lnTo>
                    <a:lnTo>
                      <a:pt x="160" y="226"/>
                    </a:lnTo>
                    <a:lnTo>
                      <a:pt x="162" y="226"/>
                    </a:lnTo>
                    <a:lnTo>
                      <a:pt x="164" y="222"/>
                    </a:lnTo>
                    <a:lnTo>
                      <a:pt x="164" y="218"/>
                    </a:lnTo>
                    <a:lnTo>
                      <a:pt x="164" y="214"/>
                    </a:lnTo>
                    <a:lnTo>
                      <a:pt x="162" y="212"/>
                    </a:lnTo>
                    <a:lnTo>
                      <a:pt x="160" y="210"/>
                    </a:lnTo>
                    <a:lnTo>
                      <a:pt x="156" y="210"/>
                    </a:lnTo>
                    <a:lnTo>
                      <a:pt x="154" y="210"/>
                    </a:lnTo>
                    <a:close/>
                    <a:moveTo>
                      <a:pt x="160" y="234"/>
                    </a:moveTo>
                    <a:lnTo>
                      <a:pt x="160" y="234"/>
                    </a:lnTo>
                    <a:lnTo>
                      <a:pt x="158" y="234"/>
                    </a:lnTo>
                    <a:lnTo>
                      <a:pt x="156" y="238"/>
                    </a:lnTo>
                    <a:lnTo>
                      <a:pt x="156" y="244"/>
                    </a:lnTo>
                    <a:lnTo>
                      <a:pt x="158" y="248"/>
                    </a:lnTo>
                    <a:lnTo>
                      <a:pt x="160" y="248"/>
                    </a:lnTo>
                    <a:lnTo>
                      <a:pt x="164" y="248"/>
                    </a:lnTo>
                    <a:lnTo>
                      <a:pt x="168" y="248"/>
                    </a:lnTo>
                    <a:lnTo>
                      <a:pt x="170" y="248"/>
                    </a:lnTo>
                    <a:lnTo>
                      <a:pt x="172" y="244"/>
                    </a:lnTo>
                    <a:lnTo>
                      <a:pt x="170" y="238"/>
                    </a:lnTo>
                    <a:lnTo>
                      <a:pt x="170" y="234"/>
                    </a:lnTo>
                    <a:lnTo>
                      <a:pt x="168" y="234"/>
                    </a:lnTo>
                    <a:lnTo>
                      <a:pt x="164" y="234"/>
                    </a:lnTo>
                    <a:lnTo>
                      <a:pt x="160" y="234"/>
                    </a:lnTo>
                    <a:close/>
                    <a:moveTo>
                      <a:pt x="172" y="210"/>
                    </a:moveTo>
                    <a:lnTo>
                      <a:pt x="172" y="210"/>
                    </a:lnTo>
                    <a:lnTo>
                      <a:pt x="170" y="212"/>
                    </a:lnTo>
                    <a:lnTo>
                      <a:pt x="170" y="214"/>
                    </a:lnTo>
                    <a:lnTo>
                      <a:pt x="170" y="218"/>
                    </a:lnTo>
                    <a:lnTo>
                      <a:pt x="170" y="222"/>
                    </a:lnTo>
                    <a:lnTo>
                      <a:pt x="170" y="226"/>
                    </a:lnTo>
                    <a:lnTo>
                      <a:pt x="174" y="226"/>
                    </a:lnTo>
                    <a:lnTo>
                      <a:pt x="176" y="226"/>
                    </a:lnTo>
                    <a:lnTo>
                      <a:pt x="180" y="226"/>
                    </a:lnTo>
                    <a:lnTo>
                      <a:pt x="182" y="226"/>
                    </a:lnTo>
                    <a:lnTo>
                      <a:pt x="184" y="222"/>
                    </a:lnTo>
                    <a:lnTo>
                      <a:pt x="182" y="214"/>
                    </a:lnTo>
                    <a:lnTo>
                      <a:pt x="182" y="212"/>
                    </a:lnTo>
                    <a:lnTo>
                      <a:pt x="180" y="210"/>
                    </a:lnTo>
                    <a:lnTo>
                      <a:pt x="176" y="210"/>
                    </a:lnTo>
                    <a:lnTo>
                      <a:pt x="172" y="210"/>
                    </a:lnTo>
                    <a:close/>
                    <a:moveTo>
                      <a:pt x="182" y="234"/>
                    </a:moveTo>
                    <a:lnTo>
                      <a:pt x="182" y="234"/>
                    </a:lnTo>
                    <a:lnTo>
                      <a:pt x="178" y="234"/>
                    </a:lnTo>
                    <a:lnTo>
                      <a:pt x="178" y="238"/>
                    </a:lnTo>
                    <a:lnTo>
                      <a:pt x="178" y="242"/>
                    </a:lnTo>
                    <a:lnTo>
                      <a:pt x="178" y="244"/>
                    </a:lnTo>
                    <a:lnTo>
                      <a:pt x="180" y="248"/>
                    </a:lnTo>
                    <a:lnTo>
                      <a:pt x="182" y="248"/>
                    </a:lnTo>
                    <a:lnTo>
                      <a:pt x="186" y="248"/>
                    </a:lnTo>
                    <a:lnTo>
                      <a:pt x="190" y="248"/>
                    </a:lnTo>
                    <a:lnTo>
                      <a:pt x="192" y="248"/>
                    </a:lnTo>
                    <a:lnTo>
                      <a:pt x="192" y="244"/>
                    </a:lnTo>
                    <a:lnTo>
                      <a:pt x="192" y="242"/>
                    </a:lnTo>
                    <a:lnTo>
                      <a:pt x="192" y="238"/>
                    </a:lnTo>
                    <a:lnTo>
                      <a:pt x="190" y="234"/>
                    </a:lnTo>
                    <a:lnTo>
                      <a:pt x="188" y="234"/>
                    </a:lnTo>
                    <a:lnTo>
                      <a:pt x="184" y="234"/>
                    </a:lnTo>
                    <a:lnTo>
                      <a:pt x="182" y="234"/>
                    </a:lnTo>
                    <a:close/>
                    <a:moveTo>
                      <a:pt x="192" y="210"/>
                    </a:moveTo>
                    <a:lnTo>
                      <a:pt x="192" y="210"/>
                    </a:lnTo>
                    <a:lnTo>
                      <a:pt x="190" y="212"/>
                    </a:lnTo>
                    <a:lnTo>
                      <a:pt x="190" y="214"/>
                    </a:lnTo>
                    <a:lnTo>
                      <a:pt x="190" y="218"/>
                    </a:lnTo>
                    <a:lnTo>
                      <a:pt x="190" y="222"/>
                    </a:lnTo>
                    <a:lnTo>
                      <a:pt x="192" y="226"/>
                    </a:lnTo>
                    <a:lnTo>
                      <a:pt x="194" y="226"/>
                    </a:lnTo>
                    <a:lnTo>
                      <a:pt x="198" y="226"/>
                    </a:lnTo>
                    <a:lnTo>
                      <a:pt x="200" y="226"/>
                    </a:lnTo>
                    <a:lnTo>
                      <a:pt x="204" y="226"/>
                    </a:lnTo>
                    <a:lnTo>
                      <a:pt x="204" y="222"/>
                    </a:lnTo>
                    <a:lnTo>
                      <a:pt x="204" y="214"/>
                    </a:lnTo>
                    <a:lnTo>
                      <a:pt x="202" y="212"/>
                    </a:lnTo>
                    <a:lnTo>
                      <a:pt x="200" y="210"/>
                    </a:lnTo>
                    <a:lnTo>
                      <a:pt x="196" y="210"/>
                    </a:lnTo>
                    <a:lnTo>
                      <a:pt x="192" y="210"/>
                    </a:lnTo>
                    <a:close/>
                    <a:moveTo>
                      <a:pt x="202" y="234"/>
                    </a:moveTo>
                    <a:lnTo>
                      <a:pt x="202" y="234"/>
                    </a:lnTo>
                    <a:lnTo>
                      <a:pt x="200" y="234"/>
                    </a:lnTo>
                    <a:lnTo>
                      <a:pt x="198" y="238"/>
                    </a:lnTo>
                    <a:lnTo>
                      <a:pt x="200" y="242"/>
                    </a:lnTo>
                    <a:lnTo>
                      <a:pt x="200" y="244"/>
                    </a:lnTo>
                    <a:lnTo>
                      <a:pt x="200" y="248"/>
                    </a:lnTo>
                    <a:lnTo>
                      <a:pt x="204" y="248"/>
                    </a:lnTo>
                    <a:lnTo>
                      <a:pt x="208" y="248"/>
                    </a:lnTo>
                    <a:lnTo>
                      <a:pt x="210" y="248"/>
                    </a:lnTo>
                    <a:lnTo>
                      <a:pt x="214" y="248"/>
                    </a:lnTo>
                    <a:lnTo>
                      <a:pt x="214" y="244"/>
                    </a:lnTo>
                    <a:lnTo>
                      <a:pt x="214" y="242"/>
                    </a:lnTo>
                    <a:lnTo>
                      <a:pt x="212" y="238"/>
                    </a:lnTo>
                    <a:lnTo>
                      <a:pt x="212" y="234"/>
                    </a:lnTo>
                    <a:lnTo>
                      <a:pt x="208" y="234"/>
                    </a:lnTo>
                    <a:lnTo>
                      <a:pt x="206" y="234"/>
                    </a:lnTo>
                    <a:lnTo>
                      <a:pt x="202" y="234"/>
                    </a:lnTo>
                    <a:close/>
                    <a:moveTo>
                      <a:pt x="212" y="256"/>
                    </a:moveTo>
                    <a:lnTo>
                      <a:pt x="212" y="256"/>
                    </a:lnTo>
                    <a:lnTo>
                      <a:pt x="210" y="258"/>
                    </a:lnTo>
                    <a:lnTo>
                      <a:pt x="208" y="260"/>
                    </a:lnTo>
                    <a:lnTo>
                      <a:pt x="208" y="264"/>
                    </a:lnTo>
                    <a:lnTo>
                      <a:pt x="210" y="268"/>
                    </a:lnTo>
                    <a:lnTo>
                      <a:pt x="210" y="270"/>
                    </a:lnTo>
                    <a:lnTo>
                      <a:pt x="214" y="272"/>
                    </a:lnTo>
                    <a:lnTo>
                      <a:pt x="218" y="272"/>
                    </a:lnTo>
                    <a:lnTo>
                      <a:pt x="222" y="272"/>
                    </a:lnTo>
                    <a:lnTo>
                      <a:pt x="224" y="270"/>
                    </a:lnTo>
                    <a:lnTo>
                      <a:pt x="224" y="268"/>
                    </a:lnTo>
                    <a:lnTo>
                      <a:pt x="224" y="264"/>
                    </a:lnTo>
                    <a:lnTo>
                      <a:pt x="224" y="260"/>
                    </a:lnTo>
                    <a:lnTo>
                      <a:pt x="222" y="258"/>
                    </a:lnTo>
                    <a:lnTo>
                      <a:pt x="220" y="256"/>
                    </a:lnTo>
                    <a:lnTo>
                      <a:pt x="216" y="256"/>
                    </a:lnTo>
                    <a:lnTo>
                      <a:pt x="212" y="256"/>
                    </a:lnTo>
                    <a:close/>
                    <a:moveTo>
                      <a:pt x="212" y="210"/>
                    </a:moveTo>
                    <a:lnTo>
                      <a:pt x="212" y="210"/>
                    </a:lnTo>
                    <a:lnTo>
                      <a:pt x="210" y="212"/>
                    </a:lnTo>
                    <a:lnTo>
                      <a:pt x="210" y="214"/>
                    </a:lnTo>
                    <a:lnTo>
                      <a:pt x="210" y="218"/>
                    </a:lnTo>
                    <a:lnTo>
                      <a:pt x="210" y="222"/>
                    </a:lnTo>
                    <a:lnTo>
                      <a:pt x="212" y="226"/>
                    </a:lnTo>
                    <a:lnTo>
                      <a:pt x="214" y="226"/>
                    </a:lnTo>
                    <a:lnTo>
                      <a:pt x="218" y="226"/>
                    </a:lnTo>
                    <a:lnTo>
                      <a:pt x="222" y="226"/>
                    </a:lnTo>
                    <a:lnTo>
                      <a:pt x="224" y="226"/>
                    </a:lnTo>
                    <a:lnTo>
                      <a:pt x="224" y="222"/>
                    </a:lnTo>
                    <a:lnTo>
                      <a:pt x="224" y="218"/>
                    </a:lnTo>
                    <a:lnTo>
                      <a:pt x="222" y="214"/>
                    </a:lnTo>
                    <a:lnTo>
                      <a:pt x="222" y="212"/>
                    </a:lnTo>
                    <a:lnTo>
                      <a:pt x="218" y="210"/>
                    </a:lnTo>
                    <a:lnTo>
                      <a:pt x="216" y="210"/>
                    </a:lnTo>
                    <a:lnTo>
                      <a:pt x="212" y="210"/>
                    </a:lnTo>
                    <a:close/>
                    <a:moveTo>
                      <a:pt x="222" y="234"/>
                    </a:moveTo>
                    <a:lnTo>
                      <a:pt x="222" y="234"/>
                    </a:lnTo>
                    <a:lnTo>
                      <a:pt x="220" y="234"/>
                    </a:lnTo>
                    <a:lnTo>
                      <a:pt x="220" y="238"/>
                    </a:lnTo>
                    <a:lnTo>
                      <a:pt x="222" y="244"/>
                    </a:lnTo>
                    <a:lnTo>
                      <a:pt x="222" y="248"/>
                    </a:lnTo>
                    <a:lnTo>
                      <a:pt x="226" y="248"/>
                    </a:lnTo>
                    <a:lnTo>
                      <a:pt x="228" y="248"/>
                    </a:lnTo>
                    <a:lnTo>
                      <a:pt x="232" y="248"/>
                    </a:lnTo>
                    <a:lnTo>
                      <a:pt x="234" y="248"/>
                    </a:lnTo>
                    <a:lnTo>
                      <a:pt x="236" y="244"/>
                    </a:lnTo>
                    <a:lnTo>
                      <a:pt x="234" y="242"/>
                    </a:lnTo>
                    <a:lnTo>
                      <a:pt x="234" y="238"/>
                    </a:lnTo>
                    <a:lnTo>
                      <a:pt x="232" y="234"/>
                    </a:lnTo>
                    <a:lnTo>
                      <a:pt x="230" y="234"/>
                    </a:lnTo>
                    <a:lnTo>
                      <a:pt x="226" y="234"/>
                    </a:lnTo>
                    <a:lnTo>
                      <a:pt x="222" y="234"/>
                    </a:lnTo>
                    <a:close/>
                    <a:moveTo>
                      <a:pt x="232" y="210"/>
                    </a:moveTo>
                    <a:lnTo>
                      <a:pt x="232" y="210"/>
                    </a:lnTo>
                    <a:lnTo>
                      <a:pt x="230" y="212"/>
                    </a:lnTo>
                    <a:lnTo>
                      <a:pt x="230" y="214"/>
                    </a:lnTo>
                    <a:lnTo>
                      <a:pt x="230" y="218"/>
                    </a:lnTo>
                    <a:lnTo>
                      <a:pt x="232" y="222"/>
                    </a:lnTo>
                    <a:lnTo>
                      <a:pt x="232" y="226"/>
                    </a:lnTo>
                    <a:lnTo>
                      <a:pt x="236" y="226"/>
                    </a:lnTo>
                    <a:lnTo>
                      <a:pt x="246" y="226"/>
                    </a:lnTo>
                    <a:lnTo>
                      <a:pt x="256" y="226"/>
                    </a:lnTo>
                    <a:lnTo>
                      <a:pt x="258" y="226"/>
                    </a:lnTo>
                    <a:lnTo>
                      <a:pt x="258" y="222"/>
                    </a:lnTo>
                    <a:lnTo>
                      <a:pt x="258" y="218"/>
                    </a:lnTo>
                    <a:lnTo>
                      <a:pt x="256" y="214"/>
                    </a:lnTo>
                    <a:lnTo>
                      <a:pt x="254" y="212"/>
                    </a:lnTo>
                    <a:lnTo>
                      <a:pt x="252" y="210"/>
                    </a:lnTo>
                    <a:lnTo>
                      <a:pt x="242" y="210"/>
                    </a:lnTo>
                    <a:lnTo>
                      <a:pt x="232" y="210"/>
                    </a:lnTo>
                    <a:close/>
                    <a:moveTo>
                      <a:pt x="234" y="256"/>
                    </a:moveTo>
                    <a:lnTo>
                      <a:pt x="234" y="256"/>
                    </a:lnTo>
                    <a:lnTo>
                      <a:pt x="232" y="258"/>
                    </a:lnTo>
                    <a:lnTo>
                      <a:pt x="230" y="260"/>
                    </a:lnTo>
                    <a:lnTo>
                      <a:pt x="232" y="268"/>
                    </a:lnTo>
                    <a:lnTo>
                      <a:pt x="234" y="270"/>
                    </a:lnTo>
                    <a:lnTo>
                      <a:pt x="236" y="272"/>
                    </a:lnTo>
                    <a:lnTo>
                      <a:pt x="240" y="272"/>
                    </a:lnTo>
                    <a:lnTo>
                      <a:pt x="244" y="272"/>
                    </a:lnTo>
                    <a:lnTo>
                      <a:pt x="246" y="270"/>
                    </a:lnTo>
                    <a:lnTo>
                      <a:pt x="246" y="268"/>
                    </a:lnTo>
                    <a:lnTo>
                      <a:pt x="246" y="264"/>
                    </a:lnTo>
                    <a:lnTo>
                      <a:pt x="246" y="260"/>
                    </a:lnTo>
                    <a:lnTo>
                      <a:pt x="244" y="258"/>
                    </a:lnTo>
                    <a:lnTo>
                      <a:pt x="240" y="256"/>
                    </a:lnTo>
                    <a:lnTo>
                      <a:pt x="238" y="256"/>
                    </a:lnTo>
                    <a:lnTo>
                      <a:pt x="234" y="256"/>
                    </a:lnTo>
                    <a:close/>
                    <a:moveTo>
                      <a:pt x="244" y="234"/>
                    </a:moveTo>
                    <a:lnTo>
                      <a:pt x="244" y="234"/>
                    </a:lnTo>
                    <a:lnTo>
                      <a:pt x="242" y="234"/>
                    </a:lnTo>
                    <a:lnTo>
                      <a:pt x="240" y="238"/>
                    </a:lnTo>
                    <a:lnTo>
                      <a:pt x="242" y="242"/>
                    </a:lnTo>
                    <a:lnTo>
                      <a:pt x="242" y="244"/>
                    </a:lnTo>
                    <a:lnTo>
                      <a:pt x="244" y="248"/>
                    </a:lnTo>
                    <a:lnTo>
                      <a:pt x="246" y="248"/>
                    </a:lnTo>
                    <a:lnTo>
                      <a:pt x="254" y="248"/>
                    </a:lnTo>
                    <a:lnTo>
                      <a:pt x="260" y="248"/>
                    </a:lnTo>
                    <a:lnTo>
                      <a:pt x="264" y="248"/>
                    </a:lnTo>
                    <a:lnTo>
                      <a:pt x="264" y="244"/>
                    </a:lnTo>
                    <a:lnTo>
                      <a:pt x="262" y="242"/>
                    </a:lnTo>
                    <a:lnTo>
                      <a:pt x="262" y="238"/>
                    </a:lnTo>
                    <a:lnTo>
                      <a:pt x="260" y="234"/>
                    </a:lnTo>
                    <a:lnTo>
                      <a:pt x="258" y="234"/>
                    </a:lnTo>
                    <a:lnTo>
                      <a:pt x="250" y="234"/>
                    </a:lnTo>
                    <a:lnTo>
                      <a:pt x="244" y="234"/>
                    </a:lnTo>
                    <a:close/>
                    <a:moveTo>
                      <a:pt x="256" y="256"/>
                    </a:moveTo>
                    <a:lnTo>
                      <a:pt x="256" y="256"/>
                    </a:lnTo>
                    <a:lnTo>
                      <a:pt x="252" y="258"/>
                    </a:lnTo>
                    <a:lnTo>
                      <a:pt x="252" y="260"/>
                    </a:lnTo>
                    <a:lnTo>
                      <a:pt x="254" y="264"/>
                    </a:lnTo>
                    <a:lnTo>
                      <a:pt x="254" y="268"/>
                    </a:lnTo>
                    <a:lnTo>
                      <a:pt x="256" y="270"/>
                    </a:lnTo>
                    <a:lnTo>
                      <a:pt x="260" y="272"/>
                    </a:lnTo>
                    <a:lnTo>
                      <a:pt x="262" y="272"/>
                    </a:lnTo>
                    <a:lnTo>
                      <a:pt x="266" y="272"/>
                    </a:lnTo>
                    <a:lnTo>
                      <a:pt x="270" y="270"/>
                    </a:lnTo>
                    <a:lnTo>
                      <a:pt x="270" y="268"/>
                    </a:lnTo>
                    <a:lnTo>
                      <a:pt x="268" y="264"/>
                    </a:lnTo>
                    <a:lnTo>
                      <a:pt x="268" y="260"/>
                    </a:lnTo>
                    <a:lnTo>
                      <a:pt x="266" y="258"/>
                    </a:lnTo>
                    <a:lnTo>
                      <a:pt x="262" y="256"/>
                    </a:lnTo>
                    <a:lnTo>
                      <a:pt x="260" y="256"/>
                    </a:lnTo>
                    <a:lnTo>
                      <a:pt x="256" y="256"/>
                    </a:lnTo>
                    <a:close/>
                  </a:path>
                </a:pathLst>
              </a:custGeom>
              <a:solidFill>
                <a:schemeClr val="bg1"/>
              </a:solidFill>
              <a:ln w="9525">
                <a:noFill/>
                <a:round/>
                <a:headEnd/>
                <a:tailEnd/>
              </a:ln>
            </p:spPr>
            <p:txBody>
              <a:bodyPr/>
              <a:lstStyle/>
              <a:p>
                <a:endParaRPr lang="en-US"/>
              </a:p>
            </p:txBody>
          </p:sp>
          <p:sp>
            <p:nvSpPr>
              <p:cNvPr id="114" name="Freeform 3094"/>
              <p:cNvSpPr>
                <a:spLocks noEditPoints="1"/>
              </p:cNvSpPr>
              <p:nvPr/>
            </p:nvSpPr>
            <p:spPr bwMode="auto">
              <a:xfrm>
                <a:off x="1062038" y="3697288"/>
                <a:ext cx="484187" cy="481012"/>
              </a:xfrm>
              <a:custGeom>
                <a:avLst/>
                <a:gdLst>
                  <a:gd name="T0" fmla="*/ 2147483647 w 530"/>
                  <a:gd name="T1" fmla="*/ 2147483647 h 526"/>
                  <a:gd name="T2" fmla="*/ 2147483647 w 530"/>
                  <a:gd name="T3" fmla="*/ 2147483647 h 526"/>
                  <a:gd name="T4" fmla="*/ 2147483647 w 530"/>
                  <a:gd name="T5" fmla="*/ 2147483647 h 526"/>
                  <a:gd name="T6" fmla="*/ 2147483647 w 530"/>
                  <a:gd name="T7" fmla="*/ 2147483647 h 526"/>
                  <a:gd name="T8" fmla="*/ 2147483647 w 530"/>
                  <a:gd name="T9" fmla="*/ 2147483647 h 526"/>
                  <a:gd name="T10" fmla="*/ 2147483647 w 530"/>
                  <a:gd name="T11" fmla="*/ 2147483647 h 526"/>
                  <a:gd name="T12" fmla="*/ 0 w 530"/>
                  <a:gd name="T13" fmla="*/ 2147483647 h 526"/>
                  <a:gd name="T14" fmla="*/ 2147483647 w 530"/>
                  <a:gd name="T15" fmla="*/ 2147483647 h 526"/>
                  <a:gd name="T16" fmla="*/ 2147483647 w 530"/>
                  <a:gd name="T17" fmla="*/ 2147483647 h 526"/>
                  <a:gd name="T18" fmla="*/ 2147483647 w 530"/>
                  <a:gd name="T19" fmla="*/ 0 h 526"/>
                  <a:gd name="T20" fmla="*/ 2147483647 w 530"/>
                  <a:gd name="T21" fmla="*/ 0 h 526"/>
                  <a:gd name="T22" fmla="*/ 2147483647 w 530"/>
                  <a:gd name="T23" fmla="*/ 2147483647 h 526"/>
                  <a:gd name="T24" fmla="*/ 2147483647 w 530"/>
                  <a:gd name="T25" fmla="*/ 2147483647 h 526"/>
                  <a:gd name="T26" fmla="*/ 2147483647 w 530"/>
                  <a:gd name="T27" fmla="*/ 2147483647 h 526"/>
                  <a:gd name="T28" fmla="*/ 2147483647 w 530"/>
                  <a:gd name="T29" fmla="*/ 2147483647 h 526"/>
                  <a:gd name="T30" fmla="*/ 2147483647 w 530"/>
                  <a:gd name="T31" fmla="*/ 2147483647 h 526"/>
                  <a:gd name="T32" fmla="*/ 2147483647 w 530"/>
                  <a:gd name="T33" fmla="*/ 2147483647 h 526"/>
                  <a:gd name="T34" fmla="*/ 2147483647 w 530"/>
                  <a:gd name="T35" fmla="*/ 2147483647 h 526"/>
                  <a:gd name="T36" fmla="*/ 2147483647 w 530"/>
                  <a:gd name="T37" fmla="*/ 2147483647 h 526"/>
                  <a:gd name="T38" fmla="*/ 2147483647 w 530"/>
                  <a:gd name="T39" fmla="*/ 2147483647 h 526"/>
                  <a:gd name="T40" fmla="*/ 2147483647 w 530"/>
                  <a:gd name="T41" fmla="*/ 2147483647 h 526"/>
                  <a:gd name="T42" fmla="*/ 2147483647 w 530"/>
                  <a:gd name="T43" fmla="*/ 2147483647 h 526"/>
                  <a:gd name="T44" fmla="*/ 2147483647 w 530"/>
                  <a:gd name="T45" fmla="*/ 2147483647 h 526"/>
                  <a:gd name="T46" fmla="*/ 2147483647 w 530"/>
                  <a:gd name="T47" fmla="*/ 2147483647 h 526"/>
                  <a:gd name="T48" fmla="*/ 2147483647 w 530"/>
                  <a:gd name="T49" fmla="*/ 2147483647 h 526"/>
                  <a:gd name="T50" fmla="*/ 2147483647 w 530"/>
                  <a:gd name="T51" fmla="*/ 2147483647 h 526"/>
                  <a:gd name="T52" fmla="*/ 2147483647 w 530"/>
                  <a:gd name="T53" fmla="*/ 2147483647 h 526"/>
                  <a:gd name="T54" fmla="*/ 2147483647 w 530"/>
                  <a:gd name="T55" fmla="*/ 2147483647 h 526"/>
                  <a:gd name="T56" fmla="*/ 2147483647 w 530"/>
                  <a:gd name="T57" fmla="*/ 2147483647 h 526"/>
                  <a:gd name="T58" fmla="*/ 2147483647 w 530"/>
                  <a:gd name="T59" fmla="*/ 2147483647 h 526"/>
                  <a:gd name="T60" fmla="*/ 2147483647 w 530"/>
                  <a:gd name="T61" fmla="*/ 2147483647 h 526"/>
                  <a:gd name="T62" fmla="*/ 2147483647 w 530"/>
                  <a:gd name="T63" fmla="*/ 2147483647 h 526"/>
                  <a:gd name="T64" fmla="*/ 2147483647 w 530"/>
                  <a:gd name="T65" fmla="*/ 2147483647 h 526"/>
                  <a:gd name="T66" fmla="*/ 2147483647 w 530"/>
                  <a:gd name="T67" fmla="*/ 2147483647 h 526"/>
                  <a:gd name="T68" fmla="*/ 2147483647 w 530"/>
                  <a:gd name="T69" fmla="*/ 2147483647 h 526"/>
                  <a:gd name="T70" fmla="*/ 2147483647 w 530"/>
                  <a:gd name="T71" fmla="*/ 2147483647 h 526"/>
                  <a:gd name="T72" fmla="*/ 2147483647 w 530"/>
                  <a:gd name="T73" fmla="*/ 2147483647 h 526"/>
                  <a:gd name="T74" fmla="*/ 2147483647 w 530"/>
                  <a:gd name="T75" fmla="*/ 2147483647 h 526"/>
                  <a:gd name="T76" fmla="*/ 2147483647 w 530"/>
                  <a:gd name="T77" fmla="*/ 2147483647 h 526"/>
                  <a:gd name="T78" fmla="*/ 2147483647 w 530"/>
                  <a:gd name="T79" fmla="*/ 2147483647 h 526"/>
                  <a:gd name="T80" fmla="*/ 2147483647 w 530"/>
                  <a:gd name="T81" fmla="*/ 2147483647 h 526"/>
                  <a:gd name="T82" fmla="*/ 2147483647 w 530"/>
                  <a:gd name="T83" fmla="*/ 2147483647 h 526"/>
                  <a:gd name="T84" fmla="*/ 2147483647 w 530"/>
                  <a:gd name="T85" fmla="*/ 2147483647 h 526"/>
                  <a:gd name="T86" fmla="*/ 2147483647 w 530"/>
                  <a:gd name="T87" fmla="*/ 2147483647 h 526"/>
                  <a:gd name="T88" fmla="*/ 2147483647 w 530"/>
                  <a:gd name="T89" fmla="*/ 2147483647 h 526"/>
                  <a:gd name="T90" fmla="*/ 2147483647 w 530"/>
                  <a:gd name="T91" fmla="*/ 2147483647 h 526"/>
                  <a:gd name="T92" fmla="*/ 2147483647 w 530"/>
                  <a:gd name="T93" fmla="*/ 2147483647 h 526"/>
                  <a:gd name="T94" fmla="*/ 2147483647 w 530"/>
                  <a:gd name="T95" fmla="*/ 2147483647 h 526"/>
                  <a:gd name="T96" fmla="*/ 2147483647 w 530"/>
                  <a:gd name="T97" fmla="*/ 2147483647 h 526"/>
                  <a:gd name="T98" fmla="*/ 2147483647 w 530"/>
                  <a:gd name="T99" fmla="*/ 2147483647 h 526"/>
                  <a:gd name="T100" fmla="*/ 2147483647 w 530"/>
                  <a:gd name="T101" fmla="*/ 2147483647 h 526"/>
                  <a:gd name="T102" fmla="*/ 2147483647 w 530"/>
                  <a:gd name="T103" fmla="*/ 2147483647 h 526"/>
                  <a:gd name="T104" fmla="*/ 2147483647 w 530"/>
                  <a:gd name="T105" fmla="*/ 2147483647 h 526"/>
                  <a:gd name="T106" fmla="*/ 2147483647 w 530"/>
                  <a:gd name="T107" fmla="*/ 2147483647 h 526"/>
                  <a:gd name="T108" fmla="*/ 2147483647 w 530"/>
                  <a:gd name="T109" fmla="*/ 2147483647 h 526"/>
                  <a:gd name="T110" fmla="*/ 2147483647 w 530"/>
                  <a:gd name="T111" fmla="*/ 2147483647 h 526"/>
                  <a:gd name="T112" fmla="*/ 2147483647 w 530"/>
                  <a:gd name="T113" fmla="*/ 2147483647 h 526"/>
                  <a:gd name="T114" fmla="*/ 2147483647 w 530"/>
                  <a:gd name="T115" fmla="*/ 2147483647 h 526"/>
                  <a:gd name="T116" fmla="*/ 2147483647 w 530"/>
                  <a:gd name="T117" fmla="*/ 2147483647 h 526"/>
                  <a:gd name="T118" fmla="*/ 2147483647 w 530"/>
                  <a:gd name="T119" fmla="*/ 2147483647 h 526"/>
                  <a:gd name="T120" fmla="*/ 2147483647 w 530"/>
                  <a:gd name="T121" fmla="*/ 2147483647 h 526"/>
                  <a:gd name="T122" fmla="*/ 2147483647 w 530"/>
                  <a:gd name="T123" fmla="*/ 2147483647 h 526"/>
                  <a:gd name="T124" fmla="*/ 2147483647 w 530"/>
                  <a:gd name="T125" fmla="*/ 2147483647 h 52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30" h="526">
                    <a:moveTo>
                      <a:pt x="105" y="526"/>
                    </a:moveTo>
                    <a:lnTo>
                      <a:pt x="105" y="526"/>
                    </a:lnTo>
                    <a:lnTo>
                      <a:pt x="88" y="522"/>
                    </a:lnTo>
                    <a:lnTo>
                      <a:pt x="70" y="512"/>
                    </a:lnTo>
                    <a:lnTo>
                      <a:pt x="56" y="494"/>
                    </a:lnTo>
                    <a:lnTo>
                      <a:pt x="53" y="473"/>
                    </a:lnTo>
                    <a:lnTo>
                      <a:pt x="53" y="291"/>
                    </a:lnTo>
                    <a:lnTo>
                      <a:pt x="28" y="291"/>
                    </a:lnTo>
                    <a:lnTo>
                      <a:pt x="18" y="288"/>
                    </a:lnTo>
                    <a:lnTo>
                      <a:pt x="7" y="284"/>
                    </a:lnTo>
                    <a:lnTo>
                      <a:pt x="4" y="274"/>
                    </a:lnTo>
                    <a:lnTo>
                      <a:pt x="0" y="263"/>
                    </a:lnTo>
                    <a:lnTo>
                      <a:pt x="4" y="252"/>
                    </a:lnTo>
                    <a:lnTo>
                      <a:pt x="7" y="245"/>
                    </a:lnTo>
                    <a:lnTo>
                      <a:pt x="246" y="7"/>
                    </a:lnTo>
                    <a:lnTo>
                      <a:pt x="256" y="0"/>
                    </a:lnTo>
                    <a:lnTo>
                      <a:pt x="267" y="0"/>
                    </a:lnTo>
                    <a:lnTo>
                      <a:pt x="274" y="0"/>
                    </a:lnTo>
                    <a:lnTo>
                      <a:pt x="284" y="7"/>
                    </a:lnTo>
                    <a:lnTo>
                      <a:pt x="372" y="95"/>
                    </a:lnTo>
                    <a:lnTo>
                      <a:pt x="372" y="77"/>
                    </a:lnTo>
                    <a:lnTo>
                      <a:pt x="372" y="67"/>
                    </a:lnTo>
                    <a:lnTo>
                      <a:pt x="379" y="60"/>
                    </a:lnTo>
                    <a:lnTo>
                      <a:pt x="386" y="53"/>
                    </a:lnTo>
                    <a:lnTo>
                      <a:pt x="397" y="53"/>
                    </a:lnTo>
                    <a:lnTo>
                      <a:pt x="425" y="53"/>
                    </a:lnTo>
                    <a:lnTo>
                      <a:pt x="435" y="53"/>
                    </a:lnTo>
                    <a:lnTo>
                      <a:pt x="442" y="60"/>
                    </a:lnTo>
                    <a:lnTo>
                      <a:pt x="449" y="67"/>
                    </a:lnTo>
                    <a:lnTo>
                      <a:pt x="449" y="77"/>
                    </a:lnTo>
                    <a:lnTo>
                      <a:pt x="449" y="172"/>
                    </a:lnTo>
                    <a:lnTo>
                      <a:pt x="523" y="245"/>
                    </a:lnTo>
                    <a:lnTo>
                      <a:pt x="526" y="252"/>
                    </a:lnTo>
                    <a:lnTo>
                      <a:pt x="530" y="263"/>
                    </a:lnTo>
                    <a:lnTo>
                      <a:pt x="530" y="274"/>
                    </a:lnTo>
                    <a:lnTo>
                      <a:pt x="523" y="284"/>
                    </a:lnTo>
                    <a:lnTo>
                      <a:pt x="516" y="288"/>
                    </a:lnTo>
                    <a:lnTo>
                      <a:pt x="502" y="291"/>
                    </a:lnTo>
                    <a:lnTo>
                      <a:pt x="477" y="291"/>
                    </a:lnTo>
                    <a:lnTo>
                      <a:pt x="477" y="473"/>
                    </a:lnTo>
                    <a:lnTo>
                      <a:pt x="474" y="494"/>
                    </a:lnTo>
                    <a:lnTo>
                      <a:pt x="460" y="512"/>
                    </a:lnTo>
                    <a:lnTo>
                      <a:pt x="446" y="522"/>
                    </a:lnTo>
                    <a:lnTo>
                      <a:pt x="425" y="526"/>
                    </a:lnTo>
                    <a:lnTo>
                      <a:pt x="267" y="526"/>
                    </a:lnTo>
                    <a:lnTo>
                      <a:pt x="105" y="526"/>
                    </a:lnTo>
                    <a:close/>
                    <a:moveTo>
                      <a:pt x="186" y="316"/>
                    </a:moveTo>
                    <a:lnTo>
                      <a:pt x="214" y="316"/>
                    </a:lnTo>
                    <a:lnTo>
                      <a:pt x="225" y="319"/>
                    </a:lnTo>
                    <a:lnTo>
                      <a:pt x="232" y="323"/>
                    </a:lnTo>
                    <a:lnTo>
                      <a:pt x="239" y="330"/>
                    </a:lnTo>
                    <a:lnTo>
                      <a:pt x="239" y="344"/>
                    </a:lnTo>
                    <a:lnTo>
                      <a:pt x="239" y="473"/>
                    </a:lnTo>
                    <a:lnTo>
                      <a:pt x="397" y="473"/>
                    </a:lnTo>
                    <a:lnTo>
                      <a:pt x="411" y="473"/>
                    </a:lnTo>
                    <a:lnTo>
                      <a:pt x="418" y="470"/>
                    </a:lnTo>
                    <a:lnTo>
                      <a:pt x="421" y="459"/>
                    </a:lnTo>
                    <a:lnTo>
                      <a:pt x="425" y="449"/>
                    </a:lnTo>
                    <a:lnTo>
                      <a:pt x="425" y="291"/>
                    </a:lnTo>
                    <a:lnTo>
                      <a:pt x="421" y="277"/>
                    </a:lnTo>
                    <a:lnTo>
                      <a:pt x="418" y="270"/>
                    </a:lnTo>
                    <a:lnTo>
                      <a:pt x="411" y="267"/>
                    </a:lnTo>
                    <a:lnTo>
                      <a:pt x="397" y="263"/>
                    </a:lnTo>
                    <a:lnTo>
                      <a:pt x="133" y="263"/>
                    </a:lnTo>
                    <a:lnTo>
                      <a:pt x="123" y="267"/>
                    </a:lnTo>
                    <a:lnTo>
                      <a:pt x="112" y="270"/>
                    </a:lnTo>
                    <a:lnTo>
                      <a:pt x="109" y="277"/>
                    </a:lnTo>
                    <a:lnTo>
                      <a:pt x="105" y="291"/>
                    </a:lnTo>
                    <a:lnTo>
                      <a:pt x="105" y="449"/>
                    </a:lnTo>
                    <a:lnTo>
                      <a:pt x="109" y="459"/>
                    </a:lnTo>
                    <a:lnTo>
                      <a:pt x="112" y="470"/>
                    </a:lnTo>
                    <a:lnTo>
                      <a:pt x="123" y="473"/>
                    </a:lnTo>
                    <a:lnTo>
                      <a:pt x="133" y="473"/>
                    </a:lnTo>
                    <a:lnTo>
                      <a:pt x="158" y="473"/>
                    </a:lnTo>
                    <a:lnTo>
                      <a:pt x="158" y="344"/>
                    </a:lnTo>
                    <a:lnTo>
                      <a:pt x="161" y="330"/>
                    </a:lnTo>
                    <a:lnTo>
                      <a:pt x="165" y="323"/>
                    </a:lnTo>
                    <a:lnTo>
                      <a:pt x="176" y="319"/>
                    </a:lnTo>
                    <a:lnTo>
                      <a:pt x="186" y="316"/>
                    </a:lnTo>
                    <a:close/>
                    <a:moveTo>
                      <a:pt x="319" y="316"/>
                    </a:moveTo>
                    <a:lnTo>
                      <a:pt x="344" y="316"/>
                    </a:lnTo>
                    <a:lnTo>
                      <a:pt x="358" y="319"/>
                    </a:lnTo>
                    <a:lnTo>
                      <a:pt x="365" y="323"/>
                    </a:lnTo>
                    <a:lnTo>
                      <a:pt x="369" y="330"/>
                    </a:lnTo>
                    <a:lnTo>
                      <a:pt x="372" y="344"/>
                    </a:lnTo>
                    <a:lnTo>
                      <a:pt x="372" y="368"/>
                    </a:lnTo>
                    <a:lnTo>
                      <a:pt x="369" y="382"/>
                    </a:lnTo>
                    <a:lnTo>
                      <a:pt x="365" y="389"/>
                    </a:lnTo>
                    <a:lnTo>
                      <a:pt x="358" y="393"/>
                    </a:lnTo>
                    <a:lnTo>
                      <a:pt x="344" y="396"/>
                    </a:lnTo>
                    <a:lnTo>
                      <a:pt x="319" y="396"/>
                    </a:lnTo>
                    <a:lnTo>
                      <a:pt x="305" y="393"/>
                    </a:lnTo>
                    <a:lnTo>
                      <a:pt x="298" y="389"/>
                    </a:lnTo>
                    <a:lnTo>
                      <a:pt x="295" y="382"/>
                    </a:lnTo>
                    <a:lnTo>
                      <a:pt x="291" y="368"/>
                    </a:lnTo>
                    <a:lnTo>
                      <a:pt x="291" y="344"/>
                    </a:lnTo>
                    <a:lnTo>
                      <a:pt x="295" y="330"/>
                    </a:lnTo>
                    <a:lnTo>
                      <a:pt x="298" y="323"/>
                    </a:lnTo>
                    <a:lnTo>
                      <a:pt x="305" y="319"/>
                    </a:lnTo>
                    <a:lnTo>
                      <a:pt x="319" y="316"/>
                    </a:lnTo>
                    <a:close/>
                  </a:path>
                </a:pathLst>
              </a:custGeom>
              <a:solidFill>
                <a:schemeClr val="bg1"/>
              </a:solidFill>
              <a:ln w="9525">
                <a:noFill/>
                <a:round/>
                <a:headEnd/>
                <a:tailEnd/>
              </a:ln>
            </p:spPr>
            <p:txBody>
              <a:bodyPr/>
              <a:lstStyle/>
              <a:p>
                <a:endParaRPr lang="en-US"/>
              </a:p>
            </p:txBody>
          </p:sp>
          <p:sp>
            <p:nvSpPr>
              <p:cNvPr id="115" name="Freeform 3095"/>
              <p:cNvSpPr>
                <a:spLocks noEditPoints="1"/>
              </p:cNvSpPr>
              <p:nvPr/>
            </p:nvSpPr>
            <p:spPr bwMode="auto">
              <a:xfrm>
                <a:off x="4475163" y="2414588"/>
                <a:ext cx="452437" cy="452437"/>
              </a:xfrm>
              <a:custGeom>
                <a:avLst/>
                <a:gdLst>
                  <a:gd name="T0" fmla="*/ 2147483647 w 300"/>
                  <a:gd name="T1" fmla="*/ 2147483647 h 300"/>
                  <a:gd name="T2" fmla="*/ 2147483647 w 300"/>
                  <a:gd name="T3" fmla="*/ 2147483647 h 300"/>
                  <a:gd name="T4" fmla="*/ 2147483647 w 300"/>
                  <a:gd name="T5" fmla="*/ 2147483647 h 300"/>
                  <a:gd name="T6" fmla="*/ 2147483647 w 300"/>
                  <a:gd name="T7" fmla="*/ 2147483647 h 300"/>
                  <a:gd name="T8" fmla="*/ 2147483647 w 300"/>
                  <a:gd name="T9" fmla="*/ 2147483647 h 300"/>
                  <a:gd name="T10" fmla="*/ 2147483647 w 300"/>
                  <a:gd name="T11" fmla="*/ 2147483647 h 300"/>
                  <a:gd name="T12" fmla="*/ 2147483647 w 300"/>
                  <a:gd name="T13" fmla="*/ 2147483647 h 300"/>
                  <a:gd name="T14" fmla="*/ 2147483647 w 300"/>
                  <a:gd name="T15" fmla="*/ 2147483647 h 300"/>
                  <a:gd name="T16" fmla="*/ 2147483647 w 300"/>
                  <a:gd name="T17" fmla="*/ 2147483647 h 300"/>
                  <a:gd name="T18" fmla="*/ 2147483647 w 300"/>
                  <a:gd name="T19" fmla="*/ 2147483647 h 300"/>
                  <a:gd name="T20" fmla="*/ 2147483647 w 300"/>
                  <a:gd name="T21" fmla="*/ 2147483647 h 300"/>
                  <a:gd name="T22" fmla="*/ 0 w 300"/>
                  <a:gd name="T23" fmla="*/ 2147483647 h 300"/>
                  <a:gd name="T24" fmla="*/ 2147483647 w 300"/>
                  <a:gd name="T25" fmla="*/ 2147483647 h 300"/>
                  <a:gd name="T26" fmla="*/ 2147483647 w 300"/>
                  <a:gd name="T27" fmla="*/ 2147483647 h 300"/>
                  <a:gd name="T28" fmla="*/ 2147483647 w 300"/>
                  <a:gd name="T29" fmla="*/ 0 h 300"/>
                  <a:gd name="T30" fmla="*/ 2147483647 w 300"/>
                  <a:gd name="T31" fmla="*/ 2147483647 h 300"/>
                  <a:gd name="T32" fmla="*/ 2147483647 w 300"/>
                  <a:gd name="T33" fmla="*/ 2147483647 h 300"/>
                  <a:gd name="T34" fmla="*/ 2147483647 w 300"/>
                  <a:gd name="T35" fmla="*/ 2147483647 h 300"/>
                  <a:gd name="T36" fmla="*/ 2147483647 w 300"/>
                  <a:gd name="T37" fmla="*/ 2147483647 h 300"/>
                  <a:gd name="T38" fmla="*/ 2147483647 w 300"/>
                  <a:gd name="T39" fmla="*/ 2147483647 h 300"/>
                  <a:gd name="T40" fmla="*/ 2147483647 w 300"/>
                  <a:gd name="T41" fmla="*/ 2147483647 h 300"/>
                  <a:gd name="T42" fmla="*/ 2147483647 w 300"/>
                  <a:gd name="T43" fmla="*/ 2147483647 h 300"/>
                  <a:gd name="T44" fmla="*/ 2147483647 w 300"/>
                  <a:gd name="T45" fmla="*/ 2147483647 h 300"/>
                  <a:gd name="T46" fmla="*/ 2147483647 w 300"/>
                  <a:gd name="T47" fmla="*/ 2147483647 h 300"/>
                  <a:gd name="T48" fmla="*/ 2147483647 w 300"/>
                  <a:gd name="T49" fmla="*/ 2147483647 h 300"/>
                  <a:gd name="T50" fmla="*/ 2147483647 w 300"/>
                  <a:gd name="T51" fmla="*/ 2147483647 h 300"/>
                  <a:gd name="T52" fmla="*/ 2147483647 w 300"/>
                  <a:gd name="T53" fmla="*/ 2147483647 h 300"/>
                  <a:gd name="T54" fmla="*/ 2147483647 w 300"/>
                  <a:gd name="T55" fmla="*/ 2147483647 h 300"/>
                  <a:gd name="T56" fmla="*/ 2147483647 w 300"/>
                  <a:gd name="T57" fmla="*/ 2147483647 h 300"/>
                  <a:gd name="T58" fmla="*/ 2147483647 w 300"/>
                  <a:gd name="T59" fmla="*/ 2147483647 h 300"/>
                  <a:gd name="T60" fmla="*/ 2147483647 w 300"/>
                  <a:gd name="T61" fmla="*/ 2147483647 h 300"/>
                  <a:gd name="T62" fmla="*/ 2147483647 w 300"/>
                  <a:gd name="T63" fmla="*/ 2147483647 h 300"/>
                  <a:gd name="T64" fmla="*/ 2147483647 w 300"/>
                  <a:gd name="T65" fmla="*/ 2147483647 h 300"/>
                  <a:gd name="T66" fmla="*/ 2147483647 w 300"/>
                  <a:gd name="T67" fmla="*/ 2147483647 h 300"/>
                  <a:gd name="T68" fmla="*/ 2147483647 w 300"/>
                  <a:gd name="T69" fmla="*/ 2147483647 h 300"/>
                  <a:gd name="T70" fmla="*/ 2147483647 w 300"/>
                  <a:gd name="T71" fmla="*/ 2147483647 h 300"/>
                  <a:gd name="T72" fmla="*/ 2147483647 w 300"/>
                  <a:gd name="T73" fmla="*/ 2147483647 h 300"/>
                  <a:gd name="T74" fmla="*/ 2147483647 w 300"/>
                  <a:gd name="T75" fmla="*/ 2147483647 h 300"/>
                  <a:gd name="T76" fmla="*/ 2147483647 w 300"/>
                  <a:gd name="T77" fmla="*/ 2147483647 h 300"/>
                  <a:gd name="T78" fmla="*/ 2147483647 w 300"/>
                  <a:gd name="T79" fmla="*/ 2147483647 h 300"/>
                  <a:gd name="T80" fmla="*/ 2147483647 w 300"/>
                  <a:gd name="T81" fmla="*/ 2147483647 h 300"/>
                  <a:gd name="T82" fmla="*/ 2147483647 w 300"/>
                  <a:gd name="T83" fmla="*/ 2147483647 h 300"/>
                  <a:gd name="T84" fmla="*/ 2147483647 w 300"/>
                  <a:gd name="T85" fmla="*/ 2147483647 h 300"/>
                  <a:gd name="T86" fmla="*/ 2147483647 w 300"/>
                  <a:gd name="T87" fmla="*/ 2147483647 h 300"/>
                  <a:gd name="T88" fmla="*/ 2147483647 w 300"/>
                  <a:gd name="T89" fmla="*/ 0 h 300"/>
                  <a:gd name="T90" fmla="*/ 2147483647 w 300"/>
                  <a:gd name="T91" fmla="*/ 2147483647 h 300"/>
                  <a:gd name="T92" fmla="*/ 2147483647 w 300"/>
                  <a:gd name="T93" fmla="*/ 2147483647 h 300"/>
                  <a:gd name="T94" fmla="*/ 2147483647 w 300"/>
                  <a:gd name="T95" fmla="*/ 2147483647 h 300"/>
                  <a:gd name="T96" fmla="*/ 2147483647 w 300"/>
                  <a:gd name="T97" fmla="*/ 2147483647 h 300"/>
                  <a:gd name="T98" fmla="*/ 2147483647 w 300"/>
                  <a:gd name="T99" fmla="*/ 2147483647 h 300"/>
                  <a:gd name="T100" fmla="*/ 2147483647 w 300"/>
                  <a:gd name="T101" fmla="*/ 2147483647 h 300"/>
                  <a:gd name="T102" fmla="*/ 2147483647 w 300"/>
                  <a:gd name="T103" fmla="*/ 2147483647 h 300"/>
                  <a:gd name="T104" fmla="*/ 2147483647 w 300"/>
                  <a:gd name="T105" fmla="*/ 2147483647 h 300"/>
                  <a:gd name="T106" fmla="*/ 2147483647 w 300"/>
                  <a:gd name="T107" fmla="*/ 0 h 3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00" h="300">
                    <a:moveTo>
                      <a:pt x="30" y="90"/>
                    </a:moveTo>
                    <a:lnTo>
                      <a:pt x="104" y="90"/>
                    </a:lnTo>
                    <a:lnTo>
                      <a:pt x="116" y="92"/>
                    </a:lnTo>
                    <a:lnTo>
                      <a:pt x="126" y="98"/>
                    </a:lnTo>
                    <a:lnTo>
                      <a:pt x="132" y="108"/>
                    </a:lnTo>
                    <a:lnTo>
                      <a:pt x="134" y="120"/>
                    </a:lnTo>
                    <a:lnTo>
                      <a:pt x="134" y="166"/>
                    </a:lnTo>
                    <a:lnTo>
                      <a:pt x="132" y="176"/>
                    </a:lnTo>
                    <a:lnTo>
                      <a:pt x="126" y="186"/>
                    </a:lnTo>
                    <a:lnTo>
                      <a:pt x="116" y="194"/>
                    </a:lnTo>
                    <a:lnTo>
                      <a:pt x="104" y="196"/>
                    </a:lnTo>
                    <a:lnTo>
                      <a:pt x="104" y="270"/>
                    </a:lnTo>
                    <a:lnTo>
                      <a:pt x="102" y="282"/>
                    </a:lnTo>
                    <a:lnTo>
                      <a:pt x="96" y="292"/>
                    </a:lnTo>
                    <a:lnTo>
                      <a:pt x="86" y="298"/>
                    </a:lnTo>
                    <a:lnTo>
                      <a:pt x="74" y="300"/>
                    </a:lnTo>
                    <a:lnTo>
                      <a:pt x="60" y="300"/>
                    </a:lnTo>
                    <a:lnTo>
                      <a:pt x="48" y="298"/>
                    </a:lnTo>
                    <a:lnTo>
                      <a:pt x="38" y="292"/>
                    </a:lnTo>
                    <a:lnTo>
                      <a:pt x="32" y="282"/>
                    </a:lnTo>
                    <a:lnTo>
                      <a:pt x="30" y="270"/>
                    </a:lnTo>
                    <a:lnTo>
                      <a:pt x="30" y="196"/>
                    </a:lnTo>
                    <a:lnTo>
                      <a:pt x="18" y="194"/>
                    </a:lnTo>
                    <a:lnTo>
                      <a:pt x="8" y="186"/>
                    </a:lnTo>
                    <a:lnTo>
                      <a:pt x="2" y="176"/>
                    </a:lnTo>
                    <a:lnTo>
                      <a:pt x="0" y="166"/>
                    </a:lnTo>
                    <a:lnTo>
                      <a:pt x="0" y="120"/>
                    </a:lnTo>
                    <a:lnTo>
                      <a:pt x="2" y="108"/>
                    </a:lnTo>
                    <a:lnTo>
                      <a:pt x="8" y="98"/>
                    </a:lnTo>
                    <a:lnTo>
                      <a:pt x="18" y="92"/>
                    </a:lnTo>
                    <a:lnTo>
                      <a:pt x="30" y="90"/>
                    </a:lnTo>
                    <a:close/>
                    <a:moveTo>
                      <a:pt x="60" y="0"/>
                    </a:moveTo>
                    <a:lnTo>
                      <a:pt x="74" y="0"/>
                    </a:lnTo>
                    <a:lnTo>
                      <a:pt x="86" y="2"/>
                    </a:lnTo>
                    <a:lnTo>
                      <a:pt x="96" y="8"/>
                    </a:lnTo>
                    <a:lnTo>
                      <a:pt x="102" y="18"/>
                    </a:lnTo>
                    <a:lnTo>
                      <a:pt x="104" y="30"/>
                    </a:lnTo>
                    <a:lnTo>
                      <a:pt x="104" y="44"/>
                    </a:lnTo>
                    <a:lnTo>
                      <a:pt x="102" y="56"/>
                    </a:lnTo>
                    <a:lnTo>
                      <a:pt x="96" y="66"/>
                    </a:lnTo>
                    <a:lnTo>
                      <a:pt x="86" y="72"/>
                    </a:lnTo>
                    <a:lnTo>
                      <a:pt x="74" y="74"/>
                    </a:lnTo>
                    <a:lnTo>
                      <a:pt x="60" y="74"/>
                    </a:lnTo>
                    <a:lnTo>
                      <a:pt x="48" y="72"/>
                    </a:lnTo>
                    <a:lnTo>
                      <a:pt x="38" y="66"/>
                    </a:lnTo>
                    <a:lnTo>
                      <a:pt x="32" y="56"/>
                    </a:lnTo>
                    <a:lnTo>
                      <a:pt x="30" y="44"/>
                    </a:lnTo>
                    <a:lnTo>
                      <a:pt x="30" y="30"/>
                    </a:lnTo>
                    <a:lnTo>
                      <a:pt x="32" y="18"/>
                    </a:lnTo>
                    <a:lnTo>
                      <a:pt x="38" y="8"/>
                    </a:lnTo>
                    <a:lnTo>
                      <a:pt x="48" y="2"/>
                    </a:lnTo>
                    <a:lnTo>
                      <a:pt x="60" y="0"/>
                    </a:lnTo>
                    <a:close/>
                    <a:moveTo>
                      <a:pt x="276" y="112"/>
                    </a:moveTo>
                    <a:lnTo>
                      <a:pt x="300" y="186"/>
                    </a:lnTo>
                    <a:lnTo>
                      <a:pt x="300" y="190"/>
                    </a:lnTo>
                    <a:lnTo>
                      <a:pt x="300" y="196"/>
                    </a:lnTo>
                    <a:lnTo>
                      <a:pt x="298" y="208"/>
                    </a:lnTo>
                    <a:lnTo>
                      <a:pt x="292" y="216"/>
                    </a:lnTo>
                    <a:lnTo>
                      <a:pt x="282" y="224"/>
                    </a:lnTo>
                    <a:lnTo>
                      <a:pt x="270" y="226"/>
                    </a:lnTo>
                    <a:lnTo>
                      <a:pt x="270" y="270"/>
                    </a:lnTo>
                    <a:lnTo>
                      <a:pt x="268" y="282"/>
                    </a:lnTo>
                    <a:lnTo>
                      <a:pt x="262" y="292"/>
                    </a:lnTo>
                    <a:lnTo>
                      <a:pt x="252" y="298"/>
                    </a:lnTo>
                    <a:lnTo>
                      <a:pt x="240" y="300"/>
                    </a:lnTo>
                    <a:lnTo>
                      <a:pt x="226" y="300"/>
                    </a:lnTo>
                    <a:lnTo>
                      <a:pt x="214" y="298"/>
                    </a:lnTo>
                    <a:lnTo>
                      <a:pt x="204" y="292"/>
                    </a:lnTo>
                    <a:lnTo>
                      <a:pt x="198" y="282"/>
                    </a:lnTo>
                    <a:lnTo>
                      <a:pt x="196" y="270"/>
                    </a:lnTo>
                    <a:lnTo>
                      <a:pt x="196" y="226"/>
                    </a:lnTo>
                    <a:lnTo>
                      <a:pt x="184" y="224"/>
                    </a:lnTo>
                    <a:lnTo>
                      <a:pt x="174" y="216"/>
                    </a:lnTo>
                    <a:lnTo>
                      <a:pt x="168" y="208"/>
                    </a:lnTo>
                    <a:lnTo>
                      <a:pt x="164" y="196"/>
                    </a:lnTo>
                    <a:lnTo>
                      <a:pt x="166" y="190"/>
                    </a:lnTo>
                    <a:lnTo>
                      <a:pt x="166" y="188"/>
                    </a:lnTo>
                    <a:lnTo>
                      <a:pt x="166" y="186"/>
                    </a:lnTo>
                    <a:lnTo>
                      <a:pt x="188" y="112"/>
                    </a:lnTo>
                    <a:lnTo>
                      <a:pt x="190" y="110"/>
                    </a:lnTo>
                    <a:lnTo>
                      <a:pt x="190" y="108"/>
                    </a:lnTo>
                    <a:lnTo>
                      <a:pt x="196" y="98"/>
                    </a:lnTo>
                    <a:lnTo>
                      <a:pt x="206" y="92"/>
                    </a:lnTo>
                    <a:lnTo>
                      <a:pt x="218" y="90"/>
                    </a:lnTo>
                    <a:lnTo>
                      <a:pt x="248" y="90"/>
                    </a:lnTo>
                    <a:lnTo>
                      <a:pt x="260" y="92"/>
                    </a:lnTo>
                    <a:lnTo>
                      <a:pt x="270" y="98"/>
                    </a:lnTo>
                    <a:lnTo>
                      <a:pt x="276" y="108"/>
                    </a:lnTo>
                    <a:lnTo>
                      <a:pt x="276" y="112"/>
                    </a:lnTo>
                    <a:close/>
                    <a:moveTo>
                      <a:pt x="226" y="0"/>
                    </a:moveTo>
                    <a:lnTo>
                      <a:pt x="240" y="0"/>
                    </a:lnTo>
                    <a:lnTo>
                      <a:pt x="252" y="2"/>
                    </a:lnTo>
                    <a:lnTo>
                      <a:pt x="262" y="8"/>
                    </a:lnTo>
                    <a:lnTo>
                      <a:pt x="268" y="18"/>
                    </a:lnTo>
                    <a:lnTo>
                      <a:pt x="270" y="30"/>
                    </a:lnTo>
                    <a:lnTo>
                      <a:pt x="270" y="44"/>
                    </a:lnTo>
                    <a:lnTo>
                      <a:pt x="268" y="56"/>
                    </a:lnTo>
                    <a:lnTo>
                      <a:pt x="262" y="66"/>
                    </a:lnTo>
                    <a:lnTo>
                      <a:pt x="252" y="72"/>
                    </a:lnTo>
                    <a:lnTo>
                      <a:pt x="240" y="74"/>
                    </a:lnTo>
                    <a:lnTo>
                      <a:pt x="226" y="74"/>
                    </a:lnTo>
                    <a:lnTo>
                      <a:pt x="214" y="72"/>
                    </a:lnTo>
                    <a:lnTo>
                      <a:pt x="204" y="66"/>
                    </a:lnTo>
                    <a:lnTo>
                      <a:pt x="198" y="56"/>
                    </a:lnTo>
                    <a:lnTo>
                      <a:pt x="196" y="44"/>
                    </a:lnTo>
                    <a:lnTo>
                      <a:pt x="196" y="30"/>
                    </a:lnTo>
                    <a:lnTo>
                      <a:pt x="198" y="18"/>
                    </a:lnTo>
                    <a:lnTo>
                      <a:pt x="204" y="8"/>
                    </a:lnTo>
                    <a:lnTo>
                      <a:pt x="214" y="2"/>
                    </a:lnTo>
                    <a:lnTo>
                      <a:pt x="226" y="0"/>
                    </a:lnTo>
                    <a:close/>
                  </a:path>
                </a:pathLst>
              </a:custGeom>
              <a:solidFill>
                <a:schemeClr val="bg1"/>
              </a:solidFill>
              <a:ln w="9525">
                <a:noFill/>
                <a:round/>
                <a:headEnd/>
                <a:tailEnd/>
              </a:ln>
            </p:spPr>
            <p:txBody>
              <a:bodyPr/>
              <a:lstStyle/>
              <a:p>
                <a:endParaRPr lang="en-US"/>
              </a:p>
            </p:txBody>
          </p:sp>
          <p:sp>
            <p:nvSpPr>
              <p:cNvPr id="116" name="Text Box 3096"/>
              <p:cNvSpPr txBox="1">
                <a:spLocks noChangeArrowheads="1"/>
              </p:cNvSpPr>
              <p:nvPr/>
            </p:nvSpPr>
            <p:spPr bwMode="auto">
              <a:xfrm>
                <a:off x="1500166" y="3786190"/>
                <a:ext cx="997389" cy="338554"/>
              </a:xfrm>
              <a:prstGeom prst="rect">
                <a:avLst/>
              </a:prstGeom>
              <a:noFill/>
              <a:ln w="19050" cap="rnd" algn="ctr">
                <a:noFill/>
                <a:prstDash val="sysDot"/>
                <a:miter lim="800000"/>
                <a:headEnd/>
                <a:tailEnd/>
              </a:ln>
              <a:effectLst/>
            </p:spPr>
            <p:txBody>
              <a:bodyPr wrap="none">
                <a:spAutoFit/>
              </a:bodyPr>
              <a:lstStyle/>
              <a:p>
                <a:r>
                  <a:rPr lang="zh-CN" altLang="en-US" sz="1600" b="1" dirty="0" smtClean="0">
                    <a:solidFill>
                      <a:srgbClr val="000066"/>
                    </a:solidFill>
                    <a:latin typeface="돋움" pitchFamily="34" charset="-127"/>
                    <a:ea typeface="돋움" pitchFamily="34" charset="-127"/>
                  </a:rPr>
                  <a:t>系统集成</a:t>
                </a:r>
                <a:endParaRPr lang="en-US" altLang="ko-KR" sz="1600" b="1" dirty="0">
                  <a:solidFill>
                    <a:srgbClr val="000066"/>
                  </a:solidFill>
                  <a:latin typeface="돋움" pitchFamily="34" charset="-127"/>
                  <a:ea typeface="돋움" pitchFamily="34" charset="-127"/>
                </a:endParaRPr>
              </a:p>
            </p:txBody>
          </p:sp>
          <p:sp>
            <p:nvSpPr>
              <p:cNvPr id="117" name="Text Box 3097"/>
              <p:cNvSpPr txBox="1">
                <a:spLocks noChangeArrowheads="1"/>
              </p:cNvSpPr>
              <p:nvPr/>
            </p:nvSpPr>
            <p:spPr bwMode="auto">
              <a:xfrm>
                <a:off x="3157538" y="3090446"/>
                <a:ext cx="997389" cy="338554"/>
              </a:xfrm>
              <a:prstGeom prst="rect">
                <a:avLst/>
              </a:prstGeom>
              <a:noFill/>
              <a:ln w="19050" cap="rnd" algn="ctr">
                <a:noFill/>
                <a:prstDash val="sysDot"/>
                <a:miter lim="800000"/>
                <a:headEnd/>
                <a:tailEnd/>
              </a:ln>
              <a:effectLst/>
            </p:spPr>
            <p:txBody>
              <a:bodyPr wrap="none">
                <a:spAutoFit/>
              </a:bodyPr>
              <a:lstStyle/>
              <a:p>
                <a:r>
                  <a:rPr lang="zh-CN" altLang="en-US" sz="1600" b="1" dirty="0" smtClean="0">
                    <a:solidFill>
                      <a:schemeClr val="accent4"/>
                    </a:solidFill>
                    <a:latin typeface="돋움" pitchFamily="34" charset="-127"/>
                    <a:ea typeface="돋움" pitchFamily="34" charset="-127"/>
                  </a:rPr>
                  <a:t>平台技术</a:t>
                </a:r>
                <a:endParaRPr lang="en-US" altLang="ko-KR" sz="1600" b="1" dirty="0">
                  <a:solidFill>
                    <a:schemeClr val="accent4"/>
                  </a:solidFill>
                  <a:latin typeface="돋움" pitchFamily="34" charset="-127"/>
                  <a:ea typeface="돋움" pitchFamily="34" charset="-127"/>
                </a:endParaRPr>
              </a:p>
            </p:txBody>
          </p:sp>
          <p:sp>
            <p:nvSpPr>
              <p:cNvPr id="118" name="Text Box 3098"/>
              <p:cNvSpPr txBox="1">
                <a:spLocks noChangeArrowheads="1"/>
              </p:cNvSpPr>
              <p:nvPr/>
            </p:nvSpPr>
            <p:spPr bwMode="auto">
              <a:xfrm>
                <a:off x="4870452" y="2493542"/>
                <a:ext cx="1002197" cy="338554"/>
              </a:xfrm>
              <a:prstGeom prst="rect">
                <a:avLst/>
              </a:prstGeom>
              <a:noFill/>
              <a:ln w="19050" cap="rnd" algn="ctr">
                <a:noFill/>
                <a:prstDash val="sysDot"/>
                <a:miter lim="800000"/>
                <a:headEnd/>
                <a:tailEnd/>
              </a:ln>
              <a:effectLst/>
            </p:spPr>
            <p:txBody>
              <a:bodyPr wrap="none">
                <a:spAutoFit/>
              </a:bodyPr>
              <a:lstStyle/>
              <a:p>
                <a:r>
                  <a:rPr lang="zh-CN" altLang="en-US" sz="1600" b="1" dirty="0" smtClean="0">
                    <a:solidFill>
                      <a:srgbClr val="412705"/>
                    </a:solidFill>
                    <a:latin typeface="돋움" pitchFamily="34" charset="-127"/>
                    <a:ea typeface="돋움" pitchFamily="34" charset="-127"/>
                  </a:rPr>
                  <a:t>业务流程</a:t>
                </a:r>
                <a:endParaRPr lang="en-US" altLang="ko-KR" sz="1600" b="1" dirty="0">
                  <a:solidFill>
                    <a:srgbClr val="412705"/>
                  </a:solidFill>
                  <a:latin typeface="돋움" pitchFamily="34" charset="-127"/>
                  <a:ea typeface="돋움" pitchFamily="34" charset="-127"/>
                </a:endParaRPr>
              </a:p>
            </p:txBody>
          </p:sp>
          <p:sp>
            <p:nvSpPr>
              <p:cNvPr id="119" name="Text Box 3099"/>
              <p:cNvSpPr txBox="1">
                <a:spLocks noChangeArrowheads="1"/>
              </p:cNvSpPr>
              <p:nvPr/>
            </p:nvSpPr>
            <p:spPr bwMode="auto">
              <a:xfrm>
                <a:off x="6643702" y="1785926"/>
                <a:ext cx="997389" cy="338554"/>
              </a:xfrm>
              <a:prstGeom prst="rect">
                <a:avLst/>
              </a:prstGeom>
              <a:noFill/>
              <a:ln w="19050" cap="rnd" algn="ctr">
                <a:noFill/>
                <a:prstDash val="sysDot"/>
                <a:miter lim="800000"/>
                <a:headEnd/>
                <a:tailEnd/>
              </a:ln>
              <a:effectLst/>
            </p:spPr>
            <p:txBody>
              <a:bodyPr wrap="none">
                <a:spAutoFit/>
              </a:bodyPr>
              <a:lstStyle/>
              <a:p>
                <a:r>
                  <a:rPr lang="zh-CN" altLang="en-US" sz="1600" b="1" dirty="0" smtClean="0">
                    <a:solidFill>
                      <a:srgbClr val="003300"/>
                    </a:solidFill>
                    <a:latin typeface="돋움" pitchFamily="34" charset="-127"/>
                    <a:ea typeface="돋움" pitchFamily="34" charset="-127"/>
                  </a:rPr>
                  <a:t>决策支持</a:t>
                </a:r>
                <a:endParaRPr lang="en-US" altLang="zh-CN" sz="1600" b="1" dirty="0" smtClean="0">
                  <a:solidFill>
                    <a:srgbClr val="003300"/>
                  </a:solidFill>
                  <a:latin typeface="돋움" pitchFamily="34" charset="-127"/>
                  <a:ea typeface="돋움" pitchFamily="34" charset="-127"/>
                </a:endParaRPr>
              </a:p>
            </p:txBody>
          </p:sp>
        </p:grpSp>
        <p:sp>
          <p:nvSpPr>
            <p:cNvPr id="131" name="Freeform 3092"/>
            <p:cNvSpPr>
              <a:spLocks noEditPoints="1"/>
            </p:cNvSpPr>
            <p:nvPr/>
          </p:nvSpPr>
          <p:spPr bwMode="auto">
            <a:xfrm>
              <a:off x="6215074" y="1714488"/>
              <a:ext cx="450850" cy="449263"/>
            </a:xfrm>
            <a:custGeom>
              <a:avLst/>
              <a:gdLst>
                <a:gd name="T0" fmla="*/ 2147483647 w 302"/>
                <a:gd name="T1" fmla="*/ 0 h 300"/>
                <a:gd name="T2" fmla="*/ 2147483647 w 302"/>
                <a:gd name="T3" fmla="*/ 0 h 300"/>
                <a:gd name="T4" fmla="*/ 2147483647 w 302"/>
                <a:gd name="T5" fmla="*/ 2147483647 h 300"/>
                <a:gd name="T6" fmla="*/ 2147483647 w 302"/>
                <a:gd name="T7" fmla="*/ 2147483647 h 300"/>
                <a:gd name="T8" fmla="*/ 2147483647 w 302"/>
                <a:gd name="T9" fmla="*/ 2147483647 h 300"/>
                <a:gd name="T10" fmla="*/ 2147483647 w 302"/>
                <a:gd name="T11" fmla="*/ 2147483647 h 300"/>
                <a:gd name="T12" fmla="*/ 2147483647 w 302"/>
                <a:gd name="T13" fmla="*/ 2147483647 h 300"/>
                <a:gd name="T14" fmla="*/ 2147483647 w 302"/>
                <a:gd name="T15" fmla="*/ 2147483647 h 300"/>
                <a:gd name="T16" fmla="*/ 2147483647 w 302"/>
                <a:gd name="T17" fmla="*/ 2147483647 h 300"/>
                <a:gd name="T18" fmla="*/ 2147483647 w 302"/>
                <a:gd name="T19" fmla="*/ 2147483647 h 300"/>
                <a:gd name="T20" fmla="*/ 2147483647 w 302"/>
                <a:gd name="T21" fmla="*/ 2147483647 h 300"/>
                <a:gd name="T22" fmla="*/ 2147483647 w 302"/>
                <a:gd name="T23" fmla="*/ 2147483647 h 300"/>
                <a:gd name="T24" fmla="*/ 2147483647 w 302"/>
                <a:gd name="T25" fmla="*/ 2147483647 h 300"/>
                <a:gd name="T26" fmla="*/ 2147483647 w 302"/>
                <a:gd name="T27" fmla="*/ 2147483647 h 300"/>
                <a:gd name="T28" fmla="*/ 2147483647 w 302"/>
                <a:gd name="T29" fmla="*/ 2147483647 h 300"/>
                <a:gd name="T30" fmla="*/ 2147483647 w 302"/>
                <a:gd name="T31" fmla="*/ 2147483647 h 300"/>
                <a:gd name="T32" fmla="*/ 0 w 302"/>
                <a:gd name="T33" fmla="*/ 2147483647 h 300"/>
                <a:gd name="T34" fmla="*/ 0 w 302"/>
                <a:gd name="T35" fmla="*/ 2147483647 h 300"/>
                <a:gd name="T36" fmla="*/ 2147483647 w 302"/>
                <a:gd name="T37" fmla="*/ 2147483647 h 300"/>
                <a:gd name="T38" fmla="*/ 2147483647 w 302"/>
                <a:gd name="T39" fmla="*/ 2147483647 h 300"/>
                <a:gd name="T40" fmla="*/ 2147483647 w 302"/>
                <a:gd name="T41" fmla="*/ 2147483647 h 300"/>
                <a:gd name="T42" fmla="*/ 2147483647 w 302"/>
                <a:gd name="T43" fmla="*/ 2147483647 h 300"/>
                <a:gd name="T44" fmla="*/ 2147483647 w 302"/>
                <a:gd name="T45" fmla="*/ 2147483647 h 300"/>
                <a:gd name="T46" fmla="*/ 2147483647 w 302"/>
                <a:gd name="T47" fmla="*/ 2147483647 h 300"/>
                <a:gd name="T48" fmla="*/ 2147483647 w 302"/>
                <a:gd name="T49" fmla="*/ 2147483647 h 300"/>
                <a:gd name="T50" fmla="*/ 2147483647 w 302"/>
                <a:gd name="T51" fmla="*/ 0 h 300"/>
                <a:gd name="T52" fmla="*/ 2147483647 w 302"/>
                <a:gd name="T53" fmla="*/ 0 h 300"/>
                <a:gd name="T54" fmla="*/ 2147483647 w 302"/>
                <a:gd name="T55" fmla="*/ 2147483647 h 300"/>
                <a:gd name="T56" fmla="*/ 2147483647 w 302"/>
                <a:gd name="T57" fmla="*/ 2147483647 h 300"/>
                <a:gd name="T58" fmla="*/ 2147483647 w 302"/>
                <a:gd name="T59" fmla="*/ 2147483647 h 300"/>
                <a:gd name="T60" fmla="*/ 2147483647 w 302"/>
                <a:gd name="T61" fmla="*/ 2147483647 h 300"/>
                <a:gd name="T62" fmla="*/ 2147483647 w 302"/>
                <a:gd name="T63" fmla="*/ 2147483647 h 300"/>
                <a:gd name="T64" fmla="*/ 2147483647 w 302"/>
                <a:gd name="T65" fmla="*/ 2147483647 h 300"/>
                <a:gd name="T66" fmla="*/ 2147483647 w 302"/>
                <a:gd name="T67" fmla="*/ 2147483647 h 3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02" h="300">
                  <a:moveTo>
                    <a:pt x="120" y="0"/>
                  </a:moveTo>
                  <a:lnTo>
                    <a:pt x="180" y="0"/>
                  </a:lnTo>
                  <a:lnTo>
                    <a:pt x="190" y="0"/>
                  </a:lnTo>
                  <a:lnTo>
                    <a:pt x="198" y="2"/>
                  </a:lnTo>
                  <a:lnTo>
                    <a:pt x="206" y="8"/>
                  </a:lnTo>
                  <a:lnTo>
                    <a:pt x="212" y="12"/>
                  </a:lnTo>
                  <a:lnTo>
                    <a:pt x="218" y="20"/>
                  </a:lnTo>
                  <a:lnTo>
                    <a:pt x="222" y="28"/>
                  </a:lnTo>
                  <a:lnTo>
                    <a:pt x="226" y="36"/>
                  </a:lnTo>
                  <a:lnTo>
                    <a:pt x="226" y="44"/>
                  </a:lnTo>
                  <a:lnTo>
                    <a:pt x="226" y="76"/>
                  </a:lnTo>
                  <a:lnTo>
                    <a:pt x="272" y="76"/>
                  </a:lnTo>
                  <a:lnTo>
                    <a:pt x="282" y="78"/>
                  </a:lnTo>
                  <a:lnTo>
                    <a:pt x="292" y="84"/>
                  </a:lnTo>
                  <a:lnTo>
                    <a:pt x="300" y="94"/>
                  </a:lnTo>
                  <a:lnTo>
                    <a:pt x="302" y="106"/>
                  </a:lnTo>
                  <a:lnTo>
                    <a:pt x="302" y="270"/>
                  </a:lnTo>
                  <a:lnTo>
                    <a:pt x="300" y="282"/>
                  </a:lnTo>
                  <a:lnTo>
                    <a:pt x="292" y="292"/>
                  </a:lnTo>
                  <a:lnTo>
                    <a:pt x="282" y="298"/>
                  </a:lnTo>
                  <a:lnTo>
                    <a:pt x="272" y="300"/>
                  </a:lnTo>
                  <a:lnTo>
                    <a:pt x="30" y="300"/>
                  </a:lnTo>
                  <a:lnTo>
                    <a:pt x="18" y="298"/>
                  </a:lnTo>
                  <a:lnTo>
                    <a:pt x="8" y="292"/>
                  </a:lnTo>
                  <a:lnTo>
                    <a:pt x="2" y="282"/>
                  </a:lnTo>
                  <a:lnTo>
                    <a:pt x="0" y="270"/>
                  </a:lnTo>
                  <a:lnTo>
                    <a:pt x="0" y="106"/>
                  </a:lnTo>
                  <a:lnTo>
                    <a:pt x="2" y="94"/>
                  </a:lnTo>
                  <a:lnTo>
                    <a:pt x="8" y="84"/>
                  </a:lnTo>
                  <a:lnTo>
                    <a:pt x="18" y="78"/>
                  </a:lnTo>
                  <a:lnTo>
                    <a:pt x="30" y="76"/>
                  </a:lnTo>
                  <a:lnTo>
                    <a:pt x="76" y="76"/>
                  </a:lnTo>
                  <a:lnTo>
                    <a:pt x="76" y="44"/>
                  </a:lnTo>
                  <a:lnTo>
                    <a:pt x="76" y="36"/>
                  </a:lnTo>
                  <a:lnTo>
                    <a:pt x="78" y="28"/>
                  </a:lnTo>
                  <a:lnTo>
                    <a:pt x="82" y="20"/>
                  </a:lnTo>
                  <a:lnTo>
                    <a:pt x="88" y="12"/>
                  </a:lnTo>
                  <a:lnTo>
                    <a:pt x="96" y="8"/>
                  </a:lnTo>
                  <a:lnTo>
                    <a:pt x="104" y="2"/>
                  </a:lnTo>
                  <a:lnTo>
                    <a:pt x="112" y="0"/>
                  </a:lnTo>
                  <a:lnTo>
                    <a:pt x="120" y="0"/>
                  </a:lnTo>
                  <a:close/>
                  <a:moveTo>
                    <a:pt x="106" y="76"/>
                  </a:moveTo>
                  <a:lnTo>
                    <a:pt x="196" y="76"/>
                  </a:lnTo>
                  <a:lnTo>
                    <a:pt x="196" y="44"/>
                  </a:lnTo>
                  <a:lnTo>
                    <a:pt x="196" y="38"/>
                  </a:lnTo>
                  <a:lnTo>
                    <a:pt x="192" y="34"/>
                  </a:lnTo>
                  <a:lnTo>
                    <a:pt x="188" y="30"/>
                  </a:lnTo>
                  <a:lnTo>
                    <a:pt x="180" y="30"/>
                  </a:lnTo>
                  <a:lnTo>
                    <a:pt x="120" y="30"/>
                  </a:lnTo>
                  <a:lnTo>
                    <a:pt x="114" y="30"/>
                  </a:lnTo>
                  <a:lnTo>
                    <a:pt x="110" y="34"/>
                  </a:lnTo>
                  <a:lnTo>
                    <a:pt x="106" y="38"/>
                  </a:lnTo>
                  <a:lnTo>
                    <a:pt x="106" y="44"/>
                  </a:lnTo>
                  <a:lnTo>
                    <a:pt x="106" y="76"/>
                  </a:lnTo>
                  <a:close/>
                </a:path>
              </a:pathLst>
            </a:custGeom>
            <a:solidFill>
              <a:schemeClr val="bg1"/>
            </a:solidFill>
            <a:ln w="9525">
              <a:noFill/>
              <a:round/>
              <a:headEnd/>
              <a:tailEnd/>
            </a:ln>
          </p:spPr>
          <p:txBody>
            <a:bodyPr/>
            <a:lstStyle/>
            <a:p>
              <a:endParaRPr lang="en-US"/>
            </a:p>
          </p:txBody>
        </p:sp>
        <p:sp>
          <p:nvSpPr>
            <p:cNvPr id="110" name="Rectangle 3088"/>
            <p:cNvSpPr>
              <a:spLocks noChangeArrowheads="1"/>
            </p:cNvSpPr>
            <p:nvPr/>
          </p:nvSpPr>
          <p:spPr bwMode="auto">
            <a:xfrm>
              <a:off x="3929058" y="4357694"/>
              <a:ext cx="1536700" cy="1077218"/>
            </a:xfrm>
            <a:prstGeom prst="rect">
              <a:avLst/>
            </a:prstGeom>
            <a:noFill/>
            <a:ln w="19050" cap="rnd" algn="ctr">
              <a:noFill/>
              <a:prstDash val="sysDot"/>
              <a:miter lim="800000"/>
              <a:headEnd/>
              <a:tailEnd/>
            </a:ln>
            <a:effectLst/>
          </p:spPr>
          <p:txBody>
            <a:bodyPr anchor="ctr">
              <a:spAutoFit/>
            </a:bodyPr>
            <a:lstStyle/>
            <a:p>
              <a:pPr>
                <a:tabLst>
                  <a:tab pos="482600" algn="l"/>
                </a:tabLst>
              </a:pPr>
              <a:r>
                <a:rPr lang="zh-CN" altLang="zh-CN" sz="1600" b="1" dirty="0" smtClean="0">
                  <a:solidFill>
                    <a:srgbClr val="000000"/>
                  </a:solidFill>
                  <a:ea typeface="宋体" pitchFamily="2" charset="-122"/>
                </a:rPr>
                <a:t>基于长远发展，实现业务流程的快速搭建和灵活调整</a:t>
              </a:r>
              <a:endParaRPr lang="en-US" altLang="ko-KR" sz="1600" b="1" dirty="0" smtClean="0">
                <a:solidFill>
                  <a:srgbClr val="000000"/>
                </a:solidFill>
                <a:ea typeface="宋体" pitchFamily="2" charset="-122"/>
              </a:endParaRPr>
            </a:p>
          </p:txBody>
        </p:sp>
      </p:grpSp>
    </p:spTree>
  </p:cSld>
  <p:clrMapOvr>
    <a:masterClrMapping/>
  </p:clrMapOvr>
  <p:transition>
    <p:pull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p:nvPr>
        </p:nvSpPr>
        <p:spPr/>
        <p:txBody>
          <a:bodyPr/>
          <a:lstStyle/>
          <a:p>
            <a:r>
              <a:rPr lang="zh-CN" altLang="en-US" dirty="0" smtClean="0"/>
              <a:t>业务监控改进 </a:t>
            </a:r>
            <a:r>
              <a:rPr lang="en-US" altLang="zh-CN" dirty="0" smtClean="0"/>
              <a:t>– </a:t>
            </a:r>
            <a:r>
              <a:rPr lang="zh-CN" altLang="en-US" dirty="0" smtClean="0"/>
              <a:t>业务操作监控</a:t>
            </a:r>
          </a:p>
        </p:txBody>
      </p:sp>
      <p:sp>
        <p:nvSpPr>
          <p:cNvPr id="54275" name="内容占位符 2"/>
          <p:cNvSpPr>
            <a:spLocks noGrp="1"/>
          </p:cNvSpPr>
          <p:nvPr>
            <p:ph idx="1"/>
          </p:nvPr>
        </p:nvSpPr>
        <p:spPr>
          <a:xfrm>
            <a:off x="206375" y="962025"/>
            <a:ext cx="8745538" cy="538149"/>
          </a:xfrm>
        </p:spPr>
        <p:txBody>
          <a:bodyPr/>
          <a:lstStyle/>
          <a:p>
            <a:pPr>
              <a:buFont typeface="Wingdings" pitchFamily="2" charset="2"/>
              <a:buNone/>
            </a:pPr>
            <a:r>
              <a:rPr lang="zh-CN" altLang="zh-CN" dirty="0" smtClean="0">
                <a:ea typeface="宋体" pitchFamily="2" charset="-122"/>
              </a:rPr>
              <a:t>业务操作监控</a:t>
            </a:r>
            <a:r>
              <a:rPr lang="zh-CN" altLang="en-US" dirty="0" smtClean="0">
                <a:ea typeface="宋体" pitchFamily="2" charset="-122"/>
              </a:rPr>
              <a:t>（个人用户视图）</a:t>
            </a:r>
            <a:endParaRPr lang="zh-CN" altLang="zh-CN" dirty="0" smtClean="0">
              <a:ea typeface="宋体" pitchFamily="2" charset="-122"/>
            </a:endParaRPr>
          </a:p>
          <a:p>
            <a:pPr>
              <a:buFont typeface="Wingdings" pitchFamily="2" charset="2"/>
              <a:buNone/>
            </a:pPr>
            <a:r>
              <a:rPr lang="en-US" altLang="zh-CN" dirty="0" smtClean="0">
                <a:ea typeface="宋体" pitchFamily="2" charset="-122"/>
              </a:rPr>
              <a:t>	</a:t>
            </a:r>
          </a:p>
          <a:p>
            <a:pPr>
              <a:buFont typeface="Wingdings" pitchFamily="2" charset="2"/>
              <a:buNone/>
            </a:pPr>
            <a:endParaRPr lang="zh-CN" altLang="zh-CN" dirty="0" smtClean="0">
              <a:ea typeface="宋体" pitchFamily="2" charset="-122"/>
            </a:endParaRPr>
          </a:p>
          <a:p>
            <a:endParaRPr lang="zh-CN" altLang="en-US" dirty="0" smtClean="0">
              <a:ea typeface="宋体" pitchFamily="2" charset="-122"/>
            </a:endParaRPr>
          </a:p>
        </p:txBody>
      </p:sp>
      <p:sp>
        <p:nvSpPr>
          <p:cNvPr id="54276" name="页脚占位符 3"/>
          <p:cNvSpPr>
            <a:spLocks noGrp="1"/>
          </p:cNvSpPr>
          <p:nvPr>
            <p:ph type="ftr"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Rounded Rectangle 4"/>
          <p:cNvSpPr/>
          <p:nvPr/>
        </p:nvSpPr>
        <p:spPr bwMode="auto">
          <a:xfrm>
            <a:off x="214282" y="1357298"/>
            <a:ext cx="7929618" cy="1143008"/>
          </a:xfrm>
          <a:prstGeom prst="roundRect">
            <a:avLst/>
          </a:prstGeom>
          <a:solidFill>
            <a:srgbClr val="CCFFFF"/>
          </a:solidFill>
          <a:ln w="9525">
            <a:solidFill>
              <a:schemeClr val="tx1"/>
            </a:solidFill>
            <a:round/>
            <a:headEnd/>
            <a:tailEnd/>
          </a:ln>
        </p:spPr>
        <p:txBody>
          <a:bodyPr wrap="none" rtlCol="0" anchor="ctr"/>
          <a:lstStyle/>
          <a:p>
            <a:pPr algn="ctr"/>
            <a:r>
              <a:rPr lang="zh-CN" altLang="zh-CN" sz="1600" dirty="0" smtClean="0">
                <a:ea typeface="宋体" pitchFamily="2" charset="-122"/>
              </a:rPr>
              <a:t>对于系统最终用户，系统提供直观的业务操作监控仪表板，便于最终用户实时了解个人</a:t>
            </a:r>
            <a:endParaRPr lang="en-US" altLang="zh-CN" sz="1600" dirty="0" smtClean="0">
              <a:ea typeface="宋体" pitchFamily="2" charset="-122"/>
            </a:endParaRPr>
          </a:p>
          <a:p>
            <a:r>
              <a:rPr lang="zh-CN" altLang="zh-CN" sz="1600" dirty="0" smtClean="0">
                <a:ea typeface="宋体" pitchFamily="2" charset="-122"/>
              </a:rPr>
              <a:t>相关流程业务的运行状况，并通过层层推进钻取的方式，深入操作细节，实现个人业务</a:t>
            </a:r>
            <a:endParaRPr lang="en-US" altLang="zh-CN" sz="1600" dirty="0" smtClean="0">
              <a:ea typeface="宋体" pitchFamily="2" charset="-122"/>
            </a:endParaRPr>
          </a:p>
          <a:p>
            <a:r>
              <a:rPr lang="zh-CN" altLang="zh-CN" sz="1600" dirty="0" smtClean="0">
                <a:ea typeface="宋体" pitchFamily="2" charset="-122"/>
              </a:rPr>
              <a:t>操作水平的不断提高</a:t>
            </a:r>
            <a:r>
              <a:rPr lang="zh-CN" altLang="zh-CN" sz="1200" dirty="0" smtClean="0">
                <a:ea typeface="宋体" pitchFamily="2" charset="-122"/>
              </a:rPr>
              <a:t>。</a:t>
            </a:r>
            <a:endParaRPr kumimoji="1" lang="zh-CN" altLang="en-US" sz="1200" dirty="0">
              <a:latin typeface="Times New Roman" pitchFamily="18" charset="0"/>
              <a:ea typeface="宋体" pitchFamily="2" charset="-122"/>
            </a:endParaRPr>
          </a:p>
        </p:txBody>
      </p:sp>
      <p:sp>
        <p:nvSpPr>
          <p:cNvPr id="6" name="TextBox 5"/>
          <p:cNvSpPr txBox="1"/>
          <p:nvPr/>
        </p:nvSpPr>
        <p:spPr>
          <a:xfrm>
            <a:off x="214282" y="2428868"/>
            <a:ext cx="3647152" cy="646331"/>
          </a:xfrm>
          <a:prstGeom prst="rect">
            <a:avLst/>
          </a:prstGeom>
          <a:noFill/>
        </p:spPr>
        <p:txBody>
          <a:bodyPr wrap="none" rtlCol="0">
            <a:spAutoFit/>
          </a:bodyPr>
          <a:lstStyle/>
          <a:p>
            <a:endParaRPr lang="zh-CN" altLang="en-US" dirty="0" smtClean="0"/>
          </a:p>
          <a:p>
            <a:r>
              <a:rPr lang="zh-CN" altLang="en-US" b="1" dirty="0" smtClean="0"/>
              <a:t>个人业务操作监控仪表板说明如下</a:t>
            </a:r>
            <a:endParaRPr lang="zh-CN" altLang="en-US" b="1" dirty="0"/>
          </a:p>
        </p:txBody>
      </p:sp>
      <p:graphicFrame>
        <p:nvGraphicFramePr>
          <p:cNvPr id="7" name="Diagram 6"/>
          <p:cNvGraphicFramePr/>
          <p:nvPr/>
        </p:nvGraphicFramePr>
        <p:xfrm>
          <a:off x="1142976" y="3143248"/>
          <a:ext cx="6000792" cy="3500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pull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2" cstate="print"/>
          <a:srcRect/>
          <a:stretch>
            <a:fillRect/>
          </a:stretch>
        </p:blipFill>
        <p:spPr bwMode="auto">
          <a:xfrm>
            <a:off x="4643438" y="1492501"/>
            <a:ext cx="3571900" cy="4293953"/>
          </a:xfrm>
          <a:prstGeom prst="rect">
            <a:avLst/>
          </a:prstGeom>
          <a:noFill/>
          <a:ln w="9525">
            <a:noFill/>
            <a:miter lim="800000"/>
            <a:headEnd/>
            <a:tailEnd/>
          </a:ln>
        </p:spPr>
      </p:pic>
      <p:sp>
        <p:nvSpPr>
          <p:cNvPr id="13" name="Right Arrow 12"/>
          <p:cNvSpPr/>
          <p:nvPr/>
        </p:nvSpPr>
        <p:spPr>
          <a:xfrm>
            <a:off x="0" y="5565870"/>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380480"/>
          </a:xfrm>
        </p:spPr>
        <p:txBody>
          <a:bodyPr/>
          <a:lstStyle/>
          <a:p>
            <a:r>
              <a:rPr lang="zh-CN" altLang="en-US" dirty="0" smtClean="0"/>
              <a:t>所见即所执行的端到端业务流程</a:t>
            </a:r>
            <a:endParaRPr lang="en-US" dirty="0"/>
          </a:p>
        </p:txBody>
      </p:sp>
      <p:cxnSp>
        <p:nvCxnSpPr>
          <p:cNvPr id="6" name="Straight Connector 5"/>
          <p:cNvCxnSpPr/>
          <p:nvPr/>
        </p:nvCxnSpPr>
        <p:spPr>
          <a:xfrm rot="5400000" flipH="1" flipV="1">
            <a:off x="2456325" y="3741423"/>
            <a:ext cx="3945598" cy="1588"/>
          </a:xfrm>
          <a:prstGeom prst="line">
            <a:avLst/>
          </a:prstGeom>
          <a:ln w="25400" cmpd="sng">
            <a:prstDash val="dash"/>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357422" y="5704764"/>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704764"/>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itle 2"/>
          <p:cNvSpPr txBox="1">
            <a:spLocks/>
          </p:cNvSpPr>
          <p:nvPr/>
        </p:nvSpPr>
        <p:spPr bwMode="auto">
          <a:xfrm>
            <a:off x="683569" y="113729"/>
            <a:ext cx="7695855" cy="672065"/>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eaLnBrk="0" hangingPunct="0"/>
            <a:r>
              <a:rPr lang="zh-CN" altLang="en-US" sz="2000" b="1" kern="0" dirty="0" smtClean="0">
                <a:solidFill>
                  <a:schemeClr val="bg1"/>
                </a:solidFill>
                <a:latin typeface="黑体" pitchFamily="2" charset="-122"/>
                <a:ea typeface="黑体" pitchFamily="2" charset="-122"/>
              </a:rPr>
              <a:t>流程业务功能改进</a:t>
            </a:r>
            <a:endParaRPr lang="en-US" sz="2000" b="1" kern="0" dirty="0">
              <a:solidFill>
                <a:schemeClr val="bg1"/>
              </a:solidFill>
              <a:latin typeface="黑体" pitchFamily="2" charset="-122"/>
              <a:ea typeface="黑体" pitchFamily="2" charset="-122"/>
            </a:endParaRPr>
          </a:p>
        </p:txBody>
      </p:sp>
      <p:sp>
        <p:nvSpPr>
          <p:cNvPr id="17" name="TextBox 16"/>
          <p:cNvSpPr txBox="1"/>
          <p:nvPr/>
        </p:nvSpPr>
        <p:spPr>
          <a:xfrm>
            <a:off x="428596" y="2982866"/>
            <a:ext cx="3357586" cy="369332"/>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r>
              <a:rPr lang="zh-CN" altLang="en-US" b="1" dirty="0" smtClean="0"/>
              <a:t>业务操作手册与执行系统分离</a:t>
            </a:r>
            <a:endParaRPr lang="en-US" b="1" dirty="0"/>
          </a:p>
        </p:txBody>
      </p:sp>
      <p:sp>
        <p:nvSpPr>
          <p:cNvPr id="18" name="TextBox 17"/>
          <p:cNvSpPr txBox="1"/>
          <p:nvPr/>
        </p:nvSpPr>
        <p:spPr>
          <a:xfrm>
            <a:off x="428596" y="3845486"/>
            <a:ext cx="3357586" cy="369332"/>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r>
              <a:rPr lang="zh-CN" altLang="en-US" b="1" dirty="0" smtClean="0"/>
              <a:t>孤立的业务流程片断</a:t>
            </a:r>
            <a:endParaRPr lang="en-US" altLang="en-US" b="1" dirty="0" smtClean="0"/>
          </a:p>
        </p:txBody>
      </p:sp>
      <p:sp>
        <p:nvSpPr>
          <p:cNvPr id="12" name="Right Arrow 11"/>
          <p:cNvSpPr>
            <a:spLocks noChangeAspect="1"/>
          </p:cNvSpPr>
          <p:nvPr/>
        </p:nvSpPr>
        <p:spPr>
          <a:xfrm>
            <a:off x="3888086" y="5730140"/>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23" name="TextBox 22"/>
          <p:cNvSpPr txBox="1"/>
          <p:nvPr/>
        </p:nvSpPr>
        <p:spPr>
          <a:xfrm>
            <a:off x="357158" y="1428736"/>
            <a:ext cx="8429684" cy="307777"/>
          </a:xfrm>
          <a:prstGeom prst="rect">
            <a:avLst/>
          </a:prstGeom>
          <a:solidFill>
            <a:srgbClr val="92D050"/>
          </a:solidFill>
          <a:ln>
            <a:solidFill>
              <a:schemeClr val="tx2"/>
            </a:solidFill>
          </a:ln>
        </p:spPr>
        <p:txBody>
          <a:bodyPr wrap="square" rtlCol="0">
            <a:spAutoFit/>
          </a:bodyPr>
          <a:lstStyle/>
          <a:p>
            <a:r>
              <a:rPr lang="zh-CN" altLang="en-US" sz="1400" b="1" dirty="0" smtClean="0"/>
              <a:t>总体 </a:t>
            </a:r>
            <a:r>
              <a:rPr lang="en-US" altLang="zh-CN" sz="1400" b="1" dirty="0" smtClean="0"/>
              <a:t>– </a:t>
            </a:r>
            <a:r>
              <a:rPr lang="zh-CN" altLang="en-US" sz="1400" b="1" dirty="0" smtClean="0"/>
              <a:t>新开店、门店续租、门店整体翻新三条主线；</a:t>
            </a:r>
            <a:r>
              <a:rPr lang="en-US" altLang="zh-CN" sz="1400" b="1" dirty="0" smtClean="0"/>
              <a:t>SAP</a:t>
            </a:r>
            <a:r>
              <a:rPr lang="zh-CN" altLang="en-US" sz="1400" b="1" dirty="0" smtClean="0"/>
              <a:t>、授权体系、操作规范全面整合</a:t>
            </a:r>
            <a:endParaRPr lang="en-US" sz="1400" b="1" dirty="0"/>
          </a:p>
        </p:txBody>
      </p:sp>
    </p:spTree>
  </p:cSld>
  <p:clrMapOvr>
    <a:masterClrMapping/>
  </p:clrMapOvr>
  <p:transition>
    <p:pull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565870"/>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380480"/>
          </a:xfrm>
        </p:spPr>
        <p:txBody>
          <a:bodyPr/>
          <a:lstStyle/>
          <a:p>
            <a:r>
              <a:rPr lang="zh-CN" altLang="en-US" dirty="0" smtClean="0"/>
              <a:t>全面整合</a:t>
            </a:r>
            <a:r>
              <a:rPr lang="en-US" altLang="zh-CN" dirty="0" smtClean="0"/>
              <a:t>SAP</a:t>
            </a:r>
            <a:r>
              <a:rPr lang="zh-CN" altLang="en-US" dirty="0" smtClean="0"/>
              <a:t>实现主数据自动同步，提高流程执行效率和数据一致性</a:t>
            </a:r>
            <a:endParaRPr lang="en-US" dirty="0"/>
          </a:p>
        </p:txBody>
      </p:sp>
      <p:cxnSp>
        <p:nvCxnSpPr>
          <p:cNvPr id="6" name="Straight Connector 5"/>
          <p:cNvCxnSpPr/>
          <p:nvPr/>
        </p:nvCxnSpPr>
        <p:spPr>
          <a:xfrm rot="5400000" flipH="1" flipV="1">
            <a:off x="2456325" y="3741423"/>
            <a:ext cx="3945598" cy="1588"/>
          </a:xfrm>
          <a:prstGeom prst="line">
            <a:avLst/>
          </a:prstGeom>
          <a:ln w="25400" cmpd="sng">
            <a:prstDash val="dash"/>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357422" y="5704764"/>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704764"/>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itle 2"/>
          <p:cNvSpPr txBox="1">
            <a:spLocks/>
          </p:cNvSpPr>
          <p:nvPr/>
        </p:nvSpPr>
        <p:spPr bwMode="auto">
          <a:xfrm>
            <a:off x="683569" y="113729"/>
            <a:ext cx="7695855" cy="672065"/>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eaLnBrk="0" hangingPunct="0"/>
            <a:r>
              <a:rPr lang="zh-CN" altLang="en-US" sz="2000" b="1" kern="0" dirty="0" smtClean="0">
                <a:solidFill>
                  <a:schemeClr val="bg1"/>
                </a:solidFill>
                <a:latin typeface="黑体" pitchFamily="2" charset="-122"/>
                <a:ea typeface="黑体" pitchFamily="2" charset="-122"/>
              </a:rPr>
              <a:t>流程业务功能改进</a:t>
            </a:r>
            <a:endParaRPr lang="en-US" sz="2000" b="1" kern="0" dirty="0">
              <a:solidFill>
                <a:schemeClr val="bg1"/>
              </a:solidFill>
              <a:latin typeface="黑体" pitchFamily="2" charset="-122"/>
              <a:ea typeface="黑体" pitchFamily="2" charset="-122"/>
            </a:endParaRPr>
          </a:p>
        </p:txBody>
      </p:sp>
      <p:pic>
        <p:nvPicPr>
          <p:cNvPr id="246786" name="Picture 2"/>
          <p:cNvPicPr>
            <a:picLocks noChangeAspect="1" noChangeArrowheads="1"/>
          </p:cNvPicPr>
          <p:nvPr/>
        </p:nvPicPr>
        <p:blipFill>
          <a:blip r:embed="rId2"/>
          <a:srcRect/>
          <a:stretch>
            <a:fillRect/>
          </a:stretch>
        </p:blipFill>
        <p:spPr bwMode="auto">
          <a:xfrm>
            <a:off x="71406" y="2500306"/>
            <a:ext cx="4209786" cy="2571768"/>
          </a:xfrm>
          <a:prstGeom prst="rect">
            <a:avLst/>
          </a:prstGeom>
          <a:noFill/>
          <a:ln w="9525">
            <a:noFill/>
            <a:miter lim="800000"/>
            <a:headEnd/>
            <a:tailEnd/>
          </a:ln>
        </p:spPr>
      </p:pic>
      <p:pic>
        <p:nvPicPr>
          <p:cNvPr id="246787" name="Picture 3"/>
          <p:cNvPicPr>
            <a:picLocks noChangeAspect="1" noChangeArrowheads="1"/>
          </p:cNvPicPr>
          <p:nvPr/>
        </p:nvPicPr>
        <p:blipFill>
          <a:blip r:embed="rId3"/>
          <a:srcRect/>
          <a:stretch>
            <a:fillRect/>
          </a:stretch>
        </p:blipFill>
        <p:spPr bwMode="auto">
          <a:xfrm>
            <a:off x="4500562" y="2094966"/>
            <a:ext cx="4429156" cy="3262860"/>
          </a:xfrm>
          <a:prstGeom prst="rect">
            <a:avLst/>
          </a:prstGeom>
          <a:noFill/>
          <a:ln w="9525">
            <a:noFill/>
            <a:miter lim="800000"/>
            <a:headEnd/>
            <a:tailEnd/>
          </a:ln>
        </p:spPr>
      </p:pic>
      <p:sp>
        <p:nvSpPr>
          <p:cNvPr id="12" name="Right Arrow 11"/>
          <p:cNvSpPr>
            <a:spLocks noChangeAspect="1"/>
          </p:cNvSpPr>
          <p:nvPr/>
        </p:nvSpPr>
        <p:spPr>
          <a:xfrm>
            <a:off x="3888086" y="5730140"/>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22" name="TextBox 21"/>
          <p:cNvSpPr txBox="1"/>
          <p:nvPr/>
        </p:nvSpPr>
        <p:spPr>
          <a:xfrm>
            <a:off x="357158" y="1428736"/>
            <a:ext cx="8429684" cy="307777"/>
          </a:xfrm>
          <a:prstGeom prst="rect">
            <a:avLst/>
          </a:prstGeom>
          <a:solidFill>
            <a:srgbClr val="92D050"/>
          </a:solidFill>
          <a:ln>
            <a:solidFill>
              <a:schemeClr val="tx2"/>
            </a:solidFill>
          </a:ln>
        </p:spPr>
        <p:txBody>
          <a:bodyPr wrap="square" rtlCol="0">
            <a:spAutoFit/>
          </a:bodyPr>
          <a:lstStyle/>
          <a:p>
            <a:r>
              <a:rPr lang="zh-CN" altLang="en-US" sz="1400" b="1" dirty="0" smtClean="0"/>
              <a:t>标准新开店选址与发布 </a:t>
            </a:r>
            <a:r>
              <a:rPr lang="en-US" altLang="zh-CN" sz="1400" b="1" dirty="0" smtClean="0"/>
              <a:t>– </a:t>
            </a:r>
            <a:r>
              <a:rPr lang="zh-CN" altLang="en-US" sz="1400" b="1" dirty="0" smtClean="0"/>
              <a:t>新店信息移交后系统自动进行供应商主数据新增</a:t>
            </a:r>
            <a:endParaRPr lang="en-US" sz="1400" b="1" dirty="0"/>
          </a:p>
        </p:txBody>
      </p:sp>
    </p:spTree>
  </p:cSld>
  <p:clrMapOvr>
    <a:masterClrMapping/>
  </p:clrMapOvr>
  <p:transition>
    <p:pull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572140"/>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380480"/>
          </a:xfrm>
        </p:spPr>
        <p:txBody>
          <a:bodyPr/>
          <a:lstStyle/>
          <a:p>
            <a:r>
              <a:rPr lang="zh-CN" altLang="en-US" dirty="0" smtClean="0"/>
              <a:t>增强流程模型可见性</a:t>
            </a:r>
            <a:endParaRPr lang="en-US" dirty="0"/>
          </a:p>
        </p:txBody>
      </p:sp>
      <p:cxnSp>
        <p:nvCxnSpPr>
          <p:cNvPr id="6" name="Straight Connector 5"/>
          <p:cNvCxnSpPr/>
          <p:nvPr/>
        </p:nvCxnSpPr>
        <p:spPr>
          <a:xfrm rot="5400000" flipH="1" flipV="1">
            <a:off x="2456325" y="3741423"/>
            <a:ext cx="3945598" cy="1588"/>
          </a:xfrm>
          <a:prstGeom prst="line">
            <a:avLst/>
          </a:prstGeom>
          <a:ln w="25400" cmpd="sng">
            <a:prstDash val="dash"/>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357422" y="5704764"/>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704764"/>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itle 2"/>
          <p:cNvSpPr txBox="1">
            <a:spLocks/>
          </p:cNvSpPr>
          <p:nvPr/>
        </p:nvSpPr>
        <p:spPr bwMode="auto">
          <a:xfrm>
            <a:off x="0" y="188640"/>
            <a:ext cx="7695855" cy="672065"/>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eaLnBrk="0" hangingPunct="0"/>
            <a:r>
              <a:rPr lang="zh-CN" altLang="en-US" sz="2000" b="1" kern="0" dirty="0" smtClean="0">
                <a:solidFill>
                  <a:schemeClr val="bg1"/>
                </a:solidFill>
                <a:latin typeface="黑体" pitchFamily="2" charset="-122"/>
                <a:ea typeface="黑体" pitchFamily="2" charset="-122"/>
              </a:rPr>
              <a:t>流程业务功能改进</a:t>
            </a:r>
            <a:endParaRPr lang="en-US" sz="2000" b="1" kern="0" dirty="0">
              <a:solidFill>
                <a:schemeClr val="bg1"/>
              </a:solidFill>
              <a:latin typeface="黑体" pitchFamily="2" charset="-122"/>
              <a:ea typeface="黑体" pitchFamily="2" charset="-122"/>
            </a:endParaRPr>
          </a:p>
        </p:txBody>
      </p:sp>
      <p:sp>
        <p:nvSpPr>
          <p:cNvPr id="12" name="Right Arrow 11"/>
          <p:cNvSpPr>
            <a:spLocks noChangeAspect="1"/>
          </p:cNvSpPr>
          <p:nvPr/>
        </p:nvSpPr>
        <p:spPr>
          <a:xfrm>
            <a:off x="3929058" y="5730140"/>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15" name="TextBox 14"/>
          <p:cNvSpPr txBox="1"/>
          <p:nvPr/>
        </p:nvSpPr>
        <p:spPr>
          <a:xfrm>
            <a:off x="1142976" y="1428736"/>
            <a:ext cx="6215106" cy="307777"/>
          </a:xfrm>
          <a:prstGeom prst="rect">
            <a:avLst/>
          </a:prstGeom>
          <a:solidFill>
            <a:srgbClr val="92D050"/>
          </a:solidFill>
          <a:ln>
            <a:solidFill>
              <a:schemeClr val="tx2"/>
            </a:solidFill>
          </a:ln>
        </p:spPr>
        <p:txBody>
          <a:bodyPr wrap="square" rtlCol="0">
            <a:spAutoFit/>
          </a:bodyPr>
          <a:lstStyle/>
          <a:p>
            <a:r>
              <a:rPr lang="zh-CN" altLang="en-US" sz="1400" b="1" dirty="0" smtClean="0"/>
              <a:t>标准新开店 </a:t>
            </a:r>
            <a:r>
              <a:rPr lang="en-US" altLang="zh-CN" sz="1400" b="1" dirty="0" smtClean="0"/>
              <a:t>– </a:t>
            </a:r>
            <a:r>
              <a:rPr lang="zh-CN" altLang="en-US" sz="1400" b="1" dirty="0" smtClean="0"/>
              <a:t>在“审核新开店进场装修预告”通过后增加“查看装修预告”环节</a:t>
            </a:r>
            <a:endParaRPr lang="en-US" sz="1400" b="1" dirty="0"/>
          </a:p>
        </p:txBody>
      </p:sp>
      <p:pic>
        <p:nvPicPr>
          <p:cNvPr id="17" name="图片 16" descr="查看进场装修信息预告.png"/>
          <p:cNvPicPr>
            <a:picLocks noChangeAspect="1"/>
          </p:cNvPicPr>
          <p:nvPr/>
        </p:nvPicPr>
        <p:blipFill>
          <a:blip r:embed="rId2" cstate="print"/>
          <a:stretch>
            <a:fillRect/>
          </a:stretch>
        </p:blipFill>
        <p:spPr>
          <a:xfrm>
            <a:off x="4860032" y="1988840"/>
            <a:ext cx="4092690" cy="3174199"/>
          </a:xfrm>
          <a:prstGeom prst="rect">
            <a:avLst/>
          </a:prstGeom>
        </p:spPr>
      </p:pic>
      <p:pic>
        <p:nvPicPr>
          <p:cNvPr id="18" name="图片 17" descr="查看进场装修信息预告1.png"/>
          <p:cNvPicPr>
            <a:picLocks noChangeAspect="1"/>
          </p:cNvPicPr>
          <p:nvPr/>
        </p:nvPicPr>
        <p:blipFill>
          <a:blip r:embed="rId3" cstate="print"/>
          <a:stretch>
            <a:fillRect/>
          </a:stretch>
        </p:blipFill>
        <p:spPr>
          <a:xfrm>
            <a:off x="1043608" y="1772816"/>
            <a:ext cx="2864488" cy="3456384"/>
          </a:xfrm>
          <a:prstGeom prst="rect">
            <a:avLst/>
          </a:prstGeom>
        </p:spPr>
      </p:pic>
    </p:spTree>
  </p:cSld>
  <p:clrMapOvr>
    <a:masterClrMapping/>
  </p:clrMapOvr>
  <p:transition>
    <p:pull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572140"/>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380480"/>
          </a:xfrm>
        </p:spPr>
        <p:txBody>
          <a:bodyPr/>
          <a:lstStyle/>
          <a:p>
            <a:r>
              <a:rPr lang="zh-CN" altLang="en-US" dirty="0" smtClean="0"/>
              <a:t>提高流程执行效率，增强管控能力</a:t>
            </a:r>
            <a:endParaRPr lang="en-US" dirty="0"/>
          </a:p>
        </p:txBody>
      </p:sp>
      <p:cxnSp>
        <p:nvCxnSpPr>
          <p:cNvPr id="6" name="Straight Connector 5"/>
          <p:cNvCxnSpPr/>
          <p:nvPr/>
        </p:nvCxnSpPr>
        <p:spPr>
          <a:xfrm rot="5400000" flipH="1" flipV="1">
            <a:off x="2456325" y="3741423"/>
            <a:ext cx="3945598" cy="1588"/>
          </a:xfrm>
          <a:prstGeom prst="line">
            <a:avLst/>
          </a:prstGeom>
          <a:ln w="25400" cmpd="sng">
            <a:prstDash val="dash"/>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357422" y="5704764"/>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704764"/>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itle 2"/>
          <p:cNvSpPr txBox="1">
            <a:spLocks/>
          </p:cNvSpPr>
          <p:nvPr/>
        </p:nvSpPr>
        <p:spPr bwMode="auto">
          <a:xfrm>
            <a:off x="683569" y="113729"/>
            <a:ext cx="7695855" cy="672065"/>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eaLnBrk="0" hangingPunct="0"/>
            <a:r>
              <a:rPr lang="zh-CN" altLang="en-US" sz="2000" b="1" kern="0" dirty="0" smtClean="0">
                <a:solidFill>
                  <a:schemeClr val="bg1"/>
                </a:solidFill>
                <a:latin typeface="黑体" pitchFamily="2" charset="-122"/>
                <a:ea typeface="黑体" pitchFamily="2" charset="-122"/>
                <a:cs typeface="+mj-cs"/>
              </a:rPr>
              <a:t>流程业务功能改进</a:t>
            </a:r>
            <a:endParaRPr kumimoji="0" lang="en-US" sz="2000" b="1" i="0" u="none" strike="noStrike" kern="0" cap="none" spc="0" normalizeH="0" baseline="0" noProof="0" dirty="0">
              <a:ln>
                <a:noFill/>
              </a:ln>
              <a:solidFill>
                <a:schemeClr val="bg1"/>
              </a:solidFill>
              <a:effectLst/>
              <a:uLnTx/>
              <a:uFillTx/>
              <a:latin typeface="黑体" pitchFamily="2" charset="-122"/>
              <a:ea typeface="黑体" pitchFamily="2" charset="-122"/>
              <a:cs typeface="+mj-cs"/>
            </a:endParaRPr>
          </a:p>
        </p:txBody>
      </p:sp>
      <p:sp>
        <p:nvSpPr>
          <p:cNvPr id="12" name="Right Arrow 11"/>
          <p:cNvSpPr>
            <a:spLocks noChangeAspect="1"/>
          </p:cNvSpPr>
          <p:nvPr/>
        </p:nvSpPr>
        <p:spPr>
          <a:xfrm>
            <a:off x="3888086" y="5730140"/>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15" name="TextBox 14"/>
          <p:cNvSpPr txBox="1"/>
          <p:nvPr/>
        </p:nvSpPr>
        <p:spPr>
          <a:xfrm>
            <a:off x="1142976" y="1428736"/>
            <a:ext cx="6215106" cy="307777"/>
          </a:xfrm>
          <a:prstGeom prst="rect">
            <a:avLst/>
          </a:prstGeom>
          <a:solidFill>
            <a:srgbClr val="92D050"/>
          </a:solidFill>
          <a:ln>
            <a:solidFill>
              <a:schemeClr val="tx2"/>
            </a:solidFill>
          </a:ln>
        </p:spPr>
        <p:txBody>
          <a:bodyPr wrap="square" rtlCol="0">
            <a:spAutoFit/>
          </a:bodyPr>
          <a:lstStyle/>
          <a:p>
            <a:r>
              <a:rPr lang="zh-CN" altLang="en-US" sz="1400" b="1" dirty="0" smtClean="0"/>
              <a:t>标准新开店 </a:t>
            </a:r>
            <a:r>
              <a:rPr lang="en-US" altLang="zh-CN" sz="1400" b="1" dirty="0" smtClean="0"/>
              <a:t>– </a:t>
            </a:r>
            <a:r>
              <a:rPr lang="zh-CN" altLang="en-US" sz="1400" b="1" dirty="0" smtClean="0"/>
              <a:t>海信设备安装确认</a:t>
            </a:r>
            <a:endParaRPr lang="en-US" sz="1400" b="1" dirty="0"/>
          </a:p>
        </p:txBody>
      </p:sp>
      <p:pic>
        <p:nvPicPr>
          <p:cNvPr id="247810" name="Picture 2"/>
          <p:cNvPicPr>
            <a:picLocks noChangeAspect="1" noChangeArrowheads="1"/>
          </p:cNvPicPr>
          <p:nvPr/>
        </p:nvPicPr>
        <p:blipFill>
          <a:blip r:embed="rId2"/>
          <a:srcRect/>
          <a:stretch>
            <a:fillRect/>
          </a:stretch>
        </p:blipFill>
        <p:spPr bwMode="auto">
          <a:xfrm>
            <a:off x="4786314" y="2571744"/>
            <a:ext cx="3781425" cy="2400300"/>
          </a:xfrm>
          <a:prstGeom prst="rect">
            <a:avLst/>
          </a:prstGeom>
          <a:noFill/>
          <a:ln w="9525">
            <a:noFill/>
            <a:miter lim="800000"/>
            <a:headEnd/>
            <a:tailEnd/>
          </a:ln>
        </p:spPr>
      </p:pic>
      <p:sp>
        <p:nvSpPr>
          <p:cNvPr id="17" name="TextBox 16"/>
          <p:cNvSpPr txBox="1"/>
          <p:nvPr/>
        </p:nvSpPr>
        <p:spPr>
          <a:xfrm>
            <a:off x="571472" y="3214686"/>
            <a:ext cx="3357586" cy="369332"/>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r>
              <a:rPr lang="zh-CN" altLang="en-US" b="1" dirty="0" smtClean="0"/>
              <a:t>系统外线下执行环节</a:t>
            </a:r>
            <a:endParaRPr lang="en-US" b="1" dirty="0"/>
          </a:p>
        </p:txBody>
      </p:sp>
    </p:spTree>
  </p:cSld>
  <p:clrMapOvr>
    <a:masterClrMapping/>
  </p:clrMapOvr>
  <p:transition>
    <p:pull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780184"/>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380480"/>
          </a:xfrm>
        </p:spPr>
        <p:txBody>
          <a:bodyPr/>
          <a:lstStyle/>
          <a:p>
            <a:r>
              <a:rPr lang="zh-CN" altLang="en-US" dirty="0" smtClean="0"/>
              <a:t>表单填写业务信息规范化</a:t>
            </a:r>
            <a:endParaRPr lang="en-US" dirty="0"/>
          </a:p>
        </p:txBody>
      </p:sp>
      <p:sp>
        <p:nvSpPr>
          <p:cNvPr id="8" name="Oval 7"/>
          <p:cNvSpPr/>
          <p:nvPr/>
        </p:nvSpPr>
        <p:spPr>
          <a:xfrm>
            <a:off x="2357422" y="5912808"/>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912808"/>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itle 2"/>
          <p:cNvSpPr txBox="1">
            <a:spLocks/>
          </p:cNvSpPr>
          <p:nvPr/>
        </p:nvSpPr>
        <p:spPr bwMode="auto">
          <a:xfrm>
            <a:off x="683569" y="113729"/>
            <a:ext cx="7695855" cy="672065"/>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eaLnBrk="0" hangingPunct="0"/>
            <a:r>
              <a:rPr lang="zh-CN" altLang="en-US" sz="2000" b="1" kern="0" dirty="0" smtClean="0">
                <a:solidFill>
                  <a:schemeClr val="bg1"/>
                </a:solidFill>
                <a:latin typeface="黑体" pitchFamily="2" charset="-122"/>
                <a:ea typeface="黑体" pitchFamily="2" charset="-122"/>
              </a:rPr>
              <a:t>表单业务功能改进</a:t>
            </a:r>
            <a:endParaRPr lang="en-US" sz="2000" b="1" kern="0" dirty="0">
              <a:solidFill>
                <a:schemeClr val="bg1"/>
              </a:solidFill>
              <a:latin typeface="黑体" pitchFamily="2" charset="-122"/>
              <a:ea typeface="黑体" pitchFamily="2" charset="-122"/>
            </a:endParaRPr>
          </a:p>
        </p:txBody>
      </p:sp>
      <p:sp>
        <p:nvSpPr>
          <p:cNvPr id="12" name="Right Arrow 11"/>
          <p:cNvSpPr>
            <a:spLocks noChangeAspect="1"/>
          </p:cNvSpPr>
          <p:nvPr/>
        </p:nvSpPr>
        <p:spPr>
          <a:xfrm>
            <a:off x="3888086" y="5938184"/>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15" name="TextBox 14"/>
          <p:cNvSpPr txBox="1"/>
          <p:nvPr/>
        </p:nvSpPr>
        <p:spPr>
          <a:xfrm>
            <a:off x="571472" y="1428736"/>
            <a:ext cx="7500990" cy="307777"/>
          </a:xfrm>
          <a:prstGeom prst="rect">
            <a:avLst/>
          </a:prstGeom>
          <a:solidFill>
            <a:srgbClr val="92D050"/>
          </a:solidFill>
          <a:ln>
            <a:solidFill>
              <a:schemeClr val="tx2"/>
            </a:solidFill>
          </a:ln>
        </p:spPr>
        <p:txBody>
          <a:bodyPr wrap="square" rtlCol="0">
            <a:spAutoFit/>
          </a:bodyPr>
          <a:lstStyle/>
          <a:p>
            <a:r>
              <a:rPr lang="zh-CN" altLang="en-US" sz="1400" b="1" dirty="0" smtClean="0"/>
              <a:t>标准新开店选址与发布 </a:t>
            </a:r>
            <a:r>
              <a:rPr lang="en-US" altLang="zh-CN" sz="1400" b="1" dirty="0" smtClean="0"/>
              <a:t>- </a:t>
            </a:r>
            <a:r>
              <a:rPr lang="zh-CN" altLang="en-US" sz="1400" b="1" dirty="0" smtClean="0"/>
              <a:t>商超门店信息移交单补充基本信息、商超信息、目标店面信息</a:t>
            </a:r>
            <a:endParaRPr lang="en-US" sz="1400" b="1" dirty="0"/>
          </a:p>
        </p:txBody>
      </p:sp>
      <p:pic>
        <p:nvPicPr>
          <p:cNvPr id="248837" name="Picture 5"/>
          <p:cNvPicPr>
            <a:picLocks noChangeAspect="1" noChangeArrowheads="1"/>
          </p:cNvPicPr>
          <p:nvPr/>
        </p:nvPicPr>
        <p:blipFill>
          <a:blip r:embed="rId2"/>
          <a:srcRect/>
          <a:stretch>
            <a:fillRect/>
          </a:stretch>
        </p:blipFill>
        <p:spPr bwMode="auto">
          <a:xfrm>
            <a:off x="500034" y="2000240"/>
            <a:ext cx="7920685" cy="3557596"/>
          </a:xfrm>
          <a:prstGeom prst="rect">
            <a:avLst/>
          </a:prstGeom>
          <a:noFill/>
          <a:ln w="9525">
            <a:noFill/>
            <a:miter lim="800000"/>
            <a:headEnd/>
            <a:tailEnd/>
          </a:ln>
        </p:spPr>
      </p:pic>
      <p:pic>
        <p:nvPicPr>
          <p:cNvPr id="248838" name="Picture 6"/>
          <p:cNvPicPr>
            <a:picLocks noChangeAspect="1" noChangeArrowheads="1"/>
          </p:cNvPicPr>
          <p:nvPr/>
        </p:nvPicPr>
        <p:blipFill>
          <a:blip r:embed="rId3"/>
          <a:srcRect/>
          <a:stretch>
            <a:fillRect/>
          </a:stretch>
        </p:blipFill>
        <p:spPr bwMode="auto">
          <a:xfrm>
            <a:off x="1500166" y="1743063"/>
            <a:ext cx="5915427" cy="4143404"/>
          </a:xfrm>
          <a:prstGeom prst="rect">
            <a:avLst/>
          </a:prstGeom>
          <a:noFill/>
          <a:ln w="9525">
            <a:noFill/>
            <a:miter lim="800000"/>
            <a:headEnd/>
            <a:tailEnd/>
          </a:ln>
        </p:spPr>
      </p:pic>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48838"/>
                                        </p:tgtEl>
                                        <p:attrNameLst>
                                          <p:attrName>style.visibility</p:attrName>
                                        </p:attrNameLst>
                                      </p:cBhvr>
                                      <p:to>
                                        <p:strVal val="visible"/>
                                      </p:to>
                                    </p:set>
                                    <p:anim calcmode="lin" valueType="num">
                                      <p:cBhvr additive="base">
                                        <p:cTn id="15" dur="500" fill="hold"/>
                                        <p:tgtEl>
                                          <p:spTgt spid="248838"/>
                                        </p:tgtEl>
                                        <p:attrNameLst>
                                          <p:attrName>ppt_x</p:attrName>
                                        </p:attrNameLst>
                                      </p:cBhvr>
                                      <p:tavLst>
                                        <p:tav tm="0">
                                          <p:val>
                                            <p:strVal val="0-#ppt_w/2"/>
                                          </p:val>
                                        </p:tav>
                                        <p:tav tm="100000">
                                          <p:val>
                                            <p:strVal val="#ppt_x"/>
                                          </p:val>
                                        </p:tav>
                                      </p:tavLst>
                                    </p:anim>
                                    <p:anim calcmode="lin" valueType="num">
                                      <p:cBhvr additive="base">
                                        <p:cTn id="16" dur="500" fill="hold"/>
                                        <p:tgtEl>
                                          <p:spTgt spid="24883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animBg="1"/>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572140"/>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380480"/>
          </a:xfrm>
        </p:spPr>
        <p:txBody>
          <a:bodyPr/>
          <a:lstStyle/>
          <a:p>
            <a:r>
              <a:rPr lang="zh-CN" altLang="en-US" dirty="0" smtClean="0"/>
              <a:t>全面整合</a:t>
            </a:r>
            <a:r>
              <a:rPr lang="en-US" altLang="zh-CN" dirty="0" smtClean="0"/>
              <a:t>SAP</a:t>
            </a:r>
            <a:r>
              <a:rPr lang="zh-CN" altLang="en-US" dirty="0" smtClean="0"/>
              <a:t>实现主数据自动同步，提高流程执行效率和数据一致性</a:t>
            </a:r>
            <a:endParaRPr lang="en-US" dirty="0" smtClean="0"/>
          </a:p>
        </p:txBody>
      </p:sp>
      <p:sp>
        <p:nvSpPr>
          <p:cNvPr id="8" name="Oval 7"/>
          <p:cNvSpPr/>
          <p:nvPr/>
        </p:nvSpPr>
        <p:spPr>
          <a:xfrm>
            <a:off x="2357422" y="5704764"/>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704764"/>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itle 2"/>
          <p:cNvSpPr txBox="1">
            <a:spLocks/>
          </p:cNvSpPr>
          <p:nvPr/>
        </p:nvSpPr>
        <p:spPr bwMode="auto">
          <a:xfrm>
            <a:off x="683569" y="113729"/>
            <a:ext cx="7695855" cy="672065"/>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eaLnBrk="0" hangingPunct="0"/>
            <a:r>
              <a:rPr lang="zh-CN" altLang="en-US" sz="2000" b="1" kern="0" dirty="0" smtClean="0">
                <a:solidFill>
                  <a:schemeClr val="bg1"/>
                </a:solidFill>
                <a:latin typeface="黑体" pitchFamily="2" charset="-122"/>
                <a:ea typeface="黑体" pitchFamily="2" charset="-122"/>
              </a:rPr>
              <a:t>表单业务功能改进</a:t>
            </a:r>
            <a:endParaRPr lang="en-US" sz="2000" b="1" kern="0" dirty="0">
              <a:solidFill>
                <a:schemeClr val="bg1"/>
              </a:solidFill>
              <a:latin typeface="黑体" pitchFamily="2" charset="-122"/>
              <a:ea typeface="黑体" pitchFamily="2" charset="-122"/>
            </a:endParaRPr>
          </a:p>
        </p:txBody>
      </p:sp>
      <p:sp>
        <p:nvSpPr>
          <p:cNvPr id="12" name="Right Arrow 11"/>
          <p:cNvSpPr>
            <a:spLocks noChangeAspect="1"/>
          </p:cNvSpPr>
          <p:nvPr/>
        </p:nvSpPr>
        <p:spPr>
          <a:xfrm>
            <a:off x="3888086" y="5730140"/>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15" name="TextBox 14"/>
          <p:cNvSpPr txBox="1"/>
          <p:nvPr/>
        </p:nvSpPr>
        <p:spPr>
          <a:xfrm>
            <a:off x="1142976" y="1428736"/>
            <a:ext cx="6215106" cy="307777"/>
          </a:xfrm>
          <a:prstGeom prst="rect">
            <a:avLst/>
          </a:prstGeom>
          <a:solidFill>
            <a:srgbClr val="92D050"/>
          </a:solidFill>
          <a:ln>
            <a:solidFill>
              <a:schemeClr val="tx2"/>
            </a:solidFill>
          </a:ln>
        </p:spPr>
        <p:txBody>
          <a:bodyPr wrap="square" rtlCol="0">
            <a:spAutoFit/>
          </a:bodyPr>
          <a:lstStyle/>
          <a:p>
            <a:r>
              <a:rPr lang="zh-CN" altLang="en-US" sz="1400" b="1" dirty="0" smtClean="0"/>
              <a:t>标准新开店 </a:t>
            </a:r>
            <a:r>
              <a:rPr lang="en-US" altLang="zh-CN" sz="1400" b="1" dirty="0" smtClean="0"/>
              <a:t>– </a:t>
            </a:r>
            <a:r>
              <a:rPr lang="zh-CN" altLang="en-US" sz="1400" b="1" dirty="0" smtClean="0"/>
              <a:t>装修执行新增门店主数据表单，对门店主数据信息进行补充</a:t>
            </a:r>
            <a:endParaRPr lang="en-US" sz="1400" b="1" dirty="0"/>
          </a:p>
        </p:txBody>
      </p:sp>
      <p:sp>
        <p:nvSpPr>
          <p:cNvPr id="14" name="TextBox 13"/>
          <p:cNvSpPr txBox="1"/>
          <p:nvPr/>
        </p:nvSpPr>
        <p:spPr>
          <a:xfrm>
            <a:off x="2500298" y="3286124"/>
            <a:ext cx="3357586" cy="369332"/>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r>
              <a:rPr lang="zh-CN" altLang="en-US" b="1" dirty="0" smtClean="0"/>
              <a:t>通过附件进行门店主数据申请</a:t>
            </a:r>
            <a:endParaRPr lang="en-US" b="1" dirty="0"/>
          </a:p>
        </p:txBody>
      </p:sp>
      <p:pic>
        <p:nvPicPr>
          <p:cNvPr id="249858" name="Picture 2"/>
          <p:cNvPicPr>
            <a:picLocks noChangeAspect="1" noChangeArrowheads="1"/>
          </p:cNvPicPr>
          <p:nvPr/>
        </p:nvPicPr>
        <p:blipFill>
          <a:blip r:embed="rId2"/>
          <a:srcRect/>
          <a:stretch>
            <a:fillRect/>
          </a:stretch>
        </p:blipFill>
        <p:spPr bwMode="auto">
          <a:xfrm>
            <a:off x="0" y="1757365"/>
            <a:ext cx="9015769" cy="3028957"/>
          </a:xfrm>
          <a:prstGeom prst="rect">
            <a:avLst/>
          </a:prstGeom>
          <a:noFill/>
          <a:ln w="9525">
            <a:noFill/>
            <a:miter lim="800000"/>
            <a:headEnd/>
            <a:tailEnd/>
          </a:ln>
        </p:spPr>
      </p:pic>
      <p:pic>
        <p:nvPicPr>
          <p:cNvPr id="249859" name="Picture 3"/>
          <p:cNvPicPr>
            <a:picLocks noChangeAspect="1" noChangeArrowheads="1"/>
          </p:cNvPicPr>
          <p:nvPr/>
        </p:nvPicPr>
        <p:blipFill>
          <a:blip r:embed="rId3"/>
          <a:srcRect/>
          <a:stretch>
            <a:fillRect/>
          </a:stretch>
        </p:blipFill>
        <p:spPr bwMode="auto">
          <a:xfrm>
            <a:off x="192090" y="1928802"/>
            <a:ext cx="8523314" cy="3328994"/>
          </a:xfrm>
          <a:prstGeom prst="rect">
            <a:avLst/>
          </a:prstGeom>
          <a:noFill/>
          <a:ln w="9525">
            <a:noFill/>
            <a:miter lim="800000"/>
            <a:headEnd/>
            <a:tailEnd/>
          </a:ln>
        </p:spPr>
      </p:pic>
      <p:pic>
        <p:nvPicPr>
          <p:cNvPr id="249860" name="Picture 4"/>
          <p:cNvPicPr>
            <a:picLocks noChangeAspect="1" noChangeArrowheads="1"/>
          </p:cNvPicPr>
          <p:nvPr/>
        </p:nvPicPr>
        <p:blipFill>
          <a:blip r:embed="rId4"/>
          <a:srcRect/>
          <a:stretch>
            <a:fillRect/>
          </a:stretch>
        </p:blipFill>
        <p:spPr bwMode="auto">
          <a:xfrm>
            <a:off x="314295" y="2109778"/>
            <a:ext cx="8001056" cy="2603010"/>
          </a:xfrm>
          <a:prstGeom prst="rect">
            <a:avLst/>
          </a:prstGeom>
          <a:noFill/>
          <a:ln w="9525">
            <a:noFill/>
            <a:miter lim="800000"/>
            <a:headEnd/>
            <a:tailEnd/>
          </a:ln>
        </p:spPr>
      </p:pic>
      <p:pic>
        <p:nvPicPr>
          <p:cNvPr id="249861" name="Picture 5"/>
          <p:cNvPicPr>
            <a:picLocks noChangeAspect="1" noChangeArrowheads="1"/>
          </p:cNvPicPr>
          <p:nvPr/>
        </p:nvPicPr>
        <p:blipFill>
          <a:blip r:embed="rId5"/>
          <a:srcRect/>
          <a:stretch>
            <a:fillRect/>
          </a:stretch>
        </p:blipFill>
        <p:spPr bwMode="auto">
          <a:xfrm>
            <a:off x="438121" y="2285992"/>
            <a:ext cx="7968475" cy="2500330"/>
          </a:xfrm>
          <a:prstGeom prst="rect">
            <a:avLst/>
          </a:prstGeom>
          <a:noFill/>
          <a:ln w="9525">
            <a:noFill/>
            <a:miter lim="800000"/>
            <a:headEnd/>
            <a:tailEnd/>
          </a:ln>
        </p:spPr>
      </p:pic>
      <p:pic>
        <p:nvPicPr>
          <p:cNvPr id="249862" name="Picture 6"/>
          <p:cNvPicPr>
            <a:picLocks noChangeAspect="1" noChangeArrowheads="1"/>
          </p:cNvPicPr>
          <p:nvPr/>
        </p:nvPicPr>
        <p:blipFill>
          <a:blip r:embed="rId6"/>
          <a:srcRect/>
          <a:stretch>
            <a:fillRect/>
          </a:stretch>
        </p:blipFill>
        <p:spPr bwMode="auto">
          <a:xfrm>
            <a:off x="2214546" y="1857364"/>
            <a:ext cx="4227051" cy="3857652"/>
          </a:xfrm>
          <a:prstGeom prst="rect">
            <a:avLst/>
          </a:prstGeom>
          <a:noFill/>
          <a:ln w="9525">
            <a:noFill/>
            <a:miter lim="800000"/>
            <a:headEnd/>
            <a:tailEnd/>
          </a:ln>
        </p:spPr>
      </p:pic>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0-#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49858"/>
                                        </p:tgtEl>
                                        <p:attrNameLst>
                                          <p:attrName>style.visibility</p:attrName>
                                        </p:attrNameLst>
                                      </p:cBhvr>
                                      <p:to>
                                        <p:strVal val="visible"/>
                                      </p:to>
                                    </p:set>
                                    <p:anim calcmode="lin" valueType="num">
                                      <p:cBhvr additive="base">
                                        <p:cTn id="15" dur="500" fill="hold"/>
                                        <p:tgtEl>
                                          <p:spTgt spid="249858"/>
                                        </p:tgtEl>
                                        <p:attrNameLst>
                                          <p:attrName>ppt_x</p:attrName>
                                        </p:attrNameLst>
                                      </p:cBhvr>
                                      <p:tavLst>
                                        <p:tav tm="0">
                                          <p:val>
                                            <p:strVal val="0-#ppt_w/2"/>
                                          </p:val>
                                        </p:tav>
                                        <p:tav tm="100000">
                                          <p:val>
                                            <p:strVal val="#ppt_x"/>
                                          </p:val>
                                        </p:tav>
                                      </p:tavLst>
                                    </p:anim>
                                    <p:anim calcmode="lin" valueType="num">
                                      <p:cBhvr additive="base">
                                        <p:cTn id="16" dur="500" fill="hold"/>
                                        <p:tgtEl>
                                          <p:spTgt spid="24985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49859"/>
                                        </p:tgtEl>
                                        <p:attrNameLst>
                                          <p:attrName>style.visibility</p:attrName>
                                        </p:attrNameLst>
                                      </p:cBhvr>
                                      <p:to>
                                        <p:strVal val="visible"/>
                                      </p:to>
                                    </p:set>
                                    <p:anim calcmode="lin" valueType="num">
                                      <p:cBhvr additive="base">
                                        <p:cTn id="25" dur="500" fill="hold"/>
                                        <p:tgtEl>
                                          <p:spTgt spid="249859"/>
                                        </p:tgtEl>
                                        <p:attrNameLst>
                                          <p:attrName>ppt_x</p:attrName>
                                        </p:attrNameLst>
                                      </p:cBhvr>
                                      <p:tavLst>
                                        <p:tav tm="0">
                                          <p:val>
                                            <p:strVal val="0-#ppt_w/2"/>
                                          </p:val>
                                        </p:tav>
                                        <p:tav tm="100000">
                                          <p:val>
                                            <p:strVal val="#ppt_x"/>
                                          </p:val>
                                        </p:tav>
                                      </p:tavLst>
                                    </p:anim>
                                    <p:anim calcmode="lin" valueType="num">
                                      <p:cBhvr additive="base">
                                        <p:cTn id="26" dur="500" fill="hold"/>
                                        <p:tgtEl>
                                          <p:spTgt spid="24985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249860"/>
                                        </p:tgtEl>
                                        <p:attrNameLst>
                                          <p:attrName>style.visibility</p:attrName>
                                        </p:attrNameLst>
                                      </p:cBhvr>
                                      <p:to>
                                        <p:strVal val="visible"/>
                                      </p:to>
                                    </p:set>
                                    <p:anim calcmode="lin" valueType="num">
                                      <p:cBhvr additive="base">
                                        <p:cTn id="31" dur="500" fill="hold"/>
                                        <p:tgtEl>
                                          <p:spTgt spid="249860"/>
                                        </p:tgtEl>
                                        <p:attrNameLst>
                                          <p:attrName>ppt_x</p:attrName>
                                        </p:attrNameLst>
                                      </p:cBhvr>
                                      <p:tavLst>
                                        <p:tav tm="0">
                                          <p:val>
                                            <p:strVal val="0-#ppt_w/2"/>
                                          </p:val>
                                        </p:tav>
                                        <p:tav tm="100000">
                                          <p:val>
                                            <p:strVal val="#ppt_x"/>
                                          </p:val>
                                        </p:tav>
                                      </p:tavLst>
                                    </p:anim>
                                    <p:anim calcmode="lin" valueType="num">
                                      <p:cBhvr additive="base">
                                        <p:cTn id="32" dur="500" fill="hold"/>
                                        <p:tgtEl>
                                          <p:spTgt spid="24986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249861"/>
                                        </p:tgtEl>
                                        <p:attrNameLst>
                                          <p:attrName>style.visibility</p:attrName>
                                        </p:attrNameLst>
                                      </p:cBhvr>
                                      <p:to>
                                        <p:strVal val="visible"/>
                                      </p:to>
                                    </p:set>
                                    <p:anim calcmode="lin" valueType="num">
                                      <p:cBhvr additive="base">
                                        <p:cTn id="37" dur="500" fill="hold"/>
                                        <p:tgtEl>
                                          <p:spTgt spid="249861"/>
                                        </p:tgtEl>
                                        <p:attrNameLst>
                                          <p:attrName>ppt_x</p:attrName>
                                        </p:attrNameLst>
                                      </p:cBhvr>
                                      <p:tavLst>
                                        <p:tav tm="0">
                                          <p:val>
                                            <p:strVal val="0-#ppt_w/2"/>
                                          </p:val>
                                        </p:tav>
                                        <p:tav tm="100000">
                                          <p:val>
                                            <p:strVal val="#ppt_x"/>
                                          </p:val>
                                        </p:tav>
                                      </p:tavLst>
                                    </p:anim>
                                    <p:anim calcmode="lin" valueType="num">
                                      <p:cBhvr additive="base">
                                        <p:cTn id="38" dur="500" fill="hold"/>
                                        <p:tgtEl>
                                          <p:spTgt spid="249861"/>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249862"/>
                                        </p:tgtEl>
                                        <p:attrNameLst>
                                          <p:attrName>style.visibility</p:attrName>
                                        </p:attrNameLst>
                                      </p:cBhvr>
                                      <p:to>
                                        <p:strVal val="visible"/>
                                      </p:to>
                                    </p:set>
                                    <p:anim calcmode="lin" valueType="num">
                                      <p:cBhvr additive="base">
                                        <p:cTn id="43" dur="500" fill="hold"/>
                                        <p:tgtEl>
                                          <p:spTgt spid="249862"/>
                                        </p:tgtEl>
                                        <p:attrNameLst>
                                          <p:attrName>ppt_x</p:attrName>
                                        </p:attrNameLst>
                                      </p:cBhvr>
                                      <p:tavLst>
                                        <p:tav tm="0">
                                          <p:val>
                                            <p:strVal val="0-#ppt_w/2"/>
                                          </p:val>
                                        </p:tav>
                                        <p:tav tm="100000">
                                          <p:val>
                                            <p:strVal val="#ppt_x"/>
                                          </p:val>
                                        </p:tav>
                                      </p:tavLst>
                                    </p:anim>
                                    <p:anim calcmode="lin" valueType="num">
                                      <p:cBhvr additive="base">
                                        <p:cTn id="44" dur="500" fill="hold"/>
                                        <p:tgtEl>
                                          <p:spTgt spid="2498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animBg="1"/>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572140"/>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380480"/>
          </a:xfrm>
        </p:spPr>
        <p:txBody>
          <a:bodyPr/>
          <a:lstStyle/>
          <a:p>
            <a:r>
              <a:rPr lang="zh-CN" altLang="en-US" dirty="0" smtClean="0"/>
              <a:t>关键业务数据统一管理，为战略决策提供多维度支撑</a:t>
            </a:r>
            <a:endParaRPr lang="en-US" dirty="0"/>
          </a:p>
        </p:txBody>
      </p:sp>
      <p:sp>
        <p:nvSpPr>
          <p:cNvPr id="8" name="Oval 7"/>
          <p:cNvSpPr/>
          <p:nvPr/>
        </p:nvSpPr>
        <p:spPr>
          <a:xfrm>
            <a:off x="2357422" y="5704764"/>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704764"/>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itle 2"/>
          <p:cNvSpPr txBox="1">
            <a:spLocks/>
          </p:cNvSpPr>
          <p:nvPr/>
        </p:nvSpPr>
        <p:spPr bwMode="auto">
          <a:xfrm>
            <a:off x="683569" y="113729"/>
            <a:ext cx="7695855" cy="672065"/>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eaLnBrk="0" hangingPunct="0"/>
            <a:r>
              <a:rPr lang="zh-CN" altLang="en-US" sz="2000" b="1" kern="0" dirty="0" smtClean="0">
                <a:solidFill>
                  <a:schemeClr val="bg1"/>
                </a:solidFill>
                <a:latin typeface="黑体" pitchFamily="2" charset="-122"/>
                <a:ea typeface="黑体" pitchFamily="2" charset="-122"/>
                <a:cs typeface="+mj-cs"/>
              </a:rPr>
              <a:t>表单业务功能改进</a:t>
            </a:r>
            <a:endParaRPr kumimoji="0" lang="en-US" sz="2000" b="1" i="0" u="none" strike="noStrike" kern="0" cap="none" spc="0" normalizeH="0" baseline="0" noProof="0" dirty="0">
              <a:ln>
                <a:noFill/>
              </a:ln>
              <a:solidFill>
                <a:schemeClr val="bg1"/>
              </a:solidFill>
              <a:effectLst/>
              <a:uLnTx/>
              <a:uFillTx/>
              <a:latin typeface="黑体" pitchFamily="2" charset="-122"/>
              <a:ea typeface="黑体" pitchFamily="2" charset="-122"/>
              <a:cs typeface="+mj-cs"/>
            </a:endParaRPr>
          </a:p>
        </p:txBody>
      </p:sp>
      <p:sp>
        <p:nvSpPr>
          <p:cNvPr id="12" name="Right Arrow 11"/>
          <p:cNvSpPr>
            <a:spLocks noChangeAspect="1"/>
          </p:cNvSpPr>
          <p:nvPr/>
        </p:nvSpPr>
        <p:spPr>
          <a:xfrm>
            <a:off x="3888086" y="5730140"/>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15" name="TextBox 14"/>
          <p:cNvSpPr txBox="1"/>
          <p:nvPr/>
        </p:nvSpPr>
        <p:spPr>
          <a:xfrm>
            <a:off x="1142976" y="1428736"/>
            <a:ext cx="6215106" cy="307777"/>
          </a:xfrm>
          <a:prstGeom prst="rect">
            <a:avLst/>
          </a:prstGeom>
          <a:solidFill>
            <a:srgbClr val="92D050"/>
          </a:solidFill>
          <a:ln>
            <a:solidFill>
              <a:schemeClr val="tx2"/>
            </a:solidFill>
          </a:ln>
        </p:spPr>
        <p:txBody>
          <a:bodyPr wrap="square" rtlCol="0">
            <a:spAutoFit/>
          </a:bodyPr>
          <a:lstStyle/>
          <a:p>
            <a:r>
              <a:rPr lang="zh-CN" altLang="en-US" sz="1400" b="1" dirty="0" smtClean="0"/>
              <a:t>网点年度开发计划 </a:t>
            </a:r>
            <a:r>
              <a:rPr lang="en-US" altLang="zh-CN" sz="1400" b="1" dirty="0" smtClean="0"/>
              <a:t>– </a:t>
            </a:r>
            <a:r>
              <a:rPr lang="zh-CN" altLang="en-US" sz="1400" b="1" dirty="0" smtClean="0"/>
              <a:t>增加网点开发计划录入页面</a:t>
            </a:r>
            <a:endParaRPr lang="en-US" sz="1400" b="1" dirty="0"/>
          </a:p>
        </p:txBody>
      </p:sp>
      <p:sp>
        <p:nvSpPr>
          <p:cNvPr id="14" name="TextBox 13"/>
          <p:cNvSpPr txBox="1"/>
          <p:nvPr/>
        </p:nvSpPr>
        <p:spPr>
          <a:xfrm>
            <a:off x="1857356" y="3286124"/>
            <a:ext cx="4857784" cy="369332"/>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r>
              <a:rPr lang="zh-CN" altLang="en-US" b="1" dirty="0" smtClean="0"/>
              <a:t>填写</a:t>
            </a:r>
            <a:r>
              <a:rPr lang="en-US" altLang="zh-CN" b="1" dirty="0" smtClean="0"/>
              <a:t>Excel</a:t>
            </a:r>
            <a:r>
              <a:rPr lang="zh-CN" altLang="en-US" b="1" dirty="0" smtClean="0"/>
              <a:t>表格，无电子表单和多维度统计</a:t>
            </a:r>
            <a:endParaRPr lang="en-US" b="1" dirty="0"/>
          </a:p>
        </p:txBody>
      </p:sp>
      <p:pic>
        <p:nvPicPr>
          <p:cNvPr id="250882" name="Picture 2"/>
          <p:cNvPicPr>
            <a:picLocks noChangeAspect="1" noChangeArrowheads="1"/>
          </p:cNvPicPr>
          <p:nvPr/>
        </p:nvPicPr>
        <p:blipFill>
          <a:blip r:embed="rId2"/>
          <a:srcRect/>
          <a:stretch>
            <a:fillRect/>
          </a:stretch>
        </p:blipFill>
        <p:spPr bwMode="auto">
          <a:xfrm>
            <a:off x="928662" y="1785926"/>
            <a:ext cx="7358114" cy="3805234"/>
          </a:xfrm>
          <a:prstGeom prst="rect">
            <a:avLst/>
          </a:prstGeom>
          <a:noFill/>
          <a:ln w="9525">
            <a:noFill/>
            <a:miter lim="800000"/>
            <a:headEnd/>
            <a:tailEnd/>
          </a:ln>
        </p:spPr>
      </p:pic>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0-#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0-#ppt_w/2"/>
                                          </p:val>
                                        </p:tav>
                                        <p:tav tm="100000">
                                          <p:val>
                                            <p:strVal val="#ppt_x"/>
                                          </p:val>
                                        </p:tav>
                                      </p:tavLst>
                                    </p:anim>
                                    <p:anim calcmode="lin" valueType="num">
                                      <p:cBhvr additive="base">
                                        <p:cTn id="16" dur="5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50882"/>
                                        </p:tgtEl>
                                        <p:attrNameLst>
                                          <p:attrName>style.visibility</p:attrName>
                                        </p:attrNameLst>
                                      </p:cBhvr>
                                      <p:to>
                                        <p:strVal val="visible"/>
                                      </p:to>
                                    </p:set>
                                    <p:anim calcmode="lin" valueType="num">
                                      <p:cBhvr additive="base">
                                        <p:cTn id="19" dur="500" fill="hold"/>
                                        <p:tgtEl>
                                          <p:spTgt spid="250882"/>
                                        </p:tgtEl>
                                        <p:attrNameLst>
                                          <p:attrName>ppt_x</p:attrName>
                                        </p:attrNameLst>
                                      </p:cBhvr>
                                      <p:tavLst>
                                        <p:tav tm="0">
                                          <p:val>
                                            <p:strVal val="0-#ppt_w/2"/>
                                          </p:val>
                                        </p:tav>
                                        <p:tav tm="100000">
                                          <p:val>
                                            <p:strVal val="#ppt_x"/>
                                          </p:val>
                                        </p:tav>
                                      </p:tavLst>
                                    </p:anim>
                                    <p:anim calcmode="lin" valueType="num">
                                      <p:cBhvr additive="base">
                                        <p:cTn id="20" dur="500" fill="hold"/>
                                        <p:tgtEl>
                                          <p:spTgt spid="25088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animBg="1"/>
      <p:bldP spid="1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572140"/>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cxnSp>
        <p:nvCxnSpPr>
          <p:cNvPr id="6" name="Straight Connector 5"/>
          <p:cNvCxnSpPr/>
          <p:nvPr/>
        </p:nvCxnSpPr>
        <p:spPr>
          <a:xfrm rot="5400000" flipH="1" flipV="1">
            <a:off x="2456325" y="3741423"/>
            <a:ext cx="3945598" cy="1588"/>
          </a:xfrm>
          <a:prstGeom prst="line">
            <a:avLst/>
          </a:prstGeom>
          <a:ln w="25400" cmpd="sng">
            <a:prstDash val="dash"/>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357422" y="5704764"/>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704764"/>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itle 2"/>
          <p:cNvSpPr txBox="1">
            <a:spLocks/>
          </p:cNvSpPr>
          <p:nvPr/>
        </p:nvSpPr>
        <p:spPr bwMode="auto">
          <a:xfrm>
            <a:off x="683569" y="113729"/>
            <a:ext cx="7695855" cy="672065"/>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eaLnBrk="0" hangingPunct="0"/>
            <a:r>
              <a:rPr lang="zh-CN" altLang="en-US" sz="2000" b="1" kern="0" dirty="0" smtClean="0">
                <a:solidFill>
                  <a:schemeClr val="bg1"/>
                </a:solidFill>
                <a:latin typeface="黑体" pitchFamily="2" charset="-122"/>
                <a:ea typeface="黑体" pitchFamily="2" charset="-122"/>
                <a:cs typeface="+mj-cs"/>
              </a:rPr>
              <a:t>表单样式风格改进</a:t>
            </a:r>
            <a:endParaRPr kumimoji="0" lang="en-US" sz="2000" b="1" i="0" u="none" strike="noStrike" kern="0" cap="none" spc="0" normalizeH="0" baseline="0" noProof="0" dirty="0">
              <a:ln>
                <a:noFill/>
              </a:ln>
              <a:solidFill>
                <a:schemeClr val="bg1"/>
              </a:solidFill>
              <a:effectLst/>
              <a:uLnTx/>
              <a:uFillTx/>
              <a:latin typeface="黑体" pitchFamily="2" charset="-122"/>
              <a:ea typeface="黑体" pitchFamily="2" charset="-122"/>
              <a:cs typeface="+mj-cs"/>
            </a:endParaRPr>
          </a:p>
        </p:txBody>
      </p:sp>
      <p:sp>
        <p:nvSpPr>
          <p:cNvPr id="12" name="Right Arrow 11"/>
          <p:cNvSpPr>
            <a:spLocks noChangeAspect="1"/>
          </p:cNvSpPr>
          <p:nvPr/>
        </p:nvSpPr>
        <p:spPr>
          <a:xfrm>
            <a:off x="3888086" y="5730140"/>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17" name="TextBox 16"/>
          <p:cNvSpPr txBox="1"/>
          <p:nvPr/>
        </p:nvSpPr>
        <p:spPr>
          <a:xfrm>
            <a:off x="428596" y="2982866"/>
            <a:ext cx="3357586" cy="369332"/>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b="1" dirty="0" smtClean="0"/>
              <a:t>传统的</a:t>
            </a:r>
            <a:r>
              <a:rPr lang="en-US" altLang="zh-CN" b="1" dirty="0" smtClean="0"/>
              <a:t>Web 1.0</a:t>
            </a:r>
            <a:r>
              <a:rPr lang="zh-CN" altLang="en-US" b="1" dirty="0" smtClean="0"/>
              <a:t>操作模式</a:t>
            </a:r>
            <a:endParaRPr lang="en-US" b="1" dirty="0"/>
          </a:p>
        </p:txBody>
      </p:sp>
      <p:sp>
        <p:nvSpPr>
          <p:cNvPr id="18" name="TextBox 17"/>
          <p:cNvSpPr txBox="1"/>
          <p:nvPr/>
        </p:nvSpPr>
        <p:spPr>
          <a:xfrm>
            <a:off x="4786314" y="2071678"/>
            <a:ext cx="3357586" cy="369332"/>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b="1" dirty="0" smtClean="0"/>
              <a:t>全</a:t>
            </a:r>
            <a:r>
              <a:rPr lang="en-US" altLang="zh-CN" b="1" dirty="0" smtClean="0"/>
              <a:t>Web 2.0</a:t>
            </a:r>
            <a:r>
              <a:rPr lang="zh-CN" altLang="en-US" b="1" dirty="0" smtClean="0"/>
              <a:t>风格</a:t>
            </a:r>
            <a:endParaRPr lang="en-US" b="1" dirty="0"/>
          </a:p>
        </p:txBody>
      </p:sp>
      <p:sp>
        <p:nvSpPr>
          <p:cNvPr id="19" name="TextBox 18"/>
          <p:cNvSpPr txBox="1"/>
          <p:nvPr/>
        </p:nvSpPr>
        <p:spPr>
          <a:xfrm>
            <a:off x="4786314" y="2928934"/>
            <a:ext cx="3357586" cy="369332"/>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b="1" dirty="0" smtClean="0"/>
              <a:t>一致的用户体验</a:t>
            </a:r>
            <a:endParaRPr lang="en-US" b="1" dirty="0"/>
          </a:p>
        </p:txBody>
      </p:sp>
      <p:sp>
        <p:nvSpPr>
          <p:cNvPr id="21" name="TextBox 20"/>
          <p:cNvSpPr txBox="1"/>
          <p:nvPr/>
        </p:nvSpPr>
        <p:spPr>
          <a:xfrm>
            <a:off x="4786314" y="3786190"/>
            <a:ext cx="3357586" cy="369332"/>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b="1" dirty="0" smtClean="0"/>
              <a:t>增强的易用性</a:t>
            </a:r>
            <a:endParaRPr lang="en-US" b="1" dirty="0"/>
          </a:p>
        </p:txBody>
      </p:sp>
      <p:pic>
        <p:nvPicPr>
          <p:cNvPr id="250882" name="Picture 2"/>
          <p:cNvPicPr>
            <a:picLocks noChangeAspect="1" noChangeArrowheads="1"/>
          </p:cNvPicPr>
          <p:nvPr/>
        </p:nvPicPr>
        <p:blipFill>
          <a:blip r:embed="rId2"/>
          <a:srcRect/>
          <a:stretch>
            <a:fillRect/>
          </a:stretch>
        </p:blipFill>
        <p:spPr bwMode="auto">
          <a:xfrm>
            <a:off x="142844" y="1285883"/>
            <a:ext cx="8780118" cy="4857761"/>
          </a:xfrm>
          <a:prstGeom prst="rect">
            <a:avLst/>
          </a:prstGeom>
          <a:noFill/>
          <a:ln w="9525">
            <a:noFill/>
            <a:miter lim="800000"/>
            <a:headEnd/>
            <a:tailEnd/>
          </a:ln>
        </p:spPr>
      </p:pic>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50882"/>
                                        </p:tgtEl>
                                        <p:attrNameLst>
                                          <p:attrName>style.visibility</p:attrName>
                                        </p:attrNameLst>
                                      </p:cBhvr>
                                      <p:to>
                                        <p:strVal val="visible"/>
                                      </p:to>
                                    </p:set>
                                    <p:animEffect transition="in" filter="checkerboard(across)">
                                      <p:cBhvr>
                                        <p:cTn id="7" dur="500"/>
                                        <p:tgtEl>
                                          <p:spTgt spid="2508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572140"/>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380480"/>
          </a:xfrm>
        </p:spPr>
        <p:txBody>
          <a:bodyPr/>
          <a:lstStyle/>
          <a:p>
            <a:r>
              <a:rPr lang="zh-CN" altLang="en-US" dirty="0" smtClean="0"/>
              <a:t>通过谷歌地图查看门店具体位置，便于业务决策，增强业务体验</a:t>
            </a:r>
            <a:endParaRPr lang="en-US" dirty="0"/>
          </a:p>
        </p:txBody>
      </p:sp>
      <p:sp>
        <p:nvSpPr>
          <p:cNvPr id="8" name="Oval 7"/>
          <p:cNvSpPr/>
          <p:nvPr/>
        </p:nvSpPr>
        <p:spPr>
          <a:xfrm>
            <a:off x="2357422" y="5704764"/>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704764"/>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itle 2"/>
          <p:cNvSpPr txBox="1">
            <a:spLocks/>
          </p:cNvSpPr>
          <p:nvPr/>
        </p:nvSpPr>
        <p:spPr bwMode="auto">
          <a:xfrm>
            <a:off x="683569" y="113729"/>
            <a:ext cx="7695855" cy="672065"/>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eaLnBrk="0" hangingPunct="0"/>
            <a:r>
              <a:rPr lang="zh-CN" altLang="en-US" sz="2000" b="1" kern="0" dirty="0" smtClean="0">
                <a:solidFill>
                  <a:schemeClr val="bg1"/>
                </a:solidFill>
                <a:latin typeface="黑体" pitchFamily="2" charset="-122"/>
                <a:ea typeface="黑体" pitchFamily="2" charset="-122"/>
              </a:rPr>
              <a:t>表单样式风格改进</a:t>
            </a:r>
            <a:endParaRPr lang="en-US" sz="2000" b="1" kern="0" dirty="0">
              <a:solidFill>
                <a:schemeClr val="bg1"/>
              </a:solidFill>
              <a:latin typeface="黑体" pitchFamily="2" charset="-122"/>
              <a:ea typeface="黑体" pitchFamily="2" charset="-122"/>
            </a:endParaRPr>
          </a:p>
        </p:txBody>
      </p:sp>
      <p:sp>
        <p:nvSpPr>
          <p:cNvPr id="12" name="Right Arrow 11"/>
          <p:cNvSpPr>
            <a:spLocks noChangeAspect="1"/>
          </p:cNvSpPr>
          <p:nvPr/>
        </p:nvSpPr>
        <p:spPr>
          <a:xfrm>
            <a:off x="3888086" y="5730140"/>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17" name="TextBox 16"/>
          <p:cNvSpPr txBox="1"/>
          <p:nvPr/>
        </p:nvSpPr>
        <p:spPr>
          <a:xfrm>
            <a:off x="2357422" y="3000372"/>
            <a:ext cx="3357586" cy="369332"/>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b="1" dirty="0" smtClean="0"/>
              <a:t>无</a:t>
            </a:r>
            <a:endParaRPr lang="en-US" b="1" dirty="0"/>
          </a:p>
        </p:txBody>
      </p:sp>
      <p:pic>
        <p:nvPicPr>
          <p:cNvPr id="261122" name="Picture 2"/>
          <p:cNvPicPr>
            <a:picLocks noChangeAspect="1" noChangeArrowheads="1"/>
          </p:cNvPicPr>
          <p:nvPr/>
        </p:nvPicPr>
        <p:blipFill>
          <a:blip r:embed="rId2"/>
          <a:srcRect/>
          <a:stretch>
            <a:fillRect/>
          </a:stretch>
        </p:blipFill>
        <p:spPr bwMode="auto">
          <a:xfrm>
            <a:off x="283973" y="1357298"/>
            <a:ext cx="8288555" cy="2833694"/>
          </a:xfrm>
          <a:prstGeom prst="rect">
            <a:avLst/>
          </a:prstGeom>
          <a:noFill/>
          <a:ln w="9525">
            <a:noFill/>
            <a:miter lim="800000"/>
            <a:headEnd/>
            <a:tailEnd/>
          </a:ln>
        </p:spPr>
      </p:pic>
      <p:sp>
        <p:nvSpPr>
          <p:cNvPr id="24" name="Left Arrow 23"/>
          <p:cNvSpPr/>
          <p:nvPr/>
        </p:nvSpPr>
        <p:spPr bwMode="auto">
          <a:xfrm>
            <a:off x="4981578" y="2757483"/>
            <a:ext cx="500066" cy="214314"/>
          </a:xfrm>
          <a:prstGeom prst="leftArrow">
            <a:avLst/>
          </a:prstGeom>
          <a:solidFill>
            <a:srgbClr val="FF6600"/>
          </a:solidFill>
          <a:ln w="9525">
            <a:solidFill>
              <a:schemeClr val="tx1"/>
            </a:solidFill>
            <a:round/>
            <a:headEnd/>
            <a:tailEnd/>
          </a:ln>
        </p:spPr>
        <p:txBody>
          <a:bodyPr wrap="none" rtlCol="0" anchor="ctr"/>
          <a:lstStyle/>
          <a:p>
            <a:pPr algn="ctr"/>
            <a:endParaRPr kumimoji="1" lang="en-US" sz="1200" dirty="0">
              <a:latin typeface="Times New Roman" pitchFamily="18" charset="0"/>
              <a:ea typeface="宋体" pitchFamily="2" charset="-122"/>
            </a:endParaRPr>
          </a:p>
        </p:txBody>
      </p:sp>
      <p:pic>
        <p:nvPicPr>
          <p:cNvPr id="261123" name="Picture 3"/>
          <p:cNvPicPr>
            <a:picLocks noChangeAspect="1" noChangeArrowheads="1"/>
          </p:cNvPicPr>
          <p:nvPr/>
        </p:nvPicPr>
        <p:blipFill>
          <a:blip r:embed="rId3"/>
          <a:srcRect/>
          <a:stretch>
            <a:fillRect/>
          </a:stretch>
        </p:blipFill>
        <p:spPr bwMode="auto">
          <a:xfrm>
            <a:off x="362517" y="2643182"/>
            <a:ext cx="8567201" cy="2928958"/>
          </a:xfrm>
          <a:prstGeom prst="rect">
            <a:avLst/>
          </a:prstGeom>
          <a:noFill/>
          <a:ln w="9525">
            <a:noFill/>
            <a:miter lim="800000"/>
            <a:headEnd/>
            <a:tailEnd/>
          </a:ln>
        </p:spPr>
      </p:pic>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grpId="0" nodeType="clickEffect">
                                  <p:stCondLst>
                                    <p:cond delay="0"/>
                                  </p:stCondLst>
                                  <p:childTnLst>
                                    <p:anim calcmode="lin" valueType="num">
                                      <p:cBhvr additive="base">
                                        <p:cTn id="6" dur="500"/>
                                        <p:tgtEl>
                                          <p:spTgt spid="17"/>
                                        </p:tgtEl>
                                        <p:attrNameLst>
                                          <p:attrName>ppt_x</p:attrName>
                                        </p:attrNameLst>
                                      </p:cBhvr>
                                      <p:tavLst>
                                        <p:tav tm="0">
                                          <p:val>
                                            <p:strVal val="ppt_x"/>
                                          </p:val>
                                        </p:tav>
                                        <p:tav tm="100000">
                                          <p:val>
                                            <p:strVal val="1+ppt_w/2"/>
                                          </p:val>
                                        </p:tav>
                                      </p:tavLst>
                                    </p:anim>
                                    <p:anim calcmode="lin" valueType="num">
                                      <p:cBhvr additive="base">
                                        <p:cTn id="7" dur="500"/>
                                        <p:tgtEl>
                                          <p:spTgt spid="17"/>
                                        </p:tgtEl>
                                        <p:attrNameLst>
                                          <p:attrName>ppt_y</p:attrName>
                                        </p:attrNameLst>
                                      </p:cBhvr>
                                      <p:tavLst>
                                        <p:tav tm="0">
                                          <p:val>
                                            <p:strVal val="ppt_y"/>
                                          </p:val>
                                        </p:tav>
                                        <p:tav tm="100000">
                                          <p:val>
                                            <p:strVal val="ppt_y"/>
                                          </p:val>
                                        </p:tav>
                                      </p:tavLst>
                                    </p:anim>
                                    <p:set>
                                      <p:cBhvr>
                                        <p:cTn id="8" dur="1" fill="hold">
                                          <p:stCondLst>
                                            <p:cond delay="499"/>
                                          </p:stCondLst>
                                        </p:cTn>
                                        <p:tgtEl>
                                          <p:spTgt spid="17"/>
                                        </p:tgtEl>
                                        <p:attrNameLst>
                                          <p:attrName>style.visibility</p:attrName>
                                        </p:attrNameLst>
                                      </p:cBhvr>
                                      <p:to>
                                        <p:strVal val="hidden"/>
                                      </p:to>
                                    </p:set>
                                  </p:childTnLst>
                                </p:cTn>
                              </p:par>
                              <p:par>
                                <p:cTn id="9" presetID="2" presetClass="entr" presetSubtype="8"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0-#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261122"/>
                                        </p:tgtEl>
                                        <p:attrNameLst>
                                          <p:attrName>style.visibility</p:attrName>
                                        </p:attrNameLst>
                                      </p:cBhvr>
                                      <p:to>
                                        <p:strVal val="visible"/>
                                      </p:to>
                                    </p:set>
                                    <p:anim calcmode="lin" valueType="num">
                                      <p:cBhvr additive="base">
                                        <p:cTn id="23" dur="500" fill="hold"/>
                                        <p:tgtEl>
                                          <p:spTgt spid="261122"/>
                                        </p:tgtEl>
                                        <p:attrNameLst>
                                          <p:attrName>ppt_x</p:attrName>
                                        </p:attrNameLst>
                                      </p:cBhvr>
                                      <p:tavLst>
                                        <p:tav tm="0">
                                          <p:val>
                                            <p:strVal val="0-#ppt_w/2"/>
                                          </p:val>
                                        </p:tav>
                                        <p:tav tm="100000">
                                          <p:val>
                                            <p:strVal val="#ppt_x"/>
                                          </p:val>
                                        </p:tav>
                                      </p:tavLst>
                                    </p:anim>
                                    <p:anim calcmode="lin" valueType="num">
                                      <p:cBhvr additive="base">
                                        <p:cTn id="24" dur="500" fill="hold"/>
                                        <p:tgtEl>
                                          <p:spTgt spid="261122"/>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 presetClass="entr" presetSubtype="1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checkerboard(across)">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261123"/>
                                        </p:tgtEl>
                                        <p:attrNameLst>
                                          <p:attrName>style.visibility</p:attrName>
                                        </p:attrNameLst>
                                      </p:cBhvr>
                                      <p:to>
                                        <p:strVal val="visible"/>
                                      </p:to>
                                    </p:set>
                                    <p:anim calcmode="lin" valueType="num">
                                      <p:cBhvr additive="base">
                                        <p:cTn id="34" dur="500" fill="hold"/>
                                        <p:tgtEl>
                                          <p:spTgt spid="261123"/>
                                        </p:tgtEl>
                                        <p:attrNameLst>
                                          <p:attrName>ppt_x</p:attrName>
                                        </p:attrNameLst>
                                      </p:cBhvr>
                                      <p:tavLst>
                                        <p:tav tm="0">
                                          <p:val>
                                            <p:strVal val="0-#ppt_w/2"/>
                                          </p:val>
                                        </p:tav>
                                        <p:tav tm="100000">
                                          <p:val>
                                            <p:strVal val="#ppt_x"/>
                                          </p:val>
                                        </p:tav>
                                      </p:tavLst>
                                    </p:anim>
                                    <p:anim calcmode="lin" valueType="num">
                                      <p:cBhvr additive="base">
                                        <p:cTn id="35" dur="500" fill="hold"/>
                                        <p:tgtEl>
                                          <p:spTgt spid="2611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animBg="1"/>
      <p:bldP spid="12" grpId="0" animBg="1"/>
      <p:bldP spid="17" grpId="0" animBg="1"/>
      <p:bldP spid="2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zh-CN" altLang="en-US" smtClean="0"/>
              <a:t>目录</a:t>
            </a:r>
          </a:p>
        </p:txBody>
      </p:sp>
      <p:sp>
        <p:nvSpPr>
          <p:cNvPr id="9219" name="Rectangle 3"/>
          <p:cNvSpPr>
            <a:spLocks noChangeArrowheads="1"/>
          </p:cNvSpPr>
          <p:nvPr/>
        </p:nvSpPr>
        <p:spPr bwMode="auto">
          <a:xfrm>
            <a:off x="1187450" y="3836988"/>
            <a:ext cx="6810375" cy="600075"/>
          </a:xfrm>
          <a:prstGeom prst="rect">
            <a:avLst/>
          </a:prstGeom>
          <a:solidFill>
            <a:srgbClr val="FF9900"/>
          </a:solidFill>
          <a:ln w="12700" algn="ctr">
            <a:noFill/>
            <a:miter lim="800000"/>
            <a:headEnd/>
            <a:tailEnd/>
          </a:ln>
        </p:spPr>
        <p:txBody>
          <a:bodyPr wrap="none" anchor="ctr"/>
          <a:lstStyle/>
          <a:p>
            <a:endParaRPr lang="en-US" altLang="zh-CN">
              <a:ea typeface="宋体" pitchFamily="2" charset="-122"/>
            </a:endParaRPr>
          </a:p>
        </p:txBody>
      </p:sp>
      <p:sp>
        <p:nvSpPr>
          <p:cNvPr id="9220" name="Text Box 9"/>
          <p:cNvSpPr txBox="1">
            <a:spLocks noChangeArrowheads="1"/>
          </p:cNvSpPr>
          <p:nvPr/>
        </p:nvSpPr>
        <p:spPr bwMode="auto">
          <a:xfrm>
            <a:off x="1206500" y="3867150"/>
            <a:ext cx="539750" cy="539750"/>
          </a:xfrm>
          <a:prstGeom prst="rect">
            <a:avLst/>
          </a:prstGeom>
          <a:solidFill>
            <a:schemeClr val="bg1"/>
          </a:solidFill>
          <a:ln w="12700" algn="ctr">
            <a:noFill/>
            <a:miter lim="800000"/>
            <a:headEnd/>
            <a:tailEnd/>
          </a:ln>
        </p:spPr>
        <p:txBody>
          <a:bodyPr wrap="none" anchor="ctr" anchorCtr="1"/>
          <a:lstStyle/>
          <a:p>
            <a:pPr>
              <a:spcBef>
                <a:spcPct val="50000"/>
              </a:spcBef>
            </a:pPr>
            <a:r>
              <a:rPr lang="en-US" altLang="zh-CN" sz="3000" i="1">
                <a:solidFill>
                  <a:srgbClr val="FF9933"/>
                </a:solidFill>
                <a:ea typeface="宋体" pitchFamily="2" charset="-122"/>
              </a:rPr>
              <a:t>5</a:t>
            </a:r>
            <a:endParaRPr lang="de-DE" altLang="zh-CN" sz="3000" i="1">
              <a:solidFill>
                <a:srgbClr val="FF9933"/>
              </a:solidFill>
              <a:ea typeface="宋体" pitchFamily="2" charset="-122"/>
            </a:endParaRPr>
          </a:p>
        </p:txBody>
      </p:sp>
      <p:sp>
        <p:nvSpPr>
          <p:cNvPr id="9221" name="Rectangle 3"/>
          <p:cNvSpPr>
            <a:spLocks noChangeArrowheads="1"/>
          </p:cNvSpPr>
          <p:nvPr/>
        </p:nvSpPr>
        <p:spPr bwMode="auto">
          <a:xfrm>
            <a:off x="1187450" y="4557713"/>
            <a:ext cx="6810375" cy="600075"/>
          </a:xfrm>
          <a:prstGeom prst="rect">
            <a:avLst/>
          </a:prstGeom>
          <a:solidFill>
            <a:srgbClr val="FF9900"/>
          </a:solidFill>
          <a:ln w="12700" algn="ctr">
            <a:noFill/>
            <a:miter lim="800000"/>
            <a:headEnd/>
            <a:tailEnd/>
          </a:ln>
        </p:spPr>
        <p:txBody>
          <a:bodyPr wrap="none" anchor="ctr"/>
          <a:lstStyle/>
          <a:p>
            <a:endParaRPr lang="en-US" altLang="zh-CN">
              <a:ea typeface="宋体" pitchFamily="2" charset="-122"/>
            </a:endParaRPr>
          </a:p>
        </p:txBody>
      </p:sp>
      <p:sp>
        <p:nvSpPr>
          <p:cNvPr id="9222" name="Text Box 9"/>
          <p:cNvSpPr txBox="1">
            <a:spLocks noChangeArrowheads="1"/>
          </p:cNvSpPr>
          <p:nvPr/>
        </p:nvSpPr>
        <p:spPr bwMode="auto">
          <a:xfrm>
            <a:off x="1206500" y="4587875"/>
            <a:ext cx="539750" cy="539750"/>
          </a:xfrm>
          <a:prstGeom prst="rect">
            <a:avLst/>
          </a:prstGeom>
          <a:solidFill>
            <a:schemeClr val="bg1"/>
          </a:solidFill>
          <a:ln w="12700" algn="ctr">
            <a:noFill/>
            <a:miter lim="800000"/>
            <a:headEnd/>
            <a:tailEnd/>
          </a:ln>
        </p:spPr>
        <p:txBody>
          <a:bodyPr wrap="none" anchor="ctr" anchorCtr="1"/>
          <a:lstStyle/>
          <a:p>
            <a:pPr>
              <a:spcBef>
                <a:spcPct val="50000"/>
              </a:spcBef>
            </a:pPr>
            <a:r>
              <a:rPr lang="en-US" altLang="zh-CN" sz="3000" i="1">
                <a:solidFill>
                  <a:srgbClr val="FF9933"/>
                </a:solidFill>
                <a:ea typeface="宋体" pitchFamily="2" charset="-122"/>
              </a:rPr>
              <a:t>6</a:t>
            </a:r>
            <a:endParaRPr lang="de-DE" altLang="zh-CN" sz="3000" i="1">
              <a:solidFill>
                <a:srgbClr val="FF9933"/>
              </a:solidFill>
              <a:ea typeface="宋体" pitchFamily="2" charset="-122"/>
            </a:endParaRPr>
          </a:p>
        </p:txBody>
      </p:sp>
      <p:sp>
        <p:nvSpPr>
          <p:cNvPr id="9223" name="Text Box 9"/>
          <p:cNvSpPr txBox="1">
            <a:spLocks noChangeArrowheads="1"/>
          </p:cNvSpPr>
          <p:nvPr/>
        </p:nvSpPr>
        <p:spPr bwMode="auto">
          <a:xfrm>
            <a:off x="1187450" y="5348288"/>
            <a:ext cx="576263" cy="504825"/>
          </a:xfrm>
          <a:prstGeom prst="rect">
            <a:avLst/>
          </a:prstGeom>
          <a:solidFill>
            <a:schemeClr val="bg1"/>
          </a:solidFill>
          <a:ln w="12700" algn="ctr">
            <a:noFill/>
            <a:miter lim="800000"/>
            <a:headEnd/>
            <a:tailEnd/>
          </a:ln>
        </p:spPr>
        <p:txBody>
          <a:bodyPr wrap="none" anchor="ctr" anchorCtr="1"/>
          <a:lstStyle/>
          <a:p>
            <a:pPr>
              <a:spcBef>
                <a:spcPct val="50000"/>
              </a:spcBef>
            </a:pPr>
            <a:endParaRPr lang="de-DE" altLang="zh-CN" sz="3000" i="1">
              <a:solidFill>
                <a:srgbClr val="FF9933"/>
              </a:solidFill>
              <a:ea typeface="宋体" pitchFamily="2" charset="-122"/>
            </a:endParaRPr>
          </a:p>
        </p:txBody>
      </p:sp>
      <p:sp>
        <p:nvSpPr>
          <p:cNvPr id="9224" name="Text Box 6"/>
          <p:cNvSpPr txBox="1">
            <a:spLocks noChangeArrowheads="1"/>
          </p:cNvSpPr>
          <p:nvPr/>
        </p:nvSpPr>
        <p:spPr bwMode="auto">
          <a:xfrm>
            <a:off x="1979613" y="5421313"/>
            <a:ext cx="6034087" cy="360362"/>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进展进度和下阶段计划			</a:t>
            </a:r>
          </a:p>
        </p:txBody>
      </p:sp>
      <p:grpSp>
        <p:nvGrpSpPr>
          <p:cNvPr id="2" name="组合 29"/>
          <p:cNvGrpSpPr>
            <a:grpSpLocks/>
          </p:cNvGrpSpPr>
          <p:nvPr/>
        </p:nvGrpSpPr>
        <p:grpSpPr bwMode="auto">
          <a:xfrm>
            <a:off x="1187450" y="3116263"/>
            <a:ext cx="6810375" cy="600075"/>
            <a:chOff x="1214438" y="4186238"/>
            <a:chExt cx="6810375" cy="600075"/>
          </a:xfrm>
        </p:grpSpPr>
        <p:sp>
          <p:nvSpPr>
            <p:cNvPr id="9249" name="Rectangle 3"/>
            <p:cNvSpPr>
              <a:spLocks noChangeArrowheads="1"/>
            </p:cNvSpPr>
            <p:nvPr/>
          </p:nvSpPr>
          <p:spPr bwMode="auto">
            <a:xfrm>
              <a:off x="1214438" y="4186238"/>
              <a:ext cx="6810375" cy="600075"/>
            </a:xfrm>
            <a:prstGeom prst="rect">
              <a:avLst/>
            </a:prstGeom>
            <a:solidFill>
              <a:srgbClr val="FF9900"/>
            </a:solidFill>
            <a:ln w="12700" algn="ctr">
              <a:noFill/>
              <a:miter lim="800000"/>
              <a:headEnd/>
              <a:tailEnd/>
            </a:ln>
          </p:spPr>
          <p:txBody>
            <a:bodyPr wrap="none" anchor="ctr"/>
            <a:lstStyle/>
            <a:p>
              <a:endParaRPr lang="en-US" altLang="zh-CN">
                <a:ea typeface="宋体" pitchFamily="2" charset="-122"/>
              </a:endParaRPr>
            </a:p>
          </p:txBody>
        </p:sp>
        <p:sp>
          <p:nvSpPr>
            <p:cNvPr id="9250" name="Text Box 9"/>
            <p:cNvSpPr txBox="1">
              <a:spLocks noChangeArrowheads="1"/>
            </p:cNvSpPr>
            <p:nvPr/>
          </p:nvSpPr>
          <p:spPr bwMode="auto">
            <a:xfrm>
              <a:off x="1233488" y="4216400"/>
              <a:ext cx="539750" cy="539750"/>
            </a:xfrm>
            <a:prstGeom prst="rect">
              <a:avLst/>
            </a:prstGeom>
            <a:solidFill>
              <a:schemeClr val="bg1"/>
            </a:solidFill>
            <a:ln w="12700" algn="ctr">
              <a:noFill/>
              <a:miter lim="800000"/>
              <a:headEnd/>
              <a:tailEnd/>
            </a:ln>
          </p:spPr>
          <p:txBody>
            <a:bodyPr wrap="none" anchor="ctr" anchorCtr="1"/>
            <a:lstStyle/>
            <a:p>
              <a:pPr>
                <a:spcBef>
                  <a:spcPct val="50000"/>
                </a:spcBef>
              </a:pPr>
              <a:r>
                <a:rPr lang="en-US" altLang="zh-CN" sz="3000" i="1">
                  <a:solidFill>
                    <a:srgbClr val="FF9933"/>
                  </a:solidFill>
                  <a:ea typeface="宋体" pitchFamily="2" charset="-122"/>
                </a:rPr>
                <a:t>4</a:t>
              </a:r>
              <a:endParaRPr lang="de-DE" altLang="zh-CN" sz="3000" i="1">
                <a:solidFill>
                  <a:srgbClr val="FF9933"/>
                </a:solidFill>
                <a:ea typeface="宋体" pitchFamily="2" charset="-122"/>
              </a:endParaRPr>
            </a:p>
          </p:txBody>
        </p:sp>
      </p:grpSp>
      <p:grpSp>
        <p:nvGrpSpPr>
          <p:cNvPr id="3" name="组合 41"/>
          <p:cNvGrpSpPr>
            <a:grpSpLocks/>
          </p:cNvGrpSpPr>
          <p:nvPr/>
        </p:nvGrpSpPr>
        <p:grpSpPr bwMode="auto">
          <a:xfrm>
            <a:off x="1187450" y="5276850"/>
            <a:ext cx="6810375" cy="600075"/>
            <a:chOff x="1214438" y="4186238"/>
            <a:chExt cx="6810375" cy="600075"/>
          </a:xfrm>
        </p:grpSpPr>
        <p:sp>
          <p:nvSpPr>
            <p:cNvPr id="9247" name="Rectangle 3"/>
            <p:cNvSpPr>
              <a:spLocks noChangeArrowheads="1"/>
            </p:cNvSpPr>
            <p:nvPr/>
          </p:nvSpPr>
          <p:spPr bwMode="auto">
            <a:xfrm>
              <a:off x="1214438" y="4186238"/>
              <a:ext cx="6810375" cy="600075"/>
            </a:xfrm>
            <a:prstGeom prst="rect">
              <a:avLst/>
            </a:prstGeom>
            <a:solidFill>
              <a:srgbClr val="FF9900"/>
            </a:solidFill>
            <a:ln w="12700" algn="ctr">
              <a:noFill/>
              <a:miter lim="800000"/>
              <a:headEnd/>
              <a:tailEnd/>
            </a:ln>
          </p:spPr>
          <p:txBody>
            <a:bodyPr wrap="none" anchor="ctr"/>
            <a:lstStyle/>
            <a:p>
              <a:endParaRPr lang="en-US" altLang="zh-CN">
                <a:ea typeface="宋体" pitchFamily="2" charset="-122"/>
              </a:endParaRPr>
            </a:p>
          </p:txBody>
        </p:sp>
        <p:sp>
          <p:nvSpPr>
            <p:cNvPr id="9248" name="Text Box 9"/>
            <p:cNvSpPr txBox="1">
              <a:spLocks noChangeArrowheads="1"/>
            </p:cNvSpPr>
            <p:nvPr/>
          </p:nvSpPr>
          <p:spPr bwMode="auto">
            <a:xfrm>
              <a:off x="1233488" y="4216400"/>
              <a:ext cx="539750" cy="539750"/>
            </a:xfrm>
            <a:prstGeom prst="rect">
              <a:avLst/>
            </a:prstGeom>
            <a:solidFill>
              <a:schemeClr val="bg1"/>
            </a:solidFill>
            <a:ln w="12700" algn="ctr">
              <a:noFill/>
              <a:miter lim="800000"/>
              <a:headEnd/>
              <a:tailEnd/>
            </a:ln>
          </p:spPr>
          <p:txBody>
            <a:bodyPr wrap="none" anchor="ctr" anchorCtr="1"/>
            <a:lstStyle/>
            <a:p>
              <a:pPr>
                <a:spcBef>
                  <a:spcPct val="50000"/>
                </a:spcBef>
              </a:pPr>
              <a:r>
                <a:rPr lang="de-DE" altLang="zh-CN" sz="3000" i="1">
                  <a:solidFill>
                    <a:srgbClr val="FF9933"/>
                  </a:solidFill>
                  <a:ea typeface="宋体" pitchFamily="2" charset="-122"/>
                </a:rPr>
                <a:t>7</a:t>
              </a:r>
            </a:p>
          </p:txBody>
        </p:sp>
      </p:grpSp>
      <p:sp>
        <p:nvSpPr>
          <p:cNvPr id="9227" name="Text Box 6"/>
          <p:cNvSpPr txBox="1">
            <a:spLocks noChangeArrowheads="1"/>
          </p:cNvSpPr>
          <p:nvPr/>
        </p:nvSpPr>
        <p:spPr bwMode="auto">
          <a:xfrm>
            <a:off x="1908175" y="3187700"/>
            <a:ext cx="6034088" cy="431800"/>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蓝图设计阶段总体成果			</a:t>
            </a:r>
          </a:p>
        </p:txBody>
      </p:sp>
      <p:sp>
        <p:nvSpPr>
          <p:cNvPr id="9228" name="Text Box 6"/>
          <p:cNvSpPr txBox="1">
            <a:spLocks noChangeArrowheads="1"/>
          </p:cNvSpPr>
          <p:nvPr/>
        </p:nvSpPr>
        <p:spPr bwMode="auto">
          <a:xfrm>
            <a:off x="1905000" y="3967163"/>
            <a:ext cx="6105525" cy="360362"/>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蓝图详细设计提升点		</a:t>
            </a:r>
          </a:p>
        </p:txBody>
      </p:sp>
      <p:sp>
        <p:nvSpPr>
          <p:cNvPr id="9229" name="Text Box 6"/>
          <p:cNvSpPr txBox="1">
            <a:spLocks noChangeArrowheads="1"/>
          </p:cNvSpPr>
          <p:nvPr/>
        </p:nvSpPr>
        <p:spPr bwMode="auto">
          <a:xfrm>
            <a:off x="1905000" y="4694238"/>
            <a:ext cx="5961063" cy="360362"/>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业务方案设计		</a:t>
            </a:r>
          </a:p>
        </p:txBody>
      </p:sp>
      <p:sp>
        <p:nvSpPr>
          <p:cNvPr id="9230" name="Text Box 6"/>
          <p:cNvSpPr txBox="1">
            <a:spLocks noChangeArrowheads="1"/>
          </p:cNvSpPr>
          <p:nvPr/>
        </p:nvSpPr>
        <p:spPr bwMode="auto">
          <a:xfrm>
            <a:off x="1922463" y="5421313"/>
            <a:ext cx="5889625" cy="358775"/>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技术方案设计			</a:t>
            </a:r>
          </a:p>
        </p:txBody>
      </p:sp>
      <p:sp>
        <p:nvSpPr>
          <p:cNvPr id="9231" name="Text Box 9"/>
          <p:cNvSpPr txBox="1">
            <a:spLocks noChangeArrowheads="1"/>
          </p:cNvSpPr>
          <p:nvPr/>
        </p:nvSpPr>
        <p:spPr bwMode="auto">
          <a:xfrm>
            <a:off x="1187450" y="6069013"/>
            <a:ext cx="576263" cy="504825"/>
          </a:xfrm>
          <a:prstGeom prst="rect">
            <a:avLst/>
          </a:prstGeom>
          <a:solidFill>
            <a:schemeClr val="bg1"/>
          </a:solidFill>
          <a:ln w="12700" algn="ctr">
            <a:noFill/>
            <a:miter lim="800000"/>
            <a:headEnd/>
            <a:tailEnd/>
          </a:ln>
        </p:spPr>
        <p:txBody>
          <a:bodyPr wrap="none" anchor="ctr" anchorCtr="1"/>
          <a:lstStyle/>
          <a:p>
            <a:pPr>
              <a:spcBef>
                <a:spcPct val="50000"/>
              </a:spcBef>
            </a:pPr>
            <a:endParaRPr lang="de-DE" altLang="zh-CN" sz="3000" i="1">
              <a:solidFill>
                <a:srgbClr val="FF9933"/>
              </a:solidFill>
              <a:ea typeface="宋体" pitchFamily="2" charset="-122"/>
            </a:endParaRPr>
          </a:p>
        </p:txBody>
      </p:sp>
      <p:sp>
        <p:nvSpPr>
          <p:cNvPr id="9232" name="Text Box 6"/>
          <p:cNvSpPr txBox="1">
            <a:spLocks noChangeArrowheads="1"/>
          </p:cNvSpPr>
          <p:nvPr/>
        </p:nvSpPr>
        <p:spPr bwMode="auto">
          <a:xfrm>
            <a:off x="1979613" y="6142038"/>
            <a:ext cx="6034087" cy="360362"/>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进展进度和下阶段计划			</a:t>
            </a:r>
          </a:p>
        </p:txBody>
      </p:sp>
      <p:grpSp>
        <p:nvGrpSpPr>
          <p:cNvPr id="4" name="组合 41"/>
          <p:cNvGrpSpPr>
            <a:grpSpLocks/>
          </p:cNvGrpSpPr>
          <p:nvPr/>
        </p:nvGrpSpPr>
        <p:grpSpPr bwMode="auto">
          <a:xfrm>
            <a:off x="1187450" y="5997575"/>
            <a:ext cx="6810375" cy="600075"/>
            <a:chOff x="1214438" y="4186238"/>
            <a:chExt cx="6810375" cy="600075"/>
          </a:xfrm>
        </p:grpSpPr>
        <p:sp>
          <p:nvSpPr>
            <p:cNvPr id="9245" name="Rectangle 3"/>
            <p:cNvSpPr>
              <a:spLocks noChangeArrowheads="1"/>
            </p:cNvSpPr>
            <p:nvPr/>
          </p:nvSpPr>
          <p:spPr bwMode="auto">
            <a:xfrm>
              <a:off x="1214438" y="4186238"/>
              <a:ext cx="6810375" cy="600075"/>
            </a:xfrm>
            <a:prstGeom prst="rect">
              <a:avLst/>
            </a:prstGeom>
            <a:solidFill>
              <a:srgbClr val="FF9900"/>
            </a:solidFill>
            <a:ln w="12700" algn="ctr">
              <a:noFill/>
              <a:miter lim="800000"/>
              <a:headEnd/>
              <a:tailEnd/>
            </a:ln>
          </p:spPr>
          <p:txBody>
            <a:bodyPr wrap="none" anchor="ctr"/>
            <a:lstStyle/>
            <a:p>
              <a:endParaRPr lang="en-US" altLang="zh-CN">
                <a:ea typeface="宋体" pitchFamily="2" charset="-122"/>
              </a:endParaRPr>
            </a:p>
          </p:txBody>
        </p:sp>
        <p:sp>
          <p:nvSpPr>
            <p:cNvPr id="9246" name="Text Box 9"/>
            <p:cNvSpPr txBox="1">
              <a:spLocks noChangeArrowheads="1"/>
            </p:cNvSpPr>
            <p:nvPr/>
          </p:nvSpPr>
          <p:spPr bwMode="auto">
            <a:xfrm>
              <a:off x="1233488" y="4216400"/>
              <a:ext cx="539750" cy="539750"/>
            </a:xfrm>
            <a:prstGeom prst="rect">
              <a:avLst/>
            </a:prstGeom>
            <a:solidFill>
              <a:schemeClr val="bg1"/>
            </a:solidFill>
            <a:ln w="12700" algn="ctr">
              <a:noFill/>
              <a:miter lim="800000"/>
              <a:headEnd/>
              <a:tailEnd/>
            </a:ln>
          </p:spPr>
          <p:txBody>
            <a:bodyPr wrap="none" anchor="ctr" anchorCtr="1"/>
            <a:lstStyle/>
            <a:p>
              <a:pPr>
                <a:spcBef>
                  <a:spcPct val="50000"/>
                </a:spcBef>
              </a:pPr>
              <a:r>
                <a:rPr lang="de-DE" altLang="zh-CN" sz="3000" i="1">
                  <a:solidFill>
                    <a:srgbClr val="FF9933"/>
                  </a:solidFill>
                  <a:ea typeface="宋体" pitchFamily="2" charset="-122"/>
                </a:rPr>
                <a:t>8</a:t>
              </a:r>
            </a:p>
          </p:txBody>
        </p:sp>
      </p:grpSp>
      <p:sp>
        <p:nvSpPr>
          <p:cNvPr id="9234" name="Text Box 6"/>
          <p:cNvSpPr txBox="1">
            <a:spLocks noChangeArrowheads="1"/>
          </p:cNvSpPr>
          <p:nvPr/>
        </p:nvSpPr>
        <p:spPr bwMode="auto">
          <a:xfrm>
            <a:off x="1922463" y="6142038"/>
            <a:ext cx="5889625" cy="358775"/>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项目下阶段工作安排			</a:t>
            </a:r>
          </a:p>
        </p:txBody>
      </p:sp>
      <p:sp>
        <p:nvSpPr>
          <p:cNvPr id="9235" name="灯片编号占位符 4"/>
          <p:cNvSpPr>
            <a:spLocks noGrp="1"/>
          </p:cNvSpPr>
          <p:nvPr>
            <p:ph type="sldNum" sz="quarter" idx="11"/>
          </p:nvPr>
        </p:nvSpPr>
        <p:spPr>
          <a:xfrm>
            <a:off x="0" y="6626225"/>
            <a:ext cx="6007100" cy="257175"/>
          </a:xfrm>
          <a:noFill/>
        </p:spPr>
        <p:txBody>
          <a:bodyPr lIns="91440" tIns="45720" rIns="91440" bIns="45720"/>
          <a:lstStyle/>
          <a:p>
            <a:pPr algn="l">
              <a:lnSpc>
                <a:spcPct val="120000"/>
              </a:lnSpc>
            </a:pPr>
            <a:fld id="{D0EB69D7-E73E-406F-9B2F-89C6247E8FC5}" type="slidenum">
              <a:rPr lang="zh-CN" altLang="en-US" smtClean="0">
                <a:latin typeface="Arial" pitchFamily="34" charset="0"/>
              </a:rPr>
              <a:pPr algn="l">
                <a:lnSpc>
                  <a:spcPct val="120000"/>
                </a:lnSpc>
              </a:pPr>
              <a:t>4</a:t>
            </a:fld>
            <a:endParaRPr lang="en-US" altLang="zh-CN" smtClean="0">
              <a:latin typeface="Arial" pitchFamily="34" charset="0"/>
            </a:endParaRPr>
          </a:p>
        </p:txBody>
      </p:sp>
      <p:sp>
        <p:nvSpPr>
          <p:cNvPr id="9236" name="Rectangle 3"/>
          <p:cNvSpPr>
            <a:spLocks noChangeArrowheads="1"/>
          </p:cNvSpPr>
          <p:nvPr/>
        </p:nvSpPr>
        <p:spPr bwMode="auto">
          <a:xfrm>
            <a:off x="1187450" y="981075"/>
            <a:ext cx="6810375" cy="600075"/>
          </a:xfrm>
          <a:prstGeom prst="rect">
            <a:avLst/>
          </a:prstGeom>
          <a:solidFill>
            <a:srgbClr val="FF9900"/>
          </a:solidFill>
          <a:ln w="12700" algn="ctr">
            <a:noFill/>
            <a:miter lim="800000"/>
            <a:headEnd/>
            <a:tailEnd/>
          </a:ln>
        </p:spPr>
        <p:txBody>
          <a:bodyPr wrap="none" anchor="ctr"/>
          <a:lstStyle/>
          <a:p>
            <a:endParaRPr lang="en-US" altLang="zh-CN">
              <a:ea typeface="宋体" pitchFamily="2" charset="-122"/>
            </a:endParaRPr>
          </a:p>
        </p:txBody>
      </p:sp>
      <p:sp>
        <p:nvSpPr>
          <p:cNvPr id="9237" name="Text Box 9"/>
          <p:cNvSpPr txBox="1">
            <a:spLocks noChangeArrowheads="1"/>
          </p:cNvSpPr>
          <p:nvPr/>
        </p:nvSpPr>
        <p:spPr bwMode="auto">
          <a:xfrm>
            <a:off x="1206500" y="1011238"/>
            <a:ext cx="539750" cy="539750"/>
          </a:xfrm>
          <a:prstGeom prst="rect">
            <a:avLst/>
          </a:prstGeom>
          <a:solidFill>
            <a:schemeClr val="bg1"/>
          </a:solidFill>
          <a:ln w="12700" algn="ctr">
            <a:noFill/>
            <a:miter lim="800000"/>
            <a:headEnd/>
            <a:tailEnd/>
          </a:ln>
        </p:spPr>
        <p:txBody>
          <a:bodyPr wrap="none" anchor="ctr" anchorCtr="1"/>
          <a:lstStyle/>
          <a:p>
            <a:pPr>
              <a:spcBef>
                <a:spcPct val="50000"/>
              </a:spcBef>
            </a:pPr>
            <a:r>
              <a:rPr lang="en-US" altLang="zh-CN" sz="3000" i="1">
                <a:solidFill>
                  <a:srgbClr val="FF9933"/>
                </a:solidFill>
                <a:ea typeface="宋体" pitchFamily="2" charset="-122"/>
              </a:rPr>
              <a:t>1</a:t>
            </a:r>
            <a:endParaRPr lang="de-DE" altLang="zh-CN" sz="3000" i="1">
              <a:solidFill>
                <a:srgbClr val="FF9933"/>
              </a:solidFill>
              <a:ea typeface="宋体" pitchFamily="2" charset="-122"/>
            </a:endParaRPr>
          </a:p>
        </p:txBody>
      </p:sp>
      <p:sp>
        <p:nvSpPr>
          <p:cNvPr id="9238" name="Text Box 6"/>
          <p:cNvSpPr txBox="1">
            <a:spLocks noChangeArrowheads="1"/>
          </p:cNvSpPr>
          <p:nvPr/>
        </p:nvSpPr>
        <p:spPr bwMode="auto">
          <a:xfrm>
            <a:off x="1905000" y="1111250"/>
            <a:ext cx="6105525" cy="360363"/>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蓝图设计总体目标		</a:t>
            </a:r>
          </a:p>
        </p:txBody>
      </p:sp>
      <p:sp>
        <p:nvSpPr>
          <p:cNvPr id="9239" name="Rectangle 3"/>
          <p:cNvSpPr>
            <a:spLocks noChangeArrowheads="1"/>
          </p:cNvSpPr>
          <p:nvPr/>
        </p:nvSpPr>
        <p:spPr bwMode="auto">
          <a:xfrm>
            <a:off x="1187450" y="1676400"/>
            <a:ext cx="6810375" cy="600075"/>
          </a:xfrm>
          <a:prstGeom prst="rect">
            <a:avLst/>
          </a:prstGeom>
          <a:solidFill>
            <a:srgbClr val="FF9900"/>
          </a:solidFill>
          <a:ln w="12700" algn="ctr">
            <a:noFill/>
            <a:miter lim="800000"/>
            <a:headEnd/>
            <a:tailEnd/>
          </a:ln>
        </p:spPr>
        <p:txBody>
          <a:bodyPr wrap="none" anchor="ctr"/>
          <a:lstStyle/>
          <a:p>
            <a:endParaRPr lang="en-US" altLang="zh-CN">
              <a:ea typeface="宋体" pitchFamily="2" charset="-122"/>
            </a:endParaRPr>
          </a:p>
        </p:txBody>
      </p:sp>
      <p:sp>
        <p:nvSpPr>
          <p:cNvPr id="9240" name="Text Box 9"/>
          <p:cNvSpPr txBox="1">
            <a:spLocks noChangeArrowheads="1"/>
          </p:cNvSpPr>
          <p:nvPr/>
        </p:nvSpPr>
        <p:spPr bwMode="auto">
          <a:xfrm>
            <a:off x="1206500" y="1706563"/>
            <a:ext cx="539750" cy="539750"/>
          </a:xfrm>
          <a:prstGeom prst="rect">
            <a:avLst/>
          </a:prstGeom>
          <a:solidFill>
            <a:schemeClr val="bg1"/>
          </a:solidFill>
          <a:ln w="12700" algn="ctr">
            <a:noFill/>
            <a:miter lim="800000"/>
            <a:headEnd/>
            <a:tailEnd/>
          </a:ln>
        </p:spPr>
        <p:txBody>
          <a:bodyPr wrap="none" anchor="ctr" anchorCtr="1"/>
          <a:lstStyle/>
          <a:p>
            <a:pPr>
              <a:spcBef>
                <a:spcPct val="50000"/>
              </a:spcBef>
            </a:pPr>
            <a:r>
              <a:rPr lang="en-US" altLang="zh-CN" sz="3000" i="1">
                <a:solidFill>
                  <a:srgbClr val="FF9933"/>
                </a:solidFill>
                <a:ea typeface="宋体" pitchFamily="2" charset="-122"/>
              </a:rPr>
              <a:t>2</a:t>
            </a:r>
            <a:endParaRPr lang="de-DE" altLang="zh-CN" sz="3000" i="1">
              <a:solidFill>
                <a:srgbClr val="FF9933"/>
              </a:solidFill>
              <a:ea typeface="宋体" pitchFamily="2" charset="-122"/>
            </a:endParaRPr>
          </a:p>
        </p:txBody>
      </p:sp>
      <p:sp>
        <p:nvSpPr>
          <p:cNvPr id="9241" name="Text Box 6"/>
          <p:cNvSpPr txBox="1">
            <a:spLocks noChangeArrowheads="1"/>
          </p:cNvSpPr>
          <p:nvPr/>
        </p:nvSpPr>
        <p:spPr bwMode="auto">
          <a:xfrm>
            <a:off x="1905000" y="1773238"/>
            <a:ext cx="6105525" cy="360362"/>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latin typeface="黑体" pitchFamily="2" charset="-122"/>
                <a:ea typeface="黑体" pitchFamily="2" charset="-122"/>
              </a:rPr>
              <a:t>蓝图设计关键设计原则		</a:t>
            </a:r>
          </a:p>
        </p:txBody>
      </p:sp>
      <p:sp>
        <p:nvSpPr>
          <p:cNvPr id="9242" name="Rectangle 3"/>
          <p:cNvSpPr>
            <a:spLocks noChangeArrowheads="1"/>
          </p:cNvSpPr>
          <p:nvPr/>
        </p:nvSpPr>
        <p:spPr bwMode="auto">
          <a:xfrm>
            <a:off x="1187450" y="2397125"/>
            <a:ext cx="6810375" cy="600075"/>
          </a:xfrm>
          <a:prstGeom prst="rect">
            <a:avLst/>
          </a:prstGeom>
          <a:solidFill>
            <a:srgbClr val="FF9900"/>
          </a:solidFill>
          <a:ln w="12700" algn="ctr">
            <a:noFill/>
            <a:miter lim="800000"/>
            <a:headEnd/>
            <a:tailEnd/>
          </a:ln>
        </p:spPr>
        <p:txBody>
          <a:bodyPr wrap="none" anchor="ctr"/>
          <a:lstStyle/>
          <a:p>
            <a:endParaRPr lang="en-US" altLang="zh-CN">
              <a:ea typeface="宋体" pitchFamily="2" charset="-122"/>
            </a:endParaRPr>
          </a:p>
        </p:txBody>
      </p:sp>
      <p:sp>
        <p:nvSpPr>
          <p:cNvPr id="9243" name="Text Box 9"/>
          <p:cNvSpPr txBox="1">
            <a:spLocks noChangeArrowheads="1"/>
          </p:cNvSpPr>
          <p:nvPr/>
        </p:nvSpPr>
        <p:spPr bwMode="auto">
          <a:xfrm>
            <a:off x="1206500" y="2427288"/>
            <a:ext cx="539750" cy="539750"/>
          </a:xfrm>
          <a:prstGeom prst="rect">
            <a:avLst/>
          </a:prstGeom>
          <a:solidFill>
            <a:schemeClr val="bg1"/>
          </a:solidFill>
          <a:ln w="12700" algn="ctr">
            <a:noFill/>
            <a:miter lim="800000"/>
            <a:headEnd/>
            <a:tailEnd/>
          </a:ln>
        </p:spPr>
        <p:txBody>
          <a:bodyPr wrap="none" anchor="ctr" anchorCtr="1"/>
          <a:lstStyle/>
          <a:p>
            <a:pPr>
              <a:spcBef>
                <a:spcPct val="50000"/>
              </a:spcBef>
            </a:pPr>
            <a:r>
              <a:rPr lang="en-US" altLang="zh-CN" sz="3000" i="1">
                <a:solidFill>
                  <a:srgbClr val="FF9933"/>
                </a:solidFill>
                <a:ea typeface="宋体" pitchFamily="2" charset="-122"/>
              </a:rPr>
              <a:t>3</a:t>
            </a:r>
            <a:endParaRPr lang="de-DE" altLang="zh-CN" sz="3000" i="1">
              <a:solidFill>
                <a:srgbClr val="FF9933"/>
              </a:solidFill>
              <a:ea typeface="宋体" pitchFamily="2" charset="-122"/>
            </a:endParaRPr>
          </a:p>
        </p:txBody>
      </p:sp>
      <p:sp>
        <p:nvSpPr>
          <p:cNvPr id="9244" name="Text Box 6"/>
          <p:cNvSpPr txBox="1">
            <a:spLocks noChangeArrowheads="1"/>
          </p:cNvSpPr>
          <p:nvPr/>
        </p:nvSpPr>
        <p:spPr bwMode="auto">
          <a:xfrm>
            <a:off x="1905000" y="2527300"/>
            <a:ext cx="6105525" cy="360363"/>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案例对比分析		</a:t>
            </a:r>
          </a:p>
        </p:txBody>
      </p:sp>
    </p:spTree>
  </p:cSld>
  <p:clrMapOvr>
    <a:masterClrMapping/>
  </p:clrMapOvr>
  <p:transition>
    <p:pull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572140"/>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380480"/>
          </a:xfrm>
        </p:spPr>
        <p:txBody>
          <a:bodyPr/>
          <a:lstStyle/>
          <a:p>
            <a:r>
              <a:rPr lang="zh-CN" altLang="en-US" dirty="0" smtClean="0"/>
              <a:t>必填项校验，保证数据完整性</a:t>
            </a:r>
            <a:endParaRPr lang="en-US" dirty="0"/>
          </a:p>
        </p:txBody>
      </p:sp>
      <p:sp>
        <p:nvSpPr>
          <p:cNvPr id="8" name="Oval 7"/>
          <p:cNvSpPr/>
          <p:nvPr/>
        </p:nvSpPr>
        <p:spPr>
          <a:xfrm>
            <a:off x="2357422" y="5704764"/>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704764"/>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itle 2"/>
          <p:cNvSpPr txBox="1">
            <a:spLocks/>
          </p:cNvSpPr>
          <p:nvPr/>
        </p:nvSpPr>
        <p:spPr bwMode="auto">
          <a:xfrm>
            <a:off x="683569" y="113729"/>
            <a:ext cx="7695855" cy="672065"/>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eaLnBrk="0" hangingPunct="0"/>
            <a:r>
              <a:rPr lang="zh-CN" altLang="en-US" sz="2000" b="1" kern="0" dirty="0" smtClean="0">
                <a:solidFill>
                  <a:schemeClr val="bg1"/>
                </a:solidFill>
                <a:latin typeface="黑体" pitchFamily="2" charset="-122"/>
                <a:ea typeface="黑体" pitchFamily="2" charset="-122"/>
              </a:rPr>
              <a:t>表单样式风格改进</a:t>
            </a:r>
            <a:endParaRPr lang="en-US" sz="2000" b="1" kern="0" dirty="0">
              <a:solidFill>
                <a:schemeClr val="bg1"/>
              </a:solidFill>
              <a:latin typeface="黑体" pitchFamily="2" charset="-122"/>
              <a:ea typeface="黑体" pitchFamily="2" charset="-122"/>
            </a:endParaRPr>
          </a:p>
        </p:txBody>
      </p:sp>
      <p:sp>
        <p:nvSpPr>
          <p:cNvPr id="12" name="Right Arrow 11"/>
          <p:cNvSpPr>
            <a:spLocks noChangeAspect="1"/>
          </p:cNvSpPr>
          <p:nvPr/>
        </p:nvSpPr>
        <p:spPr>
          <a:xfrm>
            <a:off x="3888086" y="5730140"/>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pic>
        <p:nvPicPr>
          <p:cNvPr id="252930" name="Picture 2"/>
          <p:cNvPicPr>
            <a:picLocks noChangeAspect="1" noChangeArrowheads="1"/>
          </p:cNvPicPr>
          <p:nvPr/>
        </p:nvPicPr>
        <p:blipFill>
          <a:blip r:embed="rId2"/>
          <a:srcRect/>
          <a:stretch>
            <a:fillRect/>
          </a:stretch>
        </p:blipFill>
        <p:spPr bwMode="auto">
          <a:xfrm>
            <a:off x="571473" y="1357299"/>
            <a:ext cx="6657004" cy="3500462"/>
          </a:xfrm>
          <a:prstGeom prst="rect">
            <a:avLst/>
          </a:prstGeom>
          <a:noFill/>
          <a:ln w="9525">
            <a:noFill/>
            <a:miter lim="800000"/>
            <a:headEnd/>
            <a:tailEnd/>
          </a:ln>
        </p:spPr>
      </p:pic>
      <p:pic>
        <p:nvPicPr>
          <p:cNvPr id="252931" name="Picture 3"/>
          <p:cNvPicPr>
            <a:picLocks noChangeAspect="1" noChangeArrowheads="1"/>
          </p:cNvPicPr>
          <p:nvPr/>
        </p:nvPicPr>
        <p:blipFill>
          <a:blip r:embed="rId3"/>
          <a:srcRect/>
          <a:stretch>
            <a:fillRect/>
          </a:stretch>
        </p:blipFill>
        <p:spPr bwMode="auto">
          <a:xfrm>
            <a:off x="500034" y="1309696"/>
            <a:ext cx="4762500" cy="3333750"/>
          </a:xfrm>
          <a:prstGeom prst="rect">
            <a:avLst/>
          </a:prstGeom>
          <a:noFill/>
          <a:ln w="9525">
            <a:noFill/>
            <a:miter lim="800000"/>
            <a:headEnd/>
            <a:tailEnd/>
          </a:ln>
        </p:spPr>
      </p:pic>
      <p:pic>
        <p:nvPicPr>
          <p:cNvPr id="252932" name="Picture 4"/>
          <p:cNvPicPr>
            <a:picLocks noChangeAspect="1" noChangeArrowheads="1"/>
          </p:cNvPicPr>
          <p:nvPr/>
        </p:nvPicPr>
        <p:blipFill>
          <a:blip r:embed="rId4"/>
          <a:srcRect/>
          <a:stretch>
            <a:fillRect/>
          </a:stretch>
        </p:blipFill>
        <p:spPr bwMode="auto">
          <a:xfrm>
            <a:off x="1571604" y="1714488"/>
            <a:ext cx="4762500" cy="3324225"/>
          </a:xfrm>
          <a:prstGeom prst="rect">
            <a:avLst/>
          </a:prstGeom>
          <a:noFill/>
          <a:ln w="9525">
            <a:noFill/>
            <a:miter lim="800000"/>
            <a:headEnd/>
            <a:tailEnd/>
          </a:ln>
        </p:spPr>
      </p:pic>
      <p:pic>
        <p:nvPicPr>
          <p:cNvPr id="252933" name="Picture 5"/>
          <p:cNvPicPr>
            <a:picLocks noChangeAspect="1" noChangeArrowheads="1"/>
          </p:cNvPicPr>
          <p:nvPr/>
        </p:nvPicPr>
        <p:blipFill>
          <a:blip r:embed="rId5"/>
          <a:srcRect/>
          <a:stretch>
            <a:fillRect/>
          </a:stretch>
        </p:blipFill>
        <p:spPr bwMode="auto">
          <a:xfrm>
            <a:off x="3571868" y="2285992"/>
            <a:ext cx="4762500" cy="3333750"/>
          </a:xfrm>
          <a:prstGeom prst="rect">
            <a:avLst/>
          </a:prstGeom>
          <a:noFill/>
          <a:ln w="9525">
            <a:noFill/>
            <a:miter lim="800000"/>
            <a:headEnd/>
            <a:tailEnd/>
          </a:ln>
        </p:spPr>
      </p:pic>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500"/>
                                        <p:tgtEl>
                                          <p:spTgt spid="252930"/>
                                        </p:tgtEl>
                                        <p:attrNameLst>
                                          <p:attrName>ppt_x</p:attrName>
                                        </p:attrNameLst>
                                      </p:cBhvr>
                                      <p:tavLst>
                                        <p:tav tm="0">
                                          <p:val>
                                            <p:strVal val="ppt_x"/>
                                          </p:val>
                                        </p:tav>
                                        <p:tav tm="100000">
                                          <p:val>
                                            <p:strVal val="1+ppt_w/2"/>
                                          </p:val>
                                        </p:tav>
                                      </p:tavLst>
                                    </p:anim>
                                    <p:anim calcmode="lin" valueType="num">
                                      <p:cBhvr additive="base">
                                        <p:cTn id="7" dur="500"/>
                                        <p:tgtEl>
                                          <p:spTgt spid="252930"/>
                                        </p:tgtEl>
                                        <p:attrNameLst>
                                          <p:attrName>ppt_y</p:attrName>
                                        </p:attrNameLst>
                                      </p:cBhvr>
                                      <p:tavLst>
                                        <p:tav tm="0">
                                          <p:val>
                                            <p:strVal val="ppt_y"/>
                                          </p:val>
                                        </p:tav>
                                        <p:tav tm="100000">
                                          <p:val>
                                            <p:strVal val="ppt_y"/>
                                          </p:val>
                                        </p:tav>
                                      </p:tavLst>
                                    </p:anim>
                                    <p:set>
                                      <p:cBhvr>
                                        <p:cTn id="8" dur="1" fill="hold">
                                          <p:stCondLst>
                                            <p:cond delay="499"/>
                                          </p:stCondLst>
                                        </p:cTn>
                                        <p:tgtEl>
                                          <p:spTgt spid="252930"/>
                                        </p:tgtEl>
                                        <p:attrNameLst>
                                          <p:attrName>style.visibility</p:attrName>
                                        </p:attrNameLst>
                                      </p:cBhvr>
                                      <p:to>
                                        <p:strVal val="hidden"/>
                                      </p:to>
                                    </p:set>
                                  </p:childTnLst>
                                </p:cTn>
                              </p:par>
                              <p:par>
                                <p:cTn id="9" presetID="2" presetClass="entr" presetSubtype="8"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0-#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252931"/>
                                        </p:tgtEl>
                                        <p:attrNameLst>
                                          <p:attrName>style.visibility</p:attrName>
                                        </p:attrNameLst>
                                      </p:cBhvr>
                                      <p:to>
                                        <p:strVal val="visible"/>
                                      </p:to>
                                    </p:set>
                                    <p:anim calcmode="lin" valueType="num">
                                      <p:cBhvr additive="base">
                                        <p:cTn id="23" dur="500" fill="hold"/>
                                        <p:tgtEl>
                                          <p:spTgt spid="252931"/>
                                        </p:tgtEl>
                                        <p:attrNameLst>
                                          <p:attrName>ppt_x</p:attrName>
                                        </p:attrNameLst>
                                      </p:cBhvr>
                                      <p:tavLst>
                                        <p:tav tm="0">
                                          <p:val>
                                            <p:strVal val="0-#ppt_w/2"/>
                                          </p:val>
                                        </p:tav>
                                        <p:tav tm="100000">
                                          <p:val>
                                            <p:strVal val="#ppt_x"/>
                                          </p:val>
                                        </p:tav>
                                      </p:tavLst>
                                    </p:anim>
                                    <p:anim calcmode="lin" valueType="num">
                                      <p:cBhvr additive="base">
                                        <p:cTn id="24" dur="500" fill="hold"/>
                                        <p:tgtEl>
                                          <p:spTgt spid="252931"/>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52932"/>
                                        </p:tgtEl>
                                        <p:attrNameLst>
                                          <p:attrName>style.visibility</p:attrName>
                                        </p:attrNameLst>
                                      </p:cBhvr>
                                      <p:to>
                                        <p:strVal val="visible"/>
                                      </p:to>
                                    </p:set>
                                    <p:anim calcmode="lin" valueType="num">
                                      <p:cBhvr additive="base">
                                        <p:cTn id="29" dur="500" fill="hold"/>
                                        <p:tgtEl>
                                          <p:spTgt spid="252932"/>
                                        </p:tgtEl>
                                        <p:attrNameLst>
                                          <p:attrName>ppt_x</p:attrName>
                                        </p:attrNameLst>
                                      </p:cBhvr>
                                      <p:tavLst>
                                        <p:tav tm="0">
                                          <p:val>
                                            <p:strVal val="0-#ppt_w/2"/>
                                          </p:val>
                                        </p:tav>
                                        <p:tav tm="100000">
                                          <p:val>
                                            <p:strVal val="#ppt_x"/>
                                          </p:val>
                                        </p:tav>
                                      </p:tavLst>
                                    </p:anim>
                                    <p:anim calcmode="lin" valueType="num">
                                      <p:cBhvr additive="base">
                                        <p:cTn id="30" dur="500" fill="hold"/>
                                        <p:tgtEl>
                                          <p:spTgt spid="25293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252933"/>
                                        </p:tgtEl>
                                        <p:attrNameLst>
                                          <p:attrName>style.visibility</p:attrName>
                                        </p:attrNameLst>
                                      </p:cBhvr>
                                      <p:to>
                                        <p:strVal val="visible"/>
                                      </p:to>
                                    </p:set>
                                    <p:anim calcmode="lin" valueType="num">
                                      <p:cBhvr additive="base">
                                        <p:cTn id="35" dur="500" fill="hold"/>
                                        <p:tgtEl>
                                          <p:spTgt spid="252933"/>
                                        </p:tgtEl>
                                        <p:attrNameLst>
                                          <p:attrName>ppt_x</p:attrName>
                                        </p:attrNameLst>
                                      </p:cBhvr>
                                      <p:tavLst>
                                        <p:tav tm="0">
                                          <p:val>
                                            <p:strVal val="0-#ppt_w/2"/>
                                          </p:val>
                                        </p:tav>
                                        <p:tav tm="100000">
                                          <p:val>
                                            <p:strVal val="#ppt_x"/>
                                          </p:val>
                                        </p:tav>
                                      </p:tavLst>
                                    </p:anim>
                                    <p:anim calcmode="lin" valueType="num">
                                      <p:cBhvr additive="base">
                                        <p:cTn id="36" dur="500" fill="hold"/>
                                        <p:tgtEl>
                                          <p:spTgt spid="2529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animBg="1"/>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572140"/>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380480"/>
          </a:xfrm>
        </p:spPr>
        <p:txBody>
          <a:bodyPr/>
          <a:lstStyle/>
          <a:p>
            <a:r>
              <a:rPr lang="zh-CN" altLang="en-US" dirty="0" smtClean="0"/>
              <a:t>自动格式化，增强数据可读性</a:t>
            </a:r>
            <a:endParaRPr lang="en-US" dirty="0"/>
          </a:p>
        </p:txBody>
      </p:sp>
      <p:sp>
        <p:nvSpPr>
          <p:cNvPr id="8" name="Oval 7"/>
          <p:cNvSpPr/>
          <p:nvPr/>
        </p:nvSpPr>
        <p:spPr>
          <a:xfrm>
            <a:off x="2357422" y="5704764"/>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704764"/>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itle 2"/>
          <p:cNvSpPr txBox="1">
            <a:spLocks/>
          </p:cNvSpPr>
          <p:nvPr/>
        </p:nvSpPr>
        <p:spPr bwMode="auto">
          <a:xfrm>
            <a:off x="683569" y="113729"/>
            <a:ext cx="7695855" cy="672065"/>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eaLnBrk="0" hangingPunct="0"/>
            <a:r>
              <a:rPr lang="zh-CN" altLang="en-US" sz="2000" b="1" kern="0" dirty="0" smtClean="0">
                <a:solidFill>
                  <a:schemeClr val="bg1"/>
                </a:solidFill>
                <a:latin typeface="黑体" pitchFamily="2" charset="-122"/>
                <a:ea typeface="黑体" pitchFamily="2" charset="-122"/>
              </a:rPr>
              <a:t>表单样式风格改进</a:t>
            </a:r>
            <a:endParaRPr lang="en-US" sz="2000" b="1" kern="0" dirty="0">
              <a:solidFill>
                <a:schemeClr val="bg1"/>
              </a:solidFill>
              <a:latin typeface="黑体" pitchFamily="2" charset="-122"/>
              <a:ea typeface="黑体" pitchFamily="2" charset="-122"/>
            </a:endParaRPr>
          </a:p>
        </p:txBody>
      </p:sp>
      <p:sp>
        <p:nvSpPr>
          <p:cNvPr id="12" name="Right Arrow 11"/>
          <p:cNvSpPr>
            <a:spLocks noChangeAspect="1"/>
          </p:cNvSpPr>
          <p:nvPr/>
        </p:nvSpPr>
        <p:spPr>
          <a:xfrm>
            <a:off x="3888086" y="5730140"/>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17" name="TextBox 16"/>
          <p:cNvSpPr txBox="1"/>
          <p:nvPr/>
        </p:nvSpPr>
        <p:spPr>
          <a:xfrm>
            <a:off x="2357422" y="3000372"/>
            <a:ext cx="3357586" cy="369332"/>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b="1" dirty="0" smtClean="0"/>
              <a:t>无</a:t>
            </a:r>
            <a:endParaRPr lang="en-US" b="1" dirty="0"/>
          </a:p>
        </p:txBody>
      </p:sp>
      <p:pic>
        <p:nvPicPr>
          <p:cNvPr id="253954" name="Picture 2"/>
          <p:cNvPicPr>
            <a:picLocks noChangeAspect="1" noChangeArrowheads="1"/>
          </p:cNvPicPr>
          <p:nvPr/>
        </p:nvPicPr>
        <p:blipFill>
          <a:blip r:embed="rId2"/>
          <a:srcRect/>
          <a:stretch>
            <a:fillRect/>
          </a:stretch>
        </p:blipFill>
        <p:spPr bwMode="auto">
          <a:xfrm>
            <a:off x="428596" y="1500174"/>
            <a:ext cx="3571900" cy="2143140"/>
          </a:xfrm>
          <a:prstGeom prst="rect">
            <a:avLst/>
          </a:prstGeom>
          <a:noFill/>
          <a:ln w="9525">
            <a:noFill/>
            <a:miter lim="800000"/>
            <a:headEnd/>
            <a:tailEnd/>
          </a:ln>
        </p:spPr>
      </p:pic>
      <p:pic>
        <p:nvPicPr>
          <p:cNvPr id="253955" name="Picture 3"/>
          <p:cNvPicPr>
            <a:picLocks noChangeAspect="1" noChangeArrowheads="1"/>
          </p:cNvPicPr>
          <p:nvPr/>
        </p:nvPicPr>
        <p:blipFill>
          <a:blip r:embed="rId3"/>
          <a:srcRect/>
          <a:stretch>
            <a:fillRect/>
          </a:stretch>
        </p:blipFill>
        <p:spPr bwMode="auto">
          <a:xfrm>
            <a:off x="428596" y="3714752"/>
            <a:ext cx="3571900" cy="1785950"/>
          </a:xfrm>
          <a:prstGeom prst="rect">
            <a:avLst/>
          </a:prstGeom>
          <a:noFill/>
          <a:ln w="9525">
            <a:noFill/>
            <a:miter lim="800000"/>
            <a:headEnd/>
            <a:tailEnd/>
          </a:ln>
        </p:spPr>
      </p:pic>
      <p:pic>
        <p:nvPicPr>
          <p:cNvPr id="253956" name="Picture 4"/>
          <p:cNvPicPr>
            <a:picLocks noChangeAspect="1" noChangeArrowheads="1"/>
          </p:cNvPicPr>
          <p:nvPr/>
        </p:nvPicPr>
        <p:blipFill>
          <a:blip r:embed="rId4"/>
          <a:srcRect/>
          <a:stretch>
            <a:fillRect/>
          </a:stretch>
        </p:blipFill>
        <p:spPr bwMode="auto">
          <a:xfrm>
            <a:off x="2500298" y="3714752"/>
            <a:ext cx="3571900" cy="1785950"/>
          </a:xfrm>
          <a:prstGeom prst="rect">
            <a:avLst/>
          </a:prstGeom>
          <a:noFill/>
          <a:ln w="9525">
            <a:noFill/>
            <a:miter lim="800000"/>
            <a:headEnd/>
            <a:tailEnd/>
          </a:ln>
        </p:spPr>
      </p:pic>
      <p:pic>
        <p:nvPicPr>
          <p:cNvPr id="253957" name="Picture 5"/>
          <p:cNvPicPr>
            <a:picLocks noChangeAspect="1" noChangeArrowheads="1"/>
          </p:cNvPicPr>
          <p:nvPr/>
        </p:nvPicPr>
        <p:blipFill>
          <a:blip r:embed="rId5"/>
          <a:srcRect/>
          <a:stretch>
            <a:fillRect/>
          </a:stretch>
        </p:blipFill>
        <p:spPr bwMode="auto">
          <a:xfrm>
            <a:off x="2500298" y="1500174"/>
            <a:ext cx="3524258" cy="2114555"/>
          </a:xfrm>
          <a:prstGeom prst="rect">
            <a:avLst/>
          </a:prstGeom>
          <a:noFill/>
          <a:ln w="9525">
            <a:noFill/>
            <a:miter lim="800000"/>
            <a:headEnd/>
            <a:tailEnd/>
          </a:ln>
        </p:spPr>
      </p:pic>
      <p:pic>
        <p:nvPicPr>
          <p:cNvPr id="253958" name="Picture 6"/>
          <p:cNvPicPr>
            <a:picLocks noChangeAspect="1" noChangeArrowheads="1"/>
          </p:cNvPicPr>
          <p:nvPr/>
        </p:nvPicPr>
        <p:blipFill>
          <a:blip r:embed="rId6"/>
          <a:srcRect/>
          <a:stretch>
            <a:fillRect/>
          </a:stretch>
        </p:blipFill>
        <p:spPr bwMode="auto">
          <a:xfrm>
            <a:off x="5191146" y="1500174"/>
            <a:ext cx="3452820" cy="2071692"/>
          </a:xfrm>
          <a:prstGeom prst="rect">
            <a:avLst/>
          </a:prstGeom>
          <a:noFill/>
          <a:ln w="9525">
            <a:noFill/>
            <a:miter lim="800000"/>
            <a:headEnd/>
            <a:tailEnd/>
          </a:ln>
        </p:spPr>
      </p:pic>
      <p:pic>
        <p:nvPicPr>
          <p:cNvPr id="253959" name="Picture 7"/>
          <p:cNvPicPr>
            <a:picLocks noChangeAspect="1" noChangeArrowheads="1"/>
          </p:cNvPicPr>
          <p:nvPr/>
        </p:nvPicPr>
        <p:blipFill>
          <a:blip r:embed="rId7"/>
          <a:srcRect/>
          <a:stretch>
            <a:fillRect/>
          </a:stretch>
        </p:blipFill>
        <p:spPr bwMode="auto">
          <a:xfrm>
            <a:off x="5214942" y="3714753"/>
            <a:ext cx="3429024" cy="1714512"/>
          </a:xfrm>
          <a:prstGeom prst="rect">
            <a:avLst/>
          </a:prstGeom>
          <a:noFill/>
          <a:ln w="9525">
            <a:noFill/>
            <a:miter lim="800000"/>
            <a:headEnd/>
            <a:tailEnd/>
          </a:ln>
        </p:spPr>
      </p:pic>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grpId="0" nodeType="clickEffect">
                                  <p:stCondLst>
                                    <p:cond delay="0"/>
                                  </p:stCondLst>
                                  <p:childTnLst>
                                    <p:anim calcmode="lin" valueType="num">
                                      <p:cBhvr additive="base">
                                        <p:cTn id="6" dur="500"/>
                                        <p:tgtEl>
                                          <p:spTgt spid="17"/>
                                        </p:tgtEl>
                                        <p:attrNameLst>
                                          <p:attrName>ppt_x</p:attrName>
                                        </p:attrNameLst>
                                      </p:cBhvr>
                                      <p:tavLst>
                                        <p:tav tm="0">
                                          <p:val>
                                            <p:strVal val="ppt_x"/>
                                          </p:val>
                                        </p:tav>
                                        <p:tav tm="100000">
                                          <p:val>
                                            <p:strVal val="1+ppt_w/2"/>
                                          </p:val>
                                        </p:tav>
                                      </p:tavLst>
                                    </p:anim>
                                    <p:anim calcmode="lin" valueType="num">
                                      <p:cBhvr additive="base">
                                        <p:cTn id="7" dur="500"/>
                                        <p:tgtEl>
                                          <p:spTgt spid="17"/>
                                        </p:tgtEl>
                                        <p:attrNameLst>
                                          <p:attrName>ppt_y</p:attrName>
                                        </p:attrNameLst>
                                      </p:cBhvr>
                                      <p:tavLst>
                                        <p:tav tm="0">
                                          <p:val>
                                            <p:strVal val="ppt_y"/>
                                          </p:val>
                                        </p:tav>
                                        <p:tav tm="100000">
                                          <p:val>
                                            <p:strVal val="ppt_y"/>
                                          </p:val>
                                        </p:tav>
                                      </p:tavLst>
                                    </p:anim>
                                    <p:set>
                                      <p:cBhvr>
                                        <p:cTn id="8" dur="1" fill="hold">
                                          <p:stCondLst>
                                            <p:cond delay="499"/>
                                          </p:stCondLst>
                                        </p:cTn>
                                        <p:tgtEl>
                                          <p:spTgt spid="17"/>
                                        </p:tgtEl>
                                        <p:attrNameLst>
                                          <p:attrName>style.visibility</p:attrName>
                                        </p:attrNameLst>
                                      </p:cBhvr>
                                      <p:to>
                                        <p:strVal val="hidden"/>
                                      </p:to>
                                    </p:set>
                                  </p:childTnLst>
                                </p:cTn>
                              </p:par>
                              <p:par>
                                <p:cTn id="9" presetID="2" presetClass="entr" presetSubtype="8"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0-#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253955"/>
                                        </p:tgtEl>
                                        <p:attrNameLst>
                                          <p:attrName>style.visibility</p:attrName>
                                        </p:attrNameLst>
                                      </p:cBhvr>
                                      <p:to>
                                        <p:strVal val="visible"/>
                                      </p:to>
                                    </p:set>
                                    <p:anim calcmode="lin" valueType="num">
                                      <p:cBhvr additive="base">
                                        <p:cTn id="23" dur="500" fill="hold"/>
                                        <p:tgtEl>
                                          <p:spTgt spid="253955"/>
                                        </p:tgtEl>
                                        <p:attrNameLst>
                                          <p:attrName>ppt_x</p:attrName>
                                        </p:attrNameLst>
                                      </p:cBhvr>
                                      <p:tavLst>
                                        <p:tav tm="0">
                                          <p:val>
                                            <p:strVal val="0-#ppt_w/2"/>
                                          </p:val>
                                        </p:tav>
                                        <p:tav tm="100000">
                                          <p:val>
                                            <p:strVal val="#ppt_x"/>
                                          </p:val>
                                        </p:tav>
                                      </p:tavLst>
                                    </p:anim>
                                    <p:anim calcmode="lin" valueType="num">
                                      <p:cBhvr additive="base">
                                        <p:cTn id="24" dur="500" fill="hold"/>
                                        <p:tgtEl>
                                          <p:spTgt spid="253955"/>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253954"/>
                                        </p:tgtEl>
                                        <p:attrNameLst>
                                          <p:attrName>style.visibility</p:attrName>
                                        </p:attrNameLst>
                                      </p:cBhvr>
                                      <p:to>
                                        <p:strVal val="visible"/>
                                      </p:to>
                                    </p:set>
                                    <p:anim calcmode="lin" valueType="num">
                                      <p:cBhvr additive="base">
                                        <p:cTn id="27" dur="500" fill="hold"/>
                                        <p:tgtEl>
                                          <p:spTgt spid="253954"/>
                                        </p:tgtEl>
                                        <p:attrNameLst>
                                          <p:attrName>ppt_x</p:attrName>
                                        </p:attrNameLst>
                                      </p:cBhvr>
                                      <p:tavLst>
                                        <p:tav tm="0">
                                          <p:val>
                                            <p:strVal val="0-#ppt_w/2"/>
                                          </p:val>
                                        </p:tav>
                                        <p:tav tm="100000">
                                          <p:val>
                                            <p:strVal val="#ppt_x"/>
                                          </p:val>
                                        </p:tav>
                                      </p:tavLst>
                                    </p:anim>
                                    <p:anim calcmode="lin" valueType="num">
                                      <p:cBhvr additive="base">
                                        <p:cTn id="28" dur="500" fill="hold"/>
                                        <p:tgtEl>
                                          <p:spTgt spid="253954"/>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253957"/>
                                        </p:tgtEl>
                                        <p:attrNameLst>
                                          <p:attrName>style.visibility</p:attrName>
                                        </p:attrNameLst>
                                      </p:cBhvr>
                                      <p:to>
                                        <p:strVal val="visible"/>
                                      </p:to>
                                    </p:set>
                                    <p:anim calcmode="lin" valueType="num">
                                      <p:cBhvr additive="base">
                                        <p:cTn id="33" dur="500" fill="hold"/>
                                        <p:tgtEl>
                                          <p:spTgt spid="253957"/>
                                        </p:tgtEl>
                                        <p:attrNameLst>
                                          <p:attrName>ppt_x</p:attrName>
                                        </p:attrNameLst>
                                      </p:cBhvr>
                                      <p:tavLst>
                                        <p:tav tm="0">
                                          <p:val>
                                            <p:strVal val="0-#ppt_w/2"/>
                                          </p:val>
                                        </p:tav>
                                        <p:tav tm="100000">
                                          <p:val>
                                            <p:strVal val="#ppt_x"/>
                                          </p:val>
                                        </p:tav>
                                      </p:tavLst>
                                    </p:anim>
                                    <p:anim calcmode="lin" valueType="num">
                                      <p:cBhvr additive="base">
                                        <p:cTn id="34" dur="500" fill="hold"/>
                                        <p:tgtEl>
                                          <p:spTgt spid="253957"/>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253956"/>
                                        </p:tgtEl>
                                        <p:attrNameLst>
                                          <p:attrName>style.visibility</p:attrName>
                                        </p:attrNameLst>
                                      </p:cBhvr>
                                      <p:to>
                                        <p:strVal val="visible"/>
                                      </p:to>
                                    </p:set>
                                    <p:anim calcmode="lin" valueType="num">
                                      <p:cBhvr additive="base">
                                        <p:cTn id="37" dur="500" fill="hold"/>
                                        <p:tgtEl>
                                          <p:spTgt spid="253956"/>
                                        </p:tgtEl>
                                        <p:attrNameLst>
                                          <p:attrName>ppt_x</p:attrName>
                                        </p:attrNameLst>
                                      </p:cBhvr>
                                      <p:tavLst>
                                        <p:tav tm="0">
                                          <p:val>
                                            <p:strVal val="0-#ppt_w/2"/>
                                          </p:val>
                                        </p:tav>
                                        <p:tav tm="100000">
                                          <p:val>
                                            <p:strVal val="#ppt_x"/>
                                          </p:val>
                                        </p:tav>
                                      </p:tavLst>
                                    </p:anim>
                                    <p:anim calcmode="lin" valueType="num">
                                      <p:cBhvr additive="base">
                                        <p:cTn id="38" dur="500" fill="hold"/>
                                        <p:tgtEl>
                                          <p:spTgt spid="253956"/>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253958"/>
                                        </p:tgtEl>
                                        <p:attrNameLst>
                                          <p:attrName>style.visibility</p:attrName>
                                        </p:attrNameLst>
                                      </p:cBhvr>
                                      <p:to>
                                        <p:strVal val="visible"/>
                                      </p:to>
                                    </p:set>
                                    <p:anim calcmode="lin" valueType="num">
                                      <p:cBhvr additive="base">
                                        <p:cTn id="43" dur="500" fill="hold"/>
                                        <p:tgtEl>
                                          <p:spTgt spid="253958"/>
                                        </p:tgtEl>
                                        <p:attrNameLst>
                                          <p:attrName>ppt_x</p:attrName>
                                        </p:attrNameLst>
                                      </p:cBhvr>
                                      <p:tavLst>
                                        <p:tav tm="0">
                                          <p:val>
                                            <p:strVal val="0-#ppt_w/2"/>
                                          </p:val>
                                        </p:tav>
                                        <p:tav tm="100000">
                                          <p:val>
                                            <p:strVal val="#ppt_x"/>
                                          </p:val>
                                        </p:tav>
                                      </p:tavLst>
                                    </p:anim>
                                    <p:anim calcmode="lin" valueType="num">
                                      <p:cBhvr additive="base">
                                        <p:cTn id="44" dur="500" fill="hold"/>
                                        <p:tgtEl>
                                          <p:spTgt spid="253958"/>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253959"/>
                                        </p:tgtEl>
                                        <p:attrNameLst>
                                          <p:attrName>style.visibility</p:attrName>
                                        </p:attrNameLst>
                                      </p:cBhvr>
                                      <p:to>
                                        <p:strVal val="visible"/>
                                      </p:to>
                                    </p:set>
                                    <p:anim calcmode="lin" valueType="num">
                                      <p:cBhvr additive="base">
                                        <p:cTn id="47" dur="500" fill="hold"/>
                                        <p:tgtEl>
                                          <p:spTgt spid="253959"/>
                                        </p:tgtEl>
                                        <p:attrNameLst>
                                          <p:attrName>ppt_x</p:attrName>
                                        </p:attrNameLst>
                                      </p:cBhvr>
                                      <p:tavLst>
                                        <p:tav tm="0">
                                          <p:val>
                                            <p:strVal val="0-#ppt_w/2"/>
                                          </p:val>
                                        </p:tav>
                                        <p:tav tm="100000">
                                          <p:val>
                                            <p:strVal val="#ppt_x"/>
                                          </p:val>
                                        </p:tav>
                                      </p:tavLst>
                                    </p:anim>
                                    <p:anim calcmode="lin" valueType="num">
                                      <p:cBhvr additive="base">
                                        <p:cTn id="48" dur="500" fill="hold"/>
                                        <p:tgtEl>
                                          <p:spTgt spid="2539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animBg="1"/>
      <p:bldP spid="12" grpId="0" animBg="1"/>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572140"/>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380480"/>
          </a:xfrm>
        </p:spPr>
        <p:txBody>
          <a:bodyPr/>
          <a:lstStyle/>
          <a:p>
            <a:r>
              <a:rPr lang="zh-CN" altLang="en-US" dirty="0" smtClean="0"/>
              <a:t>输入提示与自动校验，确保数据正确性与一致性</a:t>
            </a:r>
            <a:endParaRPr lang="en-US" dirty="0"/>
          </a:p>
        </p:txBody>
      </p:sp>
      <p:sp>
        <p:nvSpPr>
          <p:cNvPr id="8" name="Oval 7"/>
          <p:cNvSpPr/>
          <p:nvPr/>
        </p:nvSpPr>
        <p:spPr>
          <a:xfrm>
            <a:off x="2357422" y="5704764"/>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704764"/>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itle 2"/>
          <p:cNvSpPr txBox="1">
            <a:spLocks/>
          </p:cNvSpPr>
          <p:nvPr/>
        </p:nvSpPr>
        <p:spPr bwMode="auto">
          <a:xfrm>
            <a:off x="683569" y="113729"/>
            <a:ext cx="7695855" cy="672065"/>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eaLnBrk="0" hangingPunct="0"/>
            <a:r>
              <a:rPr lang="zh-CN" altLang="en-US" sz="2000" b="1" kern="0" dirty="0" smtClean="0">
                <a:solidFill>
                  <a:schemeClr val="bg1"/>
                </a:solidFill>
                <a:latin typeface="黑体" pitchFamily="2" charset="-122"/>
                <a:ea typeface="黑体" pitchFamily="2" charset="-122"/>
              </a:rPr>
              <a:t>表单样式风格改进</a:t>
            </a:r>
            <a:endParaRPr lang="en-US" sz="2000" b="1" kern="0" dirty="0">
              <a:solidFill>
                <a:schemeClr val="bg1"/>
              </a:solidFill>
              <a:latin typeface="黑体" pitchFamily="2" charset="-122"/>
              <a:ea typeface="黑体" pitchFamily="2" charset="-122"/>
            </a:endParaRPr>
          </a:p>
        </p:txBody>
      </p:sp>
      <p:sp>
        <p:nvSpPr>
          <p:cNvPr id="12" name="Right Arrow 11"/>
          <p:cNvSpPr>
            <a:spLocks noChangeAspect="1"/>
          </p:cNvSpPr>
          <p:nvPr/>
        </p:nvSpPr>
        <p:spPr>
          <a:xfrm>
            <a:off x="3888086" y="5730140"/>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17" name="TextBox 16"/>
          <p:cNvSpPr txBox="1"/>
          <p:nvPr/>
        </p:nvSpPr>
        <p:spPr>
          <a:xfrm>
            <a:off x="2357422" y="3000372"/>
            <a:ext cx="3357586" cy="369332"/>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b="1" dirty="0" smtClean="0"/>
              <a:t>无</a:t>
            </a:r>
            <a:endParaRPr lang="en-US" b="1" dirty="0"/>
          </a:p>
        </p:txBody>
      </p:sp>
      <p:pic>
        <p:nvPicPr>
          <p:cNvPr id="254979" name="Picture 3"/>
          <p:cNvPicPr>
            <a:picLocks noChangeAspect="1" noChangeArrowheads="1"/>
          </p:cNvPicPr>
          <p:nvPr/>
        </p:nvPicPr>
        <p:blipFill>
          <a:blip r:embed="rId2"/>
          <a:srcRect/>
          <a:stretch>
            <a:fillRect/>
          </a:stretch>
        </p:blipFill>
        <p:spPr bwMode="auto">
          <a:xfrm>
            <a:off x="214282" y="1285860"/>
            <a:ext cx="3469846" cy="2428892"/>
          </a:xfrm>
          <a:prstGeom prst="rect">
            <a:avLst/>
          </a:prstGeom>
          <a:noFill/>
          <a:ln w="9525">
            <a:noFill/>
            <a:miter lim="800000"/>
            <a:headEnd/>
            <a:tailEnd/>
          </a:ln>
        </p:spPr>
      </p:pic>
      <p:pic>
        <p:nvPicPr>
          <p:cNvPr id="254980" name="Picture 4"/>
          <p:cNvPicPr>
            <a:picLocks noChangeAspect="1" noChangeArrowheads="1"/>
          </p:cNvPicPr>
          <p:nvPr/>
        </p:nvPicPr>
        <p:blipFill>
          <a:blip r:embed="rId3"/>
          <a:srcRect/>
          <a:stretch>
            <a:fillRect/>
          </a:stretch>
        </p:blipFill>
        <p:spPr bwMode="auto">
          <a:xfrm>
            <a:off x="2214546" y="1285860"/>
            <a:ext cx="3469846" cy="2428892"/>
          </a:xfrm>
          <a:prstGeom prst="rect">
            <a:avLst/>
          </a:prstGeom>
          <a:noFill/>
          <a:ln w="9525">
            <a:noFill/>
            <a:miter lim="800000"/>
            <a:headEnd/>
            <a:tailEnd/>
          </a:ln>
        </p:spPr>
      </p:pic>
      <p:pic>
        <p:nvPicPr>
          <p:cNvPr id="254981" name="Picture 5"/>
          <p:cNvPicPr>
            <a:picLocks noChangeAspect="1" noChangeArrowheads="1"/>
          </p:cNvPicPr>
          <p:nvPr/>
        </p:nvPicPr>
        <p:blipFill>
          <a:blip r:embed="rId4"/>
          <a:srcRect/>
          <a:stretch>
            <a:fillRect/>
          </a:stretch>
        </p:blipFill>
        <p:spPr bwMode="auto">
          <a:xfrm>
            <a:off x="4714876" y="1285860"/>
            <a:ext cx="3469845" cy="2428892"/>
          </a:xfrm>
          <a:prstGeom prst="rect">
            <a:avLst/>
          </a:prstGeom>
          <a:noFill/>
          <a:ln w="9525">
            <a:noFill/>
            <a:miter lim="800000"/>
            <a:headEnd/>
            <a:tailEnd/>
          </a:ln>
        </p:spPr>
      </p:pic>
      <p:pic>
        <p:nvPicPr>
          <p:cNvPr id="254983" name="Picture 7"/>
          <p:cNvPicPr>
            <a:picLocks noChangeAspect="1" noChangeArrowheads="1"/>
          </p:cNvPicPr>
          <p:nvPr/>
        </p:nvPicPr>
        <p:blipFill>
          <a:blip r:embed="rId5"/>
          <a:srcRect/>
          <a:stretch>
            <a:fillRect/>
          </a:stretch>
        </p:blipFill>
        <p:spPr bwMode="auto">
          <a:xfrm>
            <a:off x="244898" y="3714752"/>
            <a:ext cx="2755466" cy="1928826"/>
          </a:xfrm>
          <a:prstGeom prst="rect">
            <a:avLst/>
          </a:prstGeom>
          <a:noFill/>
          <a:ln w="9525">
            <a:noFill/>
            <a:miter lim="800000"/>
            <a:headEnd/>
            <a:tailEnd/>
          </a:ln>
        </p:spPr>
      </p:pic>
      <p:pic>
        <p:nvPicPr>
          <p:cNvPr id="254984" name="Picture 8"/>
          <p:cNvPicPr>
            <a:picLocks noChangeAspect="1" noChangeArrowheads="1"/>
          </p:cNvPicPr>
          <p:nvPr/>
        </p:nvPicPr>
        <p:blipFill>
          <a:blip r:embed="rId6"/>
          <a:srcRect/>
          <a:stretch>
            <a:fillRect/>
          </a:stretch>
        </p:blipFill>
        <p:spPr bwMode="auto">
          <a:xfrm>
            <a:off x="2786050" y="3710656"/>
            <a:ext cx="2786082" cy="1944686"/>
          </a:xfrm>
          <a:prstGeom prst="rect">
            <a:avLst/>
          </a:prstGeom>
          <a:noFill/>
          <a:ln w="9525">
            <a:noFill/>
            <a:miter lim="800000"/>
            <a:headEnd/>
            <a:tailEnd/>
          </a:ln>
        </p:spPr>
      </p:pic>
      <p:pic>
        <p:nvPicPr>
          <p:cNvPr id="254985" name="Picture 9"/>
          <p:cNvPicPr>
            <a:picLocks noChangeAspect="1" noChangeArrowheads="1"/>
          </p:cNvPicPr>
          <p:nvPr/>
        </p:nvPicPr>
        <p:blipFill>
          <a:blip r:embed="rId7"/>
          <a:srcRect/>
          <a:stretch>
            <a:fillRect/>
          </a:stretch>
        </p:blipFill>
        <p:spPr bwMode="auto">
          <a:xfrm>
            <a:off x="5429256" y="3743327"/>
            <a:ext cx="2714644" cy="1900251"/>
          </a:xfrm>
          <a:prstGeom prst="rect">
            <a:avLst/>
          </a:prstGeom>
          <a:noFill/>
          <a:ln w="9525">
            <a:noFill/>
            <a:miter lim="800000"/>
            <a:headEnd/>
            <a:tailEnd/>
          </a:ln>
        </p:spPr>
      </p:pic>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grpId="0" nodeType="clickEffect">
                                  <p:stCondLst>
                                    <p:cond delay="0"/>
                                  </p:stCondLst>
                                  <p:childTnLst>
                                    <p:anim calcmode="lin" valueType="num">
                                      <p:cBhvr additive="base">
                                        <p:cTn id="6" dur="500"/>
                                        <p:tgtEl>
                                          <p:spTgt spid="17"/>
                                        </p:tgtEl>
                                        <p:attrNameLst>
                                          <p:attrName>ppt_x</p:attrName>
                                        </p:attrNameLst>
                                      </p:cBhvr>
                                      <p:tavLst>
                                        <p:tav tm="0">
                                          <p:val>
                                            <p:strVal val="ppt_x"/>
                                          </p:val>
                                        </p:tav>
                                        <p:tav tm="100000">
                                          <p:val>
                                            <p:strVal val="1+ppt_w/2"/>
                                          </p:val>
                                        </p:tav>
                                      </p:tavLst>
                                    </p:anim>
                                    <p:anim calcmode="lin" valueType="num">
                                      <p:cBhvr additive="base">
                                        <p:cTn id="7" dur="500"/>
                                        <p:tgtEl>
                                          <p:spTgt spid="17"/>
                                        </p:tgtEl>
                                        <p:attrNameLst>
                                          <p:attrName>ppt_y</p:attrName>
                                        </p:attrNameLst>
                                      </p:cBhvr>
                                      <p:tavLst>
                                        <p:tav tm="0">
                                          <p:val>
                                            <p:strVal val="ppt_y"/>
                                          </p:val>
                                        </p:tav>
                                        <p:tav tm="100000">
                                          <p:val>
                                            <p:strVal val="ppt_y"/>
                                          </p:val>
                                        </p:tav>
                                      </p:tavLst>
                                    </p:anim>
                                    <p:set>
                                      <p:cBhvr>
                                        <p:cTn id="8" dur="1" fill="hold">
                                          <p:stCondLst>
                                            <p:cond delay="499"/>
                                          </p:stCondLst>
                                        </p:cTn>
                                        <p:tgtEl>
                                          <p:spTgt spid="17"/>
                                        </p:tgtEl>
                                        <p:attrNameLst>
                                          <p:attrName>style.visibility</p:attrName>
                                        </p:attrNameLst>
                                      </p:cBhvr>
                                      <p:to>
                                        <p:strVal val="hidden"/>
                                      </p:to>
                                    </p:set>
                                  </p:childTnLst>
                                </p:cTn>
                              </p:par>
                              <p:par>
                                <p:cTn id="9" presetID="2" presetClass="entr" presetSubtype="8"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0-#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254979"/>
                                        </p:tgtEl>
                                        <p:attrNameLst>
                                          <p:attrName>style.visibility</p:attrName>
                                        </p:attrNameLst>
                                      </p:cBhvr>
                                      <p:to>
                                        <p:strVal val="visible"/>
                                      </p:to>
                                    </p:set>
                                    <p:anim calcmode="lin" valueType="num">
                                      <p:cBhvr additive="base">
                                        <p:cTn id="23" dur="500" fill="hold"/>
                                        <p:tgtEl>
                                          <p:spTgt spid="254979"/>
                                        </p:tgtEl>
                                        <p:attrNameLst>
                                          <p:attrName>ppt_x</p:attrName>
                                        </p:attrNameLst>
                                      </p:cBhvr>
                                      <p:tavLst>
                                        <p:tav tm="0">
                                          <p:val>
                                            <p:strVal val="0-#ppt_w/2"/>
                                          </p:val>
                                        </p:tav>
                                        <p:tav tm="100000">
                                          <p:val>
                                            <p:strVal val="#ppt_x"/>
                                          </p:val>
                                        </p:tav>
                                      </p:tavLst>
                                    </p:anim>
                                    <p:anim calcmode="lin" valueType="num">
                                      <p:cBhvr additive="base">
                                        <p:cTn id="24" dur="500" fill="hold"/>
                                        <p:tgtEl>
                                          <p:spTgt spid="254979"/>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254983"/>
                                        </p:tgtEl>
                                        <p:attrNameLst>
                                          <p:attrName>style.visibility</p:attrName>
                                        </p:attrNameLst>
                                      </p:cBhvr>
                                      <p:to>
                                        <p:strVal val="visible"/>
                                      </p:to>
                                    </p:set>
                                    <p:anim calcmode="lin" valueType="num">
                                      <p:cBhvr additive="base">
                                        <p:cTn id="27" dur="500" fill="hold"/>
                                        <p:tgtEl>
                                          <p:spTgt spid="254983"/>
                                        </p:tgtEl>
                                        <p:attrNameLst>
                                          <p:attrName>ppt_x</p:attrName>
                                        </p:attrNameLst>
                                      </p:cBhvr>
                                      <p:tavLst>
                                        <p:tav tm="0">
                                          <p:val>
                                            <p:strVal val="0-#ppt_w/2"/>
                                          </p:val>
                                        </p:tav>
                                        <p:tav tm="100000">
                                          <p:val>
                                            <p:strVal val="#ppt_x"/>
                                          </p:val>
                                        </p:tav>
                                      </p:tavLst>
                                    </p:anim>
                                    <p:anim calcmode="lin" valueType="num">
                                      <p:cBhvr additive="base">
                                        <p:cTn id="28" dur="500" fill="hold"/>
                                        <p:tgtEl>
                                          <p:spTgt spid="254983"/>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254980"/>
                                        </p:tgtEl>
                                        <p:attrNameLst>
                                          <p:attrName>style.visibility</p:attrName>
                                        </p:attrNameLst>
                                      </p:cBhvr>
                                      <p:to>
                                        <p:strVal val="visible"/>
                                      </p:to>
                                    </p:set>
                                    <p:anim calcmode="lin" valueType="num">
                                      <p:cBhvr additive="base">
                                        <p:cTn id="33" dur="500" fill="hold"/>
                                        <p:tgtEl>
                                          <p:spTgt spid="254980"/>
                                        </p:tgtEl>
                                        <p:attrNameLst>
                                          <p:attrName>ppt_x</p:attrName>
                                        </p:attrNameLst>
                                      </p:cBhvr>
                                      <p:tavLst>
                                        <p:tav tm="0">
                                          <p:val>
                                            <p:strVal val="0-#ppt_w/2"/>
                                          </p:val>
                                        </p:tav>
                                        <p:tav tm="100000">
                                          <p:val>
                                            <p:strVal val="#ppt_x"/>
                                          </p:val>
                                        </p:tav>
                                      </p:tavLst>
                                    </p:anim>
                                    <p:anim calcmode="lin" valueType="num">
                                      <p:cBhvr additive="base">
                                        <p:cTn id="34" dur="500" fill="hold"/>
                                        <p:tgtEl>
                                          <p:spTgt spid="254980"/>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254984"/>
                                        </p:tgtEl>
                                        <p:attrNameLst>
                                          <p:attrName>style.visibility</p:attrName>
                                        </p:attrNameLst>
                                      </p:cBhvr>
                                      <p:to>
                                        <p:strVal val="visible"/>
                                      </p:to>
                                    </p:set>
                                    <p:anim calcmode="lin" valueType="num">
                                      <p:cBhvr additive="base">
                                        <p:cTn id="37" dur="500" fill="hold"/>
                                        <p:tgtEl>
                                          <p:spTgt spid="254984"/>
                                        </p:tgtEl>
                                        <p:attrNameLst>
                                          <p:attrName>ppt_x</p:attrName>
                                        </p:attrNameLst>
                                      </p:cBhvr>
                                      <p:tavLst>
                                        <p:tav tm="0">
                                          <p:val>
                                            <p:strVal val="0-#ppt_w/2"/>
                                          </p:val>
                                        </p:tav>
                                        <p:tav tm="100000">
                                          <p:val>
                                            <p:strVal val="#ppt_x"/>
                                          </p:val>
                                        </p:tav>
                                      </p:tavLst>
                                    </p:anim>
                                    <p:anim calcmode="lin" valueType="num">
                                      <p:cBhvr additive="base">
                                        <p:cTn id="38" dur="500" fill="hold"/>
                                        <p:tgtEl>
                                          <p:spTgt spid="254984"/>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254981"/>
                                        </p:tgtEl>
                                        <p:attrNameLst>
                                          <p:attrName>style.visibility</p:attrName>
                                        </p:attrNameLst>
                                      </p:cBhvr>
                                      <p:to>
                                        <p:strVal val="visible"/>
                                      </p:to>
                                    </p:set>
                                    <p:anim calcmode="lin" valueType="num">
                                      <p:cBhvr additive="base">
                                        <p:cTn id="43" dur="500" fill="hold"/>
                                        <p:tgtEl>
                                          <p:spTgt spid="254981"/>
                                        </p:tgtEl>
                                        <p:attrNameLst>
                                          <p:attrName>ppt_x</p:attrName>
                                        </p:attrNameLst>
                                      </p:cBhvr>
                                      <p:tavLst>
                                        <p:tav tm="0">
                                          <p:val>
                                            <p:strVal val="0-#ppt_w/2"/>
                                          </p:val>
                                        </p:tav>
                                        <p:tav tm="100000">
                                          <p:val>
                                            <p:strVal val="#ppt_x"/>
                                          </p:val>
                                        </p:tav>
                                      </p:tavLst>
                                    </p:anim>
                                    <p:anim calcmode="lin" valueType="num">
                                      <p:cBhvr additive="base">
                                        <p:cTn id="44" dur="500" fill="hold"/>
                                        <p:tgtEl>
                                          <p:spTgt spid="254981"/>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254985"/>
                                        </p:tgtEl>
                                        <p:attrNameLst>
                                          <p:attrName>style.visibility</p:attrName>
                                        </p:attrNameLst>
                                      </p:cBhvr>
                                      <p:to>
                                        <p:strVal val="visible"/>
                                      </p:to>
                                    </p:set>
                                    <p:anim calcmode="lin" valueType="num">
                                      <p:cBhvr additive="base">
                                        <p:cTn id="47" dur="500" fill="hold"/>
                                        <p:tgtEl>
                                          <p:spTgt spid="254985"/>
                                        </p:tgtEl>
                                        <p:attrNameLst>
                                          <p:attrName>ppt_x</p:attrName>
                                        </p:attrNameLst>
                                      </p:cBhvr>
                                      <p:tavLst>
                                        <p:tav tm="0">
                                          <p:val>
                                            <p:strVal val="0-#ppt_w/2"/>
                                          </p:val>
                                        </p:tav>
                                        <p:tav tm="100000">
                                          <p:val>
                                            <p:strVal val="#ppt_x"/>
                                          </p:val>
                                        </p:tav>
                                      </p:tavLst>
                                    </p:anim>
                                    <p:anim calcmode="lin" valueType="num">
                                      <p:cBhvr additive="base">
                                        <p:cTn id="48" dur="500" fill="hold"/>
                                        <p:tgtEl>
                                          <p:spTgt spid="25498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animBg="1"/>
      <p:bldP spid="12" grpId="0" animBg="1"/>
      <p:bldP spid="1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572140"/>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380480"/>
          </a:xfrm>
        </p:spPr>
        <p:txBody>
          <a:bodyPr/>
          <a:lstStyle/>
          <a:p>
            <a:r>
              <a:rPr lang="zh-CN" altLang="en-US" dirty="0" smtClean="0"/>
              <a:t>数据区域动态折叠，提高数据浏览与录入速度</a:t>
            </a:r>
            <a:endParaRPr lang="en-US" dirty="0"/>
          </a:p>
        </p:txBody>
      </p:sp>
      <p:sp>
        <p:nvSpPr>
          <p:cNvPr id="8" name="Oval 7"/>
          <p:cNvSpPr/>
          <p:nvPr/>
        </p:nvSpPr>
        <p:spPr>
          <a:xfrm>
            <a:off x="2357422" y="5704764"/>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704764"/>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itle 2"/>
          <p:cNvSpPr txBox="1">
            <a:spLocks/>
          </p:cNvSpPr>
          <p:nvPr/>
        </p:nvSpPr>
        <p:spPr bwMode="auto">
          <a:xfrm>
            <a:off x="683569" y="113729"/>
            <a:ext cx="7695855" cy="672065"/>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eaLnBrk="0" hangingPunct="0"/>
            <a:r>
              <a:rPr lang="zh-CN" altLang="en-US" sz="2000" b="1" kern="0" dirty="0" smtClean="0">
                <a:solidFill>
                  <a:schemeClr val="bg1"/>
                </a:solidFill>
                <a:latin typeface="黑体" pitchFamily="2" charset="-122"/>
                <a:ea typeface="黑体" pitchFamily="2" charset="-122"/>
              </a:rPr>
              <a:t>表单样式风格改进</a:t>
            </a:r>
            <a:endParaRPr lang="en-US" sz="2000" b="1" kern="0" dirty="0">
              <a:solidFill>
                <a:schemeClr val="bg1"/>
              </a:solidFill>
              <a:latin typeface="黑体" pitchFamily="2" charset="-122"/>
              <a:ea typeface="黑体" pitchFamily="2" charset="-122"/>
            </a:endParaRPr>
          </a:p>
        </p:txBody>
      </p:sp>
      <p:sp>
        <p:nvSpPr>
          <p:cNvPr id="12" name="Right Arrow 11"/>
          <p:cNvSpPr>
            <a:spLocks noChangeAspect="1"/>
          </p:cNvSpPr>
          <p:nvPr/>
        </p:nvSpPr>
        <p:spPr>
          <a:xfrm>
            <a:off x="3888086" y="5730140"/>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17" name="TextBox 16"/>
          <p:cNvSpPr txBox="1"/>
          <p:nvPr/>
        </p:nvSpPr>
        <p:spPr>
          <a:xfrm>
            <a:off x="2357422" y="3000372"/>
            <a:ext cx="3357586" cy="369332"/>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b="1" dirty="0" smtClean="0"/>
              <a:t>无</a:t>
            </a:r>
            <a:endParaRPr lang="en-US" b="1" dirty="0"/>
          </a:p>
        </p:txBody>
      </p:sp>
      <p:pic>
        <p:nvPicPr>
          <p:cNvPr id="256002" name="Picture 2"/>
          <p:cNvPicPr>
            <a:picLocks noChangeAspect="1" noChangeArrowheads="1"/>
          </p:cNvPicPr>
          <p:nvPr/>
        </p:nvPicPr>
        <p:blipFill>
          <a:blip r:embed="rId2"/>
          <a:srcRect/>
          <a:stretch>
            <a:fillRect/>
          </a:stretch>
        </p:blipFill>
        <p:spPr bwMode="auto">
          <a:xfrm>
            <a:off x="216020" y="1428750"/>
            <a:ext cx="7142062" cy="2714630"/>
          </a:xfrm>
          <a:prstGeom prst="rect">
            <a:avLst/>
          </a:prstGeom>
          <a:noFill/>
          <a:ln w="9525">
            <a:noFill/>
            <a:miter lim="800000"/>
            <a:headEnd/>
            <a:tailEnd/>
          </a:ln>
        </p:spPr>
      </p:pic>
      <p:pic>
        <p:nvPicPr>
          <p:cNvPr id="256003" name="Picture 3"/>
          <p:cNvPicPr>
            <a:picLocks noChangeAspect="1" noChangeArrowheads="1"/>
          </p:cNvPicPr>
          <p:nvPr/>
        </p:nvPicPr>
        <p:blipFill>
          <a:blip r:embed="rId3"/>
          <a:srcRect/>
          <a:stretch>
            <a:fillRect/>
          </a:stretch>
        </p:blipFill>
        <p:spPr bwMode="auto">
          <a:xfrm>
            <a:off x="1142976" y="2928934"/>
            <a:ext cx="6766163" cy="2571754"/>
          </a:xfrm>
          <a:prstGeom prst="rect">
            <a:avLst/>
          </a:prstGeom>
          <a:noFill/>
          <a:ln w="9525">
            <a:noFill/>
            <a:miter lim="800000"/>
            <a:headEnd/>
            <a:tailEnd/>
          </a:ln>
        </p:spPr>
      </p:pic>
      <p:sp>
        <p:nvSpPr>
          <p:cNvPr id="21" name="Left Arrow 20"/>
          <p:cNvSpPr/>
          <p:nvPr/>
        </p:nvSpPr>
        <p:spPr bwMode="auto">
          <a:xfrm>
            <a:off x="7286644" y="1357298"/>
            <a:ext cx="357190" cy="285752"/>
          </a:xfrm>
          <a:prstGeom prst="leftArrow">
            <a:avLst/>
          </a:prstGeom>
          <a:solidFill>
            <a:srgbClr val="FF6600"/>
          </a:solidFill>
          <a:ln w="9525">
            <a:solidFill>
              <a:schemeClr val="tx1"/>
            </a:solidFill>
            <a:round/>
            <a:headEnd/>
            <a:tailEnd/>
          </a:ln>
        </p:spPr>
        <p:txBody>
          <a:bodyPr wrap="none" rtlCol="0" anchor="ctr"/>
          <a:lstStyle/>
          <a:p>
            <a:pPr algn="ctr"/>
            <a:endParaRPr kumimoji="1" lang="en-US" sz="1200" dirty="0">
              <a:latin typeface="Times New Roman" pitchFamily="18" charset="0"/>
              <a:ea typeface="宋体" pitchFamily="2" charset="-122"/>
            </a:endParaRP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grpId="0" nodeType="clickEffect">
                                  <p:stCondLst>
                                    <p:cond delay="0"/>
                                  </p:stCondLst>
                                  <p:childTnLst>
                                    <p:anim calcmode="lin" valueType="num">
                                      <p:cBhvr additive="base">
                                        <p:cTn id="6" dur="500"/>
                                        <p:tgtEl>
                                          <p:spTgt spid="17"/>
                                        </p:tgtEl>
                                        <p:attrNameLst>
                                          <p:attrName>ppt_x</p:attrName>
                                        </p:attrNameLst>
                                      </p:cBhvr>
                                      <p:tavLst>
                                        <p:tav tm="0">
                                          <p:val>
                                            <p:strVal val="ppt_x"/>
                                          </p:val>
                                        </p:tav>
                                        <p:tav tm="100000">
                                          <p:val>
                                            <p:strVal val="1+ppt_w/2"/>
                                          </p:val>
                                        </p:tav>
                                      </p:tavLst>
                                    </p:anim>
                                    <p:anim calcmode="lin" valueType="num">
                                      <p:cBhvr additive="base">
                                        <p:cTn id="7" dur="500"/>
                                        <p:tgtEl>
                                          <p:spTgt spid="17"/>
                                        </p:tgtEl>
                                        <p:attrNameLst>
                                          <p:attrName>ppt_y</p:attrName>
                                        </p:attrNameLst>
                                      </p:cBhvr>
                                      <p:tavLst>
                                        <p:tav tm="0">
                                          <p:val>
                                            <p:strVal val="ppt_y"/>
                                          </p:val>
                                        </p:tav>
                                        <p:tav tm="100000">
                                          <p:val>
                                            <p:strVal val="ppt_y"/>
                                          </p:val>
                                        </p:tav>
                                      </p:tavLst>
                                    </p:anim>
                                    <p:set>
                                      <p:cBhvr>
                                        <p:cTn id="8" dur="1" fill="hold">
                                          <p:stCondLst>
                                            <p:cond delay="499"/>
                                          </p:stCondLst>
                                        </p:cTn>
                                        <p:tgtEl>
                                          <p:spTgt spid="17"/>
                                        </p:tgtEl>
                                        <p:attrNameLst>
                                          <p:attrName>style.visibility</p:attrName>
                                        </p:attrNameLst>
                                      </p:cBhvr>
                                      <p:to>
                                        <p:strVal val="hidden"/>
                                      </p:to>
                                    </p:set>
                                  </p:childTnLst>
                                </p:cTn>
                              </p:par>
                              <p:par>
                                <p:cTn id="9" presetID="2" presetClass="entr" presetSubtype="8"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0-#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256002"/>
                                        </p:tgtEl>
                                        <p:attrNameLst>
                                          <p:attrName>style.visibility</p:attrName>
                                        </p:attrNameLst>
                                      </p:cBhvr>
                                      <p:to>
                                        <p:strVal val="visible"/>
                                      </p:to>
                                    </p:set>
                                    <p:anim calcmode="lin" valueType="num">
                                      <p:cBhvr additive="base">
                                        <p:cTn id="23" dur="500" fill="hold"/>
                                        <p:tgtEl>
                                          <p:spTgt spid="256002"/>
                                        </p:tgtEl>
                                        <p:attrNameLst>
                                          <p:attrName>ppt_x</p:attrName>
                                        </p:attrNameLst>
                                      </p:cBhvr>
                                      <p:tavLst>
                                        <p:tav tm="0">
                                          <p:val>
                                            <p:strVal val="0-#ppt_w/2"/>
                                          </p:val>
                                        </p:tav>
                                        <p:tav tm="100000">
                                          <p:val>
                                            <p:strVal val="#ppt_x"/>
                                          </p:val>
                                        </p:tav>
                                      </p:tavLst>
                                    </p:anim>
                                    <p:anim calcmode="lin" valueType="num">
                                      <p:cBhvr additive="base">
                                        <p:cTn id="24" dur="500" fill="hold"/>
                                        <p:tgtEl>
                                          <p:spTgt spid="256002"/>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blinds(horizontal)">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256003"/>
                                        </p:tgtEl>
                                        <p:attrNameLst>
                                          <p:attrName>style.visibility</p:attrName>
                                        </p:attrNameLst>
                                      </p:cBhvr>
                                      <p:to>
                                        <p:strVal val="visible"/>
                                      </p:to>
                                    </p:set>
                                    <p:anim calcmode="lin" valueType="num">
                                      <p:cBhvr additive="base">
                                        <p:cTn id="34" dur="500" fill="hold"/>
                                        <p:tgtEl>
                                          <p:spTgt spid="256003"/>
                                        </p:tgtEl>
                                        <p:attrNameLst>
                                          <p:attrName>ppt_x</p:attrName>
                                        </p:attrNameLst>
                                      </p:cBhvr>
                                      <p:tavLst>
                                        <p:tav tm="0">
                                          <p:val>
                                            <p:strVal val="0-#ppt_w/2"/>
                                          </p:val>
                                        </p:tav>
                                        <p:tav tm="100000">
                                          <p:val>
                                            <p:strVal val="#ppt_x"/>
                                          </p:val>
                                        </p:tav>
                                      </p:tavLst>
                                    </p:anim>
                                    <p:anim calcmode="lin" valueType="num">
                                      <p:cBhvr additive="base">
                                        <p:cTn id="35" dur="500" fill="hold"/>
                                        <p:tgtEl>
                                          <p:spTgt spid="2560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animBg="1"/>
      <p:bldP spid="12" grpId="0" animBg="1"/>
      <p:bldP spid="17" grpId="0" animBg="1"/>
      <p:bldP spid="2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572140"/>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380480"/>
          </a:xfrm>
        </p:spPr>
        <p:txBody>
          <a:bodyPr/>
          <a:lstStyle/>
          <a:p>
            <a:r>
              <a:rPr lang="zh-CN" altLang="en-US" dirty="0" smtClean="0"/>
              <a:t>通过推进按钮对动态数据选择行为标准化，提高用户工作效率</a:t>
            </a:r>
            <a:endParaRPr lang="en-US" dirty="0"/>
          </a:p>
        </p:txBody>
      </p:sp>
      <p:sp>
        <p:nvSpPr>
          <p:cNvPr id="8" name="Oval 7"/>
          <p:cNvSpPr/>
          <p:nvPr/>
        </p:nvSpPr>
        <p:spPr>
          <a:xfrm>
            <a:off x="2357422" y="5704764"/>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704764"/>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itle 2"/>
          <p:cNvSpPr txBox="1">
            <a:spLocks/>
          </p:cNvSpPr>
          <p:nvPr/>
        </p:nvSpPr>
        <p:spPr bwMode="auto">
          <a:xfrm>
            <a:off x="683569" y="113729"/>
            <a:ext cx="7695855" cy="672065"/>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eaLnBrk="0" hangingPunct="0"/>
            <a:r>
              <a:rPr lang="zh-CN" altLang="en-US" sz="2000" b="1" kern="0" dirty="0" smtClean="0">
                <a:solidFill>
                  <a:schemeClr val="bg1"/>
                </a:solidFill>
                <a:latin typeface="黑体" pitchFamily="2" charset="-122"/>
                <a:ea typeface="黑体" pitchFamily="2" charset="-122"/>
              </a:rPr>
              <a:t>表单样式风格改进</a:t>
            </a:r>
            <a:endParaRPr lang="en-US" sz="2000" b="1" kern="0" dirty="0">
              <a:solidFill>
                <a:schemeClr val="bg1"/>
              </a:solidFill>
              <a:latin typeface="黑体" pitchFamily="2" charset="-122"/>
              <a:ea typeface="黑体" pitchFamily="2" charset="-122"/>
            </a:endParaRPr>
          </a:p>
        </p:txBody>
      </p:sp>
      <p:sp>
        <p:nvSpPr>
          <p:cNvPr id="12" name="Right Arrow 11"/>
          <p:cNvSpPr>
            <a:spLocks noChangeAspect="1"/>
          </p:cNvSpPr>
          <p:nvPr/>
        </p:nvSpPr>
        <p:spPr>
          <a:xfrm>
            <a:off x="3888086" y="5730140"/>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17" name="TextBox 16"/>
          <p:cNvSpPr txBox="1"/>
          <p:nvPr/>
        </p:nvSpPr>
        <p:spPr>
          <a:xfrm>
            <a:off x="2357422" y="3000372"/>
            <a:ext cx="3357586" cy="369332"/>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pPr algn="ctr"/>
            <a:r>
              <a:rPr lang="zh-CN" altLang="en-US" b="1" dirty="0" smtClean="0"/>
              <a:t>无</a:t>
            </a:r>
            <a:endParaRPr lang="en-US" b="1" dirty="0"/>
          </a:p>
        </p:txBody>
      </p:sp>
      <p:grpSp>
        <p:nvGrpSpPr>
          <p:cNvPr id="2" name="Group 18"/>
          <p:cNvGrpSpPr/>
          <p:nvPr/>
        </p:nvGrpSpPr>
        <p:grpSpPr>
          <a:xfrm>
            <a:off x="214282" y="1428756"/>
            <a:ext cx="8429644" cy="4214822"/>
            <a:chOff x="214282" y="1428756"/>
            <a:chExt cx="8429644" cy="4214822"/>
          </a:xfrm>
        </p:grpSpPr>
        <p:pic>
          <p:nvPicPr>
            <p:cNvPr id="257026" name="Picture 2"/>
            <p:cNvPicPr>
              <a:picLocks noChangeAspect="1" noChangeArrowheads="1"/>
            </p:cNvPicPr>
            <p:nvPr/>
          </p:nvPicPr>
          <p:blipFill>
            <a:blip r:embed="rId2"/>
            <a:srcRect/>
            <a:stretch>
              <a:fillRect/>
            </a:stretch>
          </p:blipFill>
          <p:spPr bwMode="auto">
            <a:xfrm>
              <a:off x="214282" y="1428756"/>
              <a:ext cx="8429644" cy="4214822"/>
            </a:xfrm>
            <a:prstGeom prst="rect">
              <a:avLst/>
            </a:prstGeom>
            <a:noFill/>
            <a:ln w="9525">
              <a:noFill/>
              <a:miter lim="800000"/>
              <a:headEnd/>
              <a:tailEnd/>
            </a:ln>
          </p:spPr>
        </p:pic>
        <p:sp>
          <p:nvSpPr>
            <p:cNvPr id="18" name="Left Arrow Callout 17"/>
            <p:cNvSpPr/>
            <p:nvPr/>
          </p:nvSpPr>
          <p:spPr bwMode="auto">
            <a:xfrm>
              <a:off x="3286116" y="3786190"/>
              <a:ext cx="1000132" cy="714380"/>
            </a:xfrm>
            <a:prstGeom prst="leftArrowCallout">
              <a:avLst/>
            </a:prstGeom>
            <a:solidFill>
              <a:srgbClr val="FF6600"/>
            </a:solidFill>
            <a:ln w="9525">
              <a:solidFill>
                <a:schemeClr val="tx1"/>
              </a:solidFill>
              <a:round/>
              <a:headEnd/>
              <a:tailEnd/>
            </a:ln>
          </p:spPr>
          <p:txBody>
            <a:bodyPr wrap="none" rtlCol="0" anchor="ctr"/>
            <a:lstStyle/>
            <a:p>
              <a:pPr algn="ctr"/>
              <a:r>
                <a:rPr kumimoji="1" lang="zh-CN" altLang="en-US" sz="1200" b="1" dirty="0" smtClean="0">
                  <a:solidFill>
                    <a:schemeClr val="bg1"/>
                  </a:solidFill>
                  <a:latin typeface="Times New Roman" pitchFamily="18" charset="0"/>
                  <a:ea typeface="宋体" pitchFamily="2" charset="-122"/>
                </a:rPr>
                <a:t>单选</a:t>
              </a:r>
              <a:endParaRPr kumimoji="1" lang="en-US" sz="1200" b="1" dirty="0">
                <a:solidFill>
                  <a:schemeClr val="bg1"/>
                </a:solidFill>
                <a:latin typeface="Times New Roman" pitchFamily="18" charset="0"/>
                <a:ea typeface="宋体" pitchFamily="2" charset="-122"/>
              </a:endParaRPr>
            </a:p>
          </p:txBody>
        </p:sp>
      </p:grpSp>
      <p:pic>
        <p:nvPicPr>
          <p:cNvPr id="257029" name="Picture 5"/>
          <p:cNvPicPr>
            <a:picLocks noChangeAspect="1" noChangeArrowheads="1"/>
          </p:cNvPicPr>
          <p:nvPr/>
        </p:nvPicPr>
        <p:blipFill>
          <a:blip r:embed="rId3"/>
          <a:srcRect/>
          <a:stretch>
            <a:fillRect/>
          </a:stretch>
        </p:blipFill>
        <p:spPr bwMode="auto">
          <a:xfrm>
            <a:off x="71406" y="1357298"/>
            <a:ext cx="8643998" cy="4321999"/>
          </a:xfrm>
          <a:prstGeom prst="rect">
            <a:avLst/>
          </a:prstGeom>
          <a:noFill/>
          <a:ln w="9525">
            <a:noFill/>
            <a:miter lim="800000"/>
            <a:headEnd/>
            <a:tailEnd/>
          </a:ln>
        </p:spPr>
      </p:pic>
      <p:pic>
        <p:nvPicPr>
          <p:cNvPr id="257030" name="Picture 6"/>
          <p:cNvPicPr>
            <a:picLocks noChangeAspect="1" noChangeArrowheads="1"/>
          </p:cNvPicPr>
          <p:nvPr/>
        </p:nvPicPr>
        <p:blipFill>
          <a:blip r:embed="rId4"/>
          <a:srcRect/>
          <a:stretch>
            <a:fillRect/>
          </a:stretch>
        </p:blipFill>
        <p:spPr bwMode="auto">
          <a:xfrm>
            <a:off x="142844" y="1357298"/>
            <a:ext cx="8572560" cy="4286280"/>
          </a:xfrm>
          <a:prstGeom prst="rect">
            <a:avLst/>
          </a:prstGeom>
          <a:noFill/>
          <a:ln w="9525">
            <a:noFill/>
            <a:miter lim="800000"/>
            <a:headEnd/>
            <a:tailEnd/>
          </a:ln>
        </p:spPr>
      </p:pic>
      <p:grpSp>
        <p:nvGrpSpPr>
          <p:cNvPr id="3" name="Group 25"/>
          <p:cNvGrpSpPr/>
          <p:nvPr/>
        </p:nvGrpSpPr>
        <p:grpSpPr>
          <a:xfrm>
            <a:off x="142844" y="1285860"/>
            <a:ext cx="8858272" cy="4429136"/>
            <a:chOff x="142844" y="1285860"/>
            <a:chExt cx="8858272" cy="4429136"/>
          </a:xfrm>
        </p:grpSpPr>
        <p:pic>
          <p:nvPicPr>
            <p:cNvPr id="257032" name="Picture 8"/>
            <p:cNvPicPr>
              <a:picLocks noChangeAspect="1" noChangeArrowheads="1"/>
            </p:cNvPicPr>
            <p:nvPr/>
          </p:nvPicPr>
          <p:blipFill>
            <a:blip r:embed="rId5"/>
            <a:srcRect/>
            <a:stretch>
              <a:fillRect/>
            </a:stretch>
          </p:blipFill>
          <p:spPr bwMode="auto">
            <a:xfrm>
              <a:off x="142844" y="1285860"/>
              <a:ext cx="8858272" cy="4429136"/>
            </a:xfrm>
            <a:prstGeom prst="rect">
              <a:avLst/>
            </a:prstGeom>
            <a:noFill/>
            <a:ln w="9525">
              <a:noFill/>
              <a:miter lim="800000"/>
              <a:headEnd/>
              <a:tailEnd/>
            </a:ln>
          </p:spPr>
        </p:pic>
        <p:sp>
          <p:nvSpPr>
            <p:cNvPr id="25" name="Left Arrow 24"/>
            <p:cNvSpPr/>
            <p:nvPr/>
          </p:nvSpPr>
          <p:spPr bwMode="auto">
            <a:xfrm>
              <a:off x="3357554" y="3786190"/>
              <a:ext cx="714380" cy="500066"/>
            </a:xfrm>
            <a:prstGeom prst="leftArrow">
              <a:avLst/>
            </a:prstGeom>
            <a:solidFill>
              <a:srgbClr val="FF6600"/>
            </a:solidFill>
            <a:ln w="9525">
              <a:solidFill>
                <a:schemeClr val="tx1"/>
              </a:solidFill>
              <a:round/>
              <a:headEnd/>
              <a:tailEnd/>
            </a:ln>
          </p:spPr>
          <p:txBody>
            <a:bodyPr wrap="none" rtlCol="0" anchor="ctr"/>
            <a:lstStyle/>
            <a:p>
              <a:pPr algn="ctr"/>
              <a:r>
                <a:rPr kumimoji="1" lang="zh-CN" altLang="en-US" sz="1200" b="1" dirty="0" smtClean="0">
                  <a:solidFill>
                    <a:schemeClr val="bg1"/>
                  </a:solidFill>
                  <a:latin typeface="Times New Roman" pitchFamily="18" charset="0"/>
                  <a:ea typeface="宋体" pitchFamily="2" charset="-122"/>
                </a:rPr>
                <a:t>多选</a:t>
              </a:r>
              <a:endParaRPr kumimoji="1" lang="en-US" sz="1200" b="1" dirty="0">
                <a:solidFill>
                  <a:schemeClr val="bg1"/>
                </a:solidFill>
                <a:latin typeface="Times New Roman" pitchFamily="18" charset="0"/>
                <a:ea typeface="宋体" pitchFamily="2" charset="-122"/>
              </a:endParaRPr>
            </a:p>
          </p:txBody>
        </p:sp>
      </p:grpSp>
      <p:pic>
        <p:nvPicPr>
          <p:cNvPr id="257033" name="Picture 9"/>
          <p:cNvPicPr>
            <a:picLocks noChangeAspect="1" noChangeArrowheads="1"/>
          </p:cNvPicPr>
          <p:nvPr/>
        </p:nvPicPr>
        <p:blipFill>
          <a:blip r:embed="rId6"/>
          <a:srcRect/>
          <a:stretch>
            <a:fillRect/>
          </a:stretch>
        </p:blipFill>
        <p:spPr bwMode="auto">
          <a:xfrm>
            <a:off x="214282" y="1357298"/>
            <a:ext cx="8715396" cy="4357698"/>
          </a:xfrm>
          <a:prstGeom prst="rect">
            <a:avLst/>
          </a:prstGeom>
          <a:noFill/>
          <a:ln w="9525">
            <a:noFill/>
            <a:miter lim="800000"/>
            <a:headEnd/>
            <a:tailEnd/>
          </a:ln>
        </p:spPr>
      </p:pic>
      <p:pic>
        <p:nvPicPr>
          <p:cNvPr id="257034" name="Picture 10"/>
          <p:cNvPicPr>
            <a:picLocks noChangeAspect="1" noChangeArrowheads="1"/>
          </p:cNvPicPr>
          <p:nvPr/>
        </p:nvPicPr>
        <p:blipFill>
          <a:blip r:embed="rId7"/>
          <a:srcRect/>
          <a:stretch>
            <a:fillRect/>
          </a:stretch>
        </p:blipFill>
        <p:spPr bwMode="auto">
          <a:xfrm>
            <a:off x="214282" y="1285860"/>
            <a:ext cx="8786874" cy="4393437"/>
          </a:xfrm>
          <a:prstGeom prst="rect">
            <a:avLst/>
          </a:prstGeom>
          <a:noFill/>
          <a:ln w="9525">
            <a:noFill/>
            <a:miter lim="800000"/>
            <a:headEnd/>
            <a:tailEnd/>
          </a:ln>
        </p:spPr>
      </p:pic>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grpId="0" nodeType="clickEffect">
                                  <p:stCondLst>
                                    <p:cond delay="0"/>
                                  </p:stCondLst>
                                  <p:childTnLst>
                                    <p:anim calcmode="lin" valueType="num">
                                      <p:cBhvr additive="base">
                                        <p:cTn id="6" dur="500"/>
                                        <p:tgtEl>
                                          <p:spTgt spid="17"/>
                                        </p:tgtEl>
                                        <p:attrNameLst>
                                          <p:attrName>ppt_x</p:attrName>
                                        </p:attrNameLst>
                                      </p:cBhvr>
                                      <p:tavLst>
                                        <p:tav tm="0">
                                          <p:val>
                                            <p:strVal val="ppt_x"/>
                                          </p:val>
                                        </p:tav>
                                        <p:tav tm="100000">
                                          <p:val>
                                            <p:strVal val="1+ppt_w/2"/>
                                          </p:val>
                                        </p:tav>
                                      </p:tavLst>
                                    </p:anim>
                                    <p:anim calcmode="lin" valueType="num">
                                      <p:cBhvr additive="base">
                                        <p:cTn id="7" dur="500"/>
                                        <p:tgtEl>
                                          <p:spTgt spid="17"/>
                                        </p:tgtEl>
                                        <p:attrNameLst>
                                          <p:attrName>ppt_y</p:attrName>
                                        </p:attrNameLst>
                                      </p:cBhvr>
                                      <p:tavLst>
                                        <p:tav tm="0">
                                          <p:val>
                                            <p:strVal val="ppt_y"/>
                                          </p:val>
                                        </p:tav>
                                        <p:tav tm="100000">
                                          <p:val>
                                            <p:strVal val="ppt_y"/>
                                          </p:val>
                                        </p:tav>
                                      </p:tavLst>
                                    </p:anim>
                                    <p:set>
                                      <p:cBhvr>
                                        <p:cTn id="8" dur="1" fill="hold">
                                          <p:stCondLst>
                                            <p:cond delay="499"/>
                                          </p:stCondLst>
                                        </p:cTn>
                                        <p:tgtEl>
                                          <p:spTgt spid="17"/>
                                        </p:tgtEl>
                                        <p:attrNameLst>
                                          <p:attrName>style.visibility</p:attrName>
                                        </p:attrNameLst>
                                      </p:cBhvr>
                                      <p:to>
                                        <p:strVal val="hidden"/>
                                      </p:to>
                                    </p:set>
                                  </p:childTnLst>
                                </p:cTn>
                              </p:par>
                              <p:par>
                                <p:cTn id="9" presetID="2" presetClass="entr" presetSubtype="8"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0-#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0-#ppt_w/2"/>
                                          </p:val>
                                        </p:tav>
                                        <p:tav tm="100000">
                                          <p:val>
                                            <p:strVal val="#ppt_x"/>
                                          </p:val>
                                        </p:tav>
                                      </p:tavLst>
                                    </p:anim>
                                    <p:anim calcmode="lin" valueType="num">
                                      <p:cBhvr additive="base">
                                        <p:cTn id="2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57029"/>
                                        </p:tgtEl>
                                        <p:attrNameLst>
                                          <p:attrName>style.visibility</p:attrName>
                                        </p:attrNameLst>
                                      </p:cBhvr>
                                      <p:to>
                                        <p:strVal val="visible"/>
                                      </p:to>
                                    </p:set>
                                    <p:anim calcmode="lin" valueType="num">
                                      <p:cBhvr additive="base">
                                        <p:cTn id="29" dur="500" fill="hold"/>
                                        <p:tgtEl>
                                          <p:spTgt spid="257029"/>
                                        </p:tgtEl>
                                        <p:attrNameLst>
                                          <p:attrName>ppt_x</p:attrName>
                                        </p:attrNameLst>
                                      </p:cBhvr>
                                      <p:tavLst>
                                        <p:tav tm="0">
                                          <p:val>
                                            <p:strVal val="0-#ppt_w/2"/>
                                          </p:val>
                                        </p:tav>
                                        <p:tav tm="100000">
                                          <p:val>
                                            <p:strVal val="#ppt_x"/>
                                          </p:val>
                                        </p:tav>
                                      </p:tavLst>
                                    </p:anim>
                                    <p:anim calcmode="lin" valueType="num">
                                      <p:cBhvr additive="base">
                                        <p:cTn id="30" dur="500" fill="hold"/>
                                        <p:tgtEl>
                                          <p:spTgt spid="257029"/>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257030"/>
                                        </p:tgtEl>
                                        <p:attrNameLst>
                                          <p:attrName>style.visibility</p:attrName>
                                        </p:attrNameLst>
                                      </p:cBhvr>
                                      <p:to>
                                        <p:strVal val="visible"/>
                                      </p:to>
                                    </p:set>
                                    <p:anim calcmode="lin" valueType="num">
                                      <p:cBhvr additive="base">
                                        <p:cTn id="35" dur="500" fill="hold"/>
                                        <p:tgtEl>
                                          <p:spTgt spid="257030"/>
                                        </p:tgtEl>
                                        <p:attrNameLst>
                                          <p:attrName>ppt_x</p:attrName>
                                        </p:attrNameLst>
                                      </p:cBhvr>
                                      <p:tavLst>
                                        <p:tav tm="0">
                                          <p:val>
                                            <p:strVal val="0-#ppt_w/2"/>
                                          </p:val>
                                        </p:tav>
                                        <p:tav tm="100000">
                                          <p:val>
                                            <p:strVal val="#ppt_x"/>
                                          </p:val>
                                        </p:tav>
                                      </p:tavLst>
                                    </p:anim>
                                    <p:anim calcmode="lin" valueType="num">
                                      <p:cBhvr additive="base">
                                        <p:cTn id="36" dur="500" fill="hold"/>
                                        <p:tgtEl>
                                          <p:spTgt spid="257030"/>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anim calcmode="lin" valueType="num">
                                      <p:cBhvr additive="base">
                                        <p:cTn id="41" dur="500" fill="hold"/>
                                        <p:tgtEl>
                                          <p:spTgt spid="3"/>
                                        </p:tgtEl>
                                        <p:attrNameLst>
                                          <p:attrName>ppt_x</p:attrName>
                                        </p:attrNameLst>
                                      </p:cBhvr>
                                      <p:tavLst>
                                        <p:tav tm="0">
                                          <p:val>
                                            <p:strVal val="0-#ppt_w/2"/>
                                          </p:val>
                                        </p:tav>
                                        <p:tav tm="100000">
                                          <p:val>
                                            <p:strVal val="#ppt_x"/>
                                          </p:val>
                                        </p:tav>
                                      </p:tavLst>
                                    </p:anim>
                                    <p:anim calcmode="lin" valueType="num">
                                      <p:cBhvr additive="base">
                                        <p:cTn id="4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257033"/>
                                        </p:tgtEl>
                                        <p:attrNameLst>
                                          <p:attrName>style.visibility</p:attrName>
                                        </p:attrNameLst>
                                      </p:cBhvr>
                                      <p:to>
                                        <p:strVal val="visible"/>
                                      </p:to>
                                    </p:set>
                                    <p:anim calcmode="lin" valueType="num">
                                      <p:cBhvr additive="base">
                                        <p:cTn id="47" dur="500" fill="hold"/>
                                        <p:tgtEl>
                                          <p:spTgt spid="257033"/>
                                        </p:tgtEl>
                                        <p:attrNameLst>
                                          <p:attrName>ppt_x</p:attrName>
                                        </p:attrNameLst>
                                      </p:cBhvr>
                                      <p:tavLst>
                                        <p:tav tm="0">
                                          <p:val>
                                            <p:strVal val="0-#ppt_w/2"/>
                                          </p:val>
                                        </p:tav>
                                        <p:tav tm="100000">
                                          <p:val>
                                            <p:strVal val="#ppt_x"/>
                                          </p:val>
                                        </p:tav>
                                      </p:tavLst>
                                    </p:anim>
                                    <p:anim calcmode="lin" valueType="num">
                                      <p:cBhvr additive="base">
                                        <p:cTn id="48" dur="500" fill="hold"/>
                                        <p:tgtEl>
                                          <p:spTgt spid="257033"/>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nodeType="clickEffect">
                                  <p:stCondLst>
                                    <p:cond delay="0"/>
                                  </p:stCondLst>
                                  <p:childTnLst>
                                    <p:set>
                                      <p:cBhvr>
                                        <p:cTn id="52" dur="1" fill="hold">
                                          <p:stCondLst>
                                            <p:cond delay="0"/>
                                          </p:stCondLst>
                                        </p:cTn>
                                        <p:tgtEl>
                                          <p:spTgt spid="257034"/>
                                        </p:tgtEl>
                                        <p:attrNameLst>
                                          <p:attrName>style.visibility</p:attrName>
                                        </p:attrNameLst>
                                      </p:cBhvr>
                                      <p:to>
                                        <p:strVal val="visible"/>
                                      </p:to>
                                    </p:set>
                                    <p:anim calcmode="lin" valueType="num">
                                      <p:cBhvr additive="base">
                                        <p:cTn id="53" dur="500" fill="hold"/>
                                        <p:tgtEl>
                                          <p:spTgt spid="257034"/>
                                        </p:tgtEl>
                                        <p:attrNameLst>
                                          <p:attrName>ppt_x</p:attrName>
                                        </p:attrNameLst>
                                      </p:cBhvr>
                                      <p:tavLst>
                                        <p:tav tm="0">
                                          <p:val>
                                            <p:strVal val="0-#ppt_w/2"/>
                                          </p:val>
                                        </p:tav>
                                        <p:tav tm="100000">
                                          <p:val>
                                            <p:strVal val="#ppt_x"/>
                                          </p:val>
                                        </p:tav>
                                      </p:tavLst>
                                    </p:anim>
                                    <p:anim calcmode="lin" valueType="num">
                                      <p:cBhvr additive="base">
                                        <p:cTn id="54" dur="500" fill="hold"/>
                                        <p:tgtEl>
                                          <p:spTgt spid="2570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animBg="1"/>
      <p:bldP spid="12" grpId="0" animBg="1"/>
      <p:bldP spid="1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572140"/>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380480"/>
          </a:xfrm>
        </p:spPr>
        <p:txBody>
          <a:bodyPr/>
          <a:lstStyle/>
          <a:p>
            <a:r>
              <a:rPr lang="zh-CN" altLang="en-US" dirty="0" smtClean="0"/>
              <a:t>工具栏按钮标准化，图形展现与文字描述动态组合</a:t>
            </a:r>
            <a:endParaRPr lang="en-US" dirty="0"/>
          </a:p>
        </p:txBody>
      </p:sp>
      <p:sp>
        <p:nvSpPr>
          <p:cNvPr id="8" name="Oval 7"/>
          <p:cNvSpPr/>
          <p:nvPr/>
        </p:nvSpPr>
        <p:spPr>
          <a:xfrm>
            <a:off x="2357422" y="5704764"/>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704764"/>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itle 2"/>
          <p:cNvSpPr txBox="1">
            <a:spLocks/>
          </p:cNvSpPr>
          <p:nvPr/>
        </p:nvSpPr>
        <p:spPr bwMode="auto">
          <a:xfrm>
            <a:off x="683569" y="113729"/>
            <a:ext cx="7695855" cy="672065"/>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eaLnBrk="0" hangingPunct="0"/>
            <a:r>
              <a:rPr lang="zh-CN" altLang="en-US" sz="2000" b="1" kern="0" dirty="0" smtClean="0">
                <a:solidFill>
                  <a:schemeClr val="bg1"/>
                </a:solidFill>
                <a:latin typeface="黑体" pitchFamily="2" charset="-122"/>
                <a:ea typeface="黑体" pitchFamily="2" charset="-122"/>
              </a:rPr>
              <a:t>表单样式风格改进</a:t>
            </a:r>
            <a:endParaRPr lang="en-US" sz="2000" b="1" kern="0" dirty="0">
              <a:solidFill>
                <a:schemeClr val="bg1"/>
              </a:solidFill>
              <a:latin typeface="黑体" pitchFamily="2" charset="-122"/>
              <a:ea typeface="黑体" pitchFamily="2" charset="-122"/>
            </a:endParaRPr>
          </a:p>
        </p:txBody>
      </p:sp>
      <p:sp>
        <p:nvSpPr>
          <p:cNvPr id="12" name="Right Arrow 11"/>
          <p:cNvSpPr>
            <a:spLocks noChangeAspect="1"/>
          </p:cNvSpPr>
          <p:nvPr/>
        </p:nvSpPr>
        <p:spPr>
          <a:xfrm>
            <a:off x="3888086" y="5730140"/>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pic>
        <p:nvPicPr>
          <p:cNvPr id="258051" name="Picture 3"/>
          <p:cNvPicPr>
            <a:picLocks noChangeAspect="1" noChangeArrowheads="1"/>
          </p:cNvPicPr>
          <p:nvPr/>
        </p:nvPicPr>
        <p:blipFill>
          <a:blip r:embed="rId2"/>
          <a:srcRect/>
          <a:stretch>
            <a:fillRect/>
          </a:stretch>
        </p:blipFill>
        <p:spPr bwMode="auto">
          <a:xfrm>
            <a:off x="119068" y="2712459"/>
            <a:ext cx="8667774" cy="787979"/>
          </a:xfrm>
          <a:prstGeom prst="rect">
            <a:avLst/>
          </a:prstGeom>
          <a:noFill/>
          <a:ln w="9525">
            <a:noFill/>
            <a:miter lim="800000"/>
            <a:headEnd/>
            <a:tailEnd/>
          </a:ln>
        </p:spPr>
      </p:pic>
      <p:pic>
        <p:nvPicPr>
          <p:cNvPr id="258053" name="Picture 5"/>
          <p:cNvPicPr>
            <a:picLocks noChangeAspect="1" noChangeArrowheads="1"/>
          </p:cNvPicPr>
          <p:nvPr/>
        </p:nvPicPr>
        <p:blipFill>
          <a:blip r:embed="rId3"/>
          <a:srcRect/>
          <a:stretch>
            <a:fillRect/>
          </a:stretch>
        </p:blipFill>
        <p:spPr bwMode="auto">
          <a:xfrm>
            <a:off x="642910" y="2285992"/>
            <a:ext cx="4991100" cy="962025"/>
          </a:xfrm>
          <a:prstGeom prst="rect">
            <a:avLst/>
          </a:prstGeom>
          <a:noFill/>
          <a:ln w="9525">
            <a:noFill/>
            <a:miter lim="800000"/>
            <a:headEnd/>
            <a:tailEnd/>
          </a:ln>
        </p:spPr>
      </p:pic>
      <p:pic>
        <p:nvPicPr>
          <p:cNvPr id="258054" name="Picture 6"/>
          <p:cNvPicPr>
            <a:picLocks noChangeAspect="1" noChangeArrowheads="1"/>
          </p:cNvPicPr>
          <p:nvPr/>
        </p:nvPicPr>
        <p:blipFill>
          <a:blip r:embed="rId4"/>
          <a:srcRect/>
          <a:stretch>
            <a:fillRect/>
          </a:stretch>
        </p:blipFill>
        <p:spPr bwMode="auto">
          <a:xfrm>
            <a:off x="2643174" y="3429000"/>
            <a:ext cx="4667250" cy="942975"/>
          </a:xfrm>
          <a:prstGeom prst="rect">
            <a:avLst/>
          </a:prstGeom>
          <a:noFill/>
          <a:ln w="9525">
            <a:noFill/>
            <a:miter lim="800000"/>
            <a:headEnd/>
            <a:tailEnd/>
          </a:ln>
        </p:spPr>
      </p:pic>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0-#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0-#ppt_w/2"/>
                                          </p:val>
                                        </p:tav>
                                        <p:tav tm="100000">
                                          <p:val>
                                            <p:strVal val="#ppt_x"/>
                                          </p:val>
                                        </p:tav>
                                      </p:tavLst>
                                    </p:anim>
                                    <p:anim calcmode="lin" valueType="num">
                                      <p:cBhvr additive="base">
                                        <p:cTn id="16" dur="500" fill="hold"/>
                                        <p:tgtEl>
                                          <p:spTgt spid="12"/>
                                        </p:tgtEl>
                                        <p:attrNameLst>
                                          <p:attrName>ppt_y</p:attrName>
                                        </p:attrNameLst>
                                      </p:cBhvr>
                                      <p:tavLst>
                                        <p:tav tm="0">
                                          <p:val>
                                            <p:strVal val="#ppt_y"/>
                                          </p:val>
                                        </p:tav>
                                        <p:tav tm="100000">
                                          <p:val>
                                            <p:strVal val="#ppt_y"/>
                                          </p:val>
                                        </p:tav>
                                      </p:tavLst>
                                    </p:anim>
                                  </p:childTnLst>
                                </p:cTn>
                              </p:par>
                              <p:par>
                                <p:cTn id="17" presetID="2" presetClass="exit" presetSubtype="2" fill="hold" nodeType="withEffect">
                                  <p:stCondLst>
                                    <p:cond delay="0"/>
                                  </p:stCondLst>
                                  <p:childTnLst>
                                    <p:anim calcmode="lin" valueType="num">
                                      <p:cBhvr additive="base">
                                        <p:cTn id="18" dur="500"/>
                                        <p:tgtEl>
                                          <p:spTgt spid="258051"/>
                                        </p:tgtEl>
                                        <p:attrNameLst>
                                          <p:attrName>ppt_x</p:attrName>
                                        </p:attrNameLst>
                                      </p:cBhvr>
                                      <p:tavLst>
                                        <p:tav tm="0">
                                          <p:val>
                                            <p:strVal val="ppt_x"/>
                                          </p:val>
                                        </p:tav>
                                        <p:tav tm="100000">
                                          <p:val>
                                            <p:strVal val="1+ppt_w/2"/>
                                          </p:val>
                                        </p:tav>
                                      </p:tavLst>
                                    </p:anim>
                                    <p:anim calcmode="lin" valueType="num">
                                      <p:cBhvr additive="base">
                                        <p:cTn id="19" dur="500"/>
                                        <p:tgtEl>
                                          <p:spTgt spid="258051"/>
                                        </p:tgtEl>
                                        <p:attrNameLst>
                                          <p:attrName>ppt_y</p:attrName>
                                        </p:attrNameLst>
                                      </p:cBhvr>
                                      <p:tavLst>
                                        <p:tav tm="0">
                                          <p:val>
                                            <p:strVal val="ppt_y"/>
                                          </p:val>
                                        </p:tav>
                                        <p:tav tm="100000">
                                          <p:val>
                                            <p:strVal val="ppt_y"/>
                                          </p:val>
                                        </p:tav>
                                      </p:tavLst>
                                    </p:anim>
                                    <p:set>
                                      <p:cBhvr>
                                        <p:cTn id="20" dur="1" fill="hold">
                                          <p:stCondLst>
                                            <p:cond delay="499"/>
                                          </p:stCondLst>
                                        </p:cTn>
                                        <p:tgtEl>
                                          <p:spTgt spid="258051"/>
                                        </p:tgtEl>
                                        <p:attrNameLst>
                                          <p:attrName>style.visibility</p:attrName>
                                        </p:attrNameLst>
                                      </p:cBhvr>
                                      <p:to>
                                        <p:strVal val="hidden"/>
                                      </p:to>
                                    </p:set>
                                  </p:childTnLst>
                                </p:cTn>
                              </p:par>
                              <p:par>
                                <p:cTn id="21" presetID="2" presetClass="entr" presetSubtype="8" fill="hold" nodeType="withEffect">
                                  <p:stCondLst>
                                    <p:cond delay="0"/>
                                  </p:stCondLst>
                                  <p:childTnLst>
                                    <p:set>
                                      <p:cBhvr>
                                        <p:cTn id="22" dur="1" fill="hold">
                                          <p:stCondLst>
                                            <p:cond delay="0"/>
                                          </p:stCondLst>
                                        </p:cTn>
                                        <p:tgtEl>
                                          <p:spTgt spid="258053"/>
                                        </p:tgtEl>
                                        <p:attrNameLst>
                                          <p:attrName>style.visibility</p:attrName>
                                        </p:attrNameLst>
                                      </p:cBhvr>
                                      <p:to>
                                        <p:strVal val="visible"/>
                                      </p:to>
                                    </p:set>
                                    <p:anim calcmode="lin" valueType="num">
                                      <p:cBhvr additive="base">
                                        <p:cTn id="23" dur="500" fill="hold"/>
                                        <p:tgtEl>
                                          <p:spTgt spid="258053"/>
                                        </p:tgtEl>
                                        <p:attrNameLst>
                                          <p:attrName>ppt_x</p:attrName>
                                        </p:attrNameLst>
                                      </p:cBhvr>
                                      <p:tavLst>
                                        <p:tav tm="0">
                                          <p:val>
                                            <p:strVal val="0-#ppt_w/2"/>
                                          </p:val>
                                        </p:tav>
                                        <p:tav tm="100000">
                                          <p:val>
                                            <p:strVal val="#ppt_x"/>
                                          </p:val>
                                        </p:tav>
                                      </p:tavLst>
                                    </p:anim>
                                    <p:anim calcmode="lin" valueType="num">
                                      <p:cBhvr additive="base">
                                        <p:cTn id="24" dur="500" fill="hold"/>
                                        <p:tgtEl>
                                          <p:spTgt spid="258053"/>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258054"/>
                                        </p:tgtEl>
                                        <p:attrNameLst>
                                          <p:attrName>style.visibility</p:attrName>
                                        </p:attrNameLst>
                                      </p:cBhvr>
                                      <p:to>
                                        <p:strVal val="visible"/>
                                      </p:to>
                                    </p:set>
                                    <p:anim calcmode="lin" valueType="num">
                                      <p:cBhvr additive="base">
                                        <p:cTn id="27" dur="500" fill="hold"/>
                                        <p:tgtEl>
                                          <p:spTgt spid="258054"/>
                                        </p:tgtEl>
                                        <p:attrNameLst>
                                          <p:attrName>ppt_x</p:attrName>
                                        </p:attrNameLst>
                                      </p:cBhvr>
                                      <p:tavLst>
                                        <p:tav tm="0">
                                          <p:val>
                                            <p:strVal val="0-#ppt_w/2"/>
                                          </p:val>
                                        </p:tav>
                                        <p:tav tm="100000">
                                          <p:val>
                                            <p:strVal val="#ppt_x"/>
                                          </p:val>
                                        </p:tav>
                                      </p:tavLst>
                                    </p:anim>
                                    <p:anim calcmode="lin" valueType="num">
                                      <p:cBhvr additive="base">
                                        <p:cTn id="28" dur="500" fill="hold"/>
                                        <p:tgtEl>
                                          <p:spTgt spid="2580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animBg="1"/>
      <p:bldP spid="1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572140"/>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380480"/>
          </a:xfrm>
        </p:spPr>
        <p:txBody>
          <a:bodyPr/>
          <a:lstStyle/>
          <a:p>
            <a:r>
              <a:rPr lang="zh-CN" altLang="en-US" dirty="0" smtClean="0"/>
              <a:t>与</a:t>
            </a:r>
            <a:r>
              <a:rPr lang="en-US" altLang="zh-CN" dirty="0" smtClean="0"/>
              <a:t>ARIS</a:t>
            </a:r>
            <a:r>
              <a:rPr lang="zh-CN" altLang="en-US" dirty="0" smtClean="0"/>
              <a:t>业务指导一致、全</a:t>
            </a:r>
            <a:r>
              <a:rPr lang="en-US" altLang="zh-CN" dirty="0" smtClean="0"/>
              <a:t>Web 2.0</a:t>
            </a:r>
            <a:r>
              <a:rPr lang="zh-CN" altLang="en-US" dirty="0" smtClean="0"/>
              <a:t>风格的流程监控图，掌控全局动态</a:t>
            </a:r>
            <a:endParaRPr lang="en-US" dirty="0"/>
          </a:p>
        </p:txBody>
      </p:sp>
      <p:sp>
        <p:nvSpPr>
          <p:cNvPr id="8" name="Oval 7"/>
          <p:cNvSpPr/>
          <p:nvPr/>
        </p:nvSpPr>
        <p:spPr>
          <a:xfrm>
            <a:off x="2357422" y="5704764"/>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704764"/>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itle 2"/>
          <p:cNvSpPr txBox="1">
            <a:spLocks/>
          </p:cNvSpPr>
          <p:nvPr/>
        </p:nvSpPr>
        <p:spPr bwMode="auto">
          <a:xfrm>
            <a:off x="683569" y="113729"/>
            <a:ext cx="7695855" cy="672065"/>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eaLnBrk="0" hangingPunct="0"/>
            <a:r>
              <a:rPr lang="zh-CN" altLang="en-US" sz="2000" b="1" kern="0" dirty="0" smtClean="0">
                <a:solidFill>
                  <a:schemeClr val="bg1"/>
                </a:solidFill>
                <a:latin typeface="黑体" pitchFamily="2" charset="-122"/>
                <a:ea typeface="黑体" pitchFamily="2" charset="-122"/>
              </a:rPr>
              <a:t>表单样式风格改进</a:t>
            </a:r>
            <a:endParaRPr lang="en-US" sz="2000" b="1" kern="0" dirty="0">
              <a:solidFill>
                <a:schemeClr val="bg1"/>
              </a:solidFill>
              <a:latin typeface="黑体" pitchFamily="2" charset="-122"/>
              <a:ea typeface="黑体" pitchFamily="2" charset="-122"/>
            </a:endParaRPr>
          </a:p>
        </p:txBody>
      </p:sp>
      <p:sp>
        <p:nvSpPr>
          <p:cNvPr id="12" name="Right Arrow 11"/>
          <p:cNvSpPr>
            <a:spLocks noChangeAspect="1"/>
          </p:cNvSpPr>
          <p:nvPr/>
        </p:nvSpPr>
        <p:spPr>
          <a:xfrm>
            <a:off x="3888086" y="5730140"/>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pic>
        <p:nvPicPr>
          <p:cNvPr id="259075" name="Picture 3"/>
          <p:cNvPicPr>
            <a:picLocks noChangeAspect="1" noChangeArrowheads="1"/>
          </p:cNvPicPr>
          <p:nvPr/>
        </p:nvPicPr>
        <p:blipFill>
          <a:blip r:embed="rId2"/>
          <a:srcRect/>
          <a:stretch>
            <a:fillRect/>
          </a:stretch>
        </p:blipFill>
        <p:spPr bwMode="auto">
          <a:xfrm>
            <a:off x="928662" y="1571612"/>
            <a:ext cx="7300036" cy="3714776"/>
          </a:xfrm>
          <a:prstGeom prst="rect">
            <a:avLst/>
          </a:prstGeom>
          <a:noFill/>
          <a:ln w="9525">
            <a:noFill/>
            <a:miter lim="800000"/>
            <a:headEnd/>
            <a:tailEnd/>
          </a:ln>
        </p:spPr>
      </p:pic>
      <p:pic>
        <p:nvPicPr>
          <p:cNvPr id="259076" name="Picture 4"/>
          <p:cNvPicPr>
            <a:picLocks noChangeAspect="1" noChangeArrowheads="1"/>
          </p:cNvPicPr>
          <p:nvPr/>
        </p:nvPicPr>
        <p:blipFill>
          <a:blip r:embed="rId3"/>
          <a:srcRect/>
          <a:stretch>
            <a:fillRect/>
          </a:stretch>
        </p:blipFill>
        <p:spPr bwMode="auto">
          <a:xfrm>
            <a:off x="571472" y="1428736"/>
            <a:ext cx="7892198" cy="4143404"/>
          </a:xfrm>
          <a:prstGeom prst="rect">
            <a:avLst/>
          </a:prstGeom>
          <a:noFill/>
          <a:ln w="9525">
            <a:noFill/>
            <a:miter lim="800000"/>
            <a:headEnd/>
            <a:tailEnd/>
          </a:ln>
        </p:spPr>
      </p:pic>
      <p:pic>
        <p:nvPicPr>
          <p:cNvPr id="259077" name="Picture 5"/>
          <p:cNvPicPr>
            <a:picLocks noChangeAspect="1" noChangeArrowheads="1"/>
          </p:cNvPicPr>
          <p:nvPr/>
        </p:nvPicPr>
        <p:blipFill>
          <a:blip r:embed="rId4"/>
          <a:srcRect/>
          <a:stretch>
            <a:fillRect/>
          </a:stretch>
        </p:blipFill>
        <p:spPr bwMode="auto">
          <a:xfrm>
            <a:off x="571472" y="1443025"/>
            <a:ext cx="8001056" cy="4200553"/>
          </a:xfrm>
          <a:prstGeom prst="rect">
            <a:avLst/>
          </a:prstGeom>
          <a:noFill/>
          <a:ln w="9525">
            <a:noFill/>
            <a:miter lim="800000"/>
            <a:headEnd/>
            <a:tailEnd/>
          </a:ln>
        </p:spPr>
      </p:pic>
      <p:grpSp>
        <p:nvGrpSpPr>
          <p:cNvPr id="2" name="Group 23"/>
          <p:cNvGrpSpPr/>
          <p:nvPr/>
        </p:nvGrpSpPr>
        <p:grpSpPr>
          <a:xfrm>
            <a:off x="2357422" y="1326937"/>
            <a:ext cx="6286544" cy="2887881"/>
            <a:chOff x="2357422" y="1000108"/>
            <a:chExt cx="6286544" cy="2887881"/>
          </a:xfrm>
        </p:grpSpPr>
        <p:pic>
          <p:nvPicPr>
            <p:cNvPr id="259080" name="Picture 8"/>
            <p:cNvPicPr>
              <a:picLocks noChangeAspect="1" noChangeArrowheads="1"/>
            </p:cNvPicPr>
            <p:nvPr/>
          </p:nvPicPr>
          <p:blipFill>
            <a:blip r:embed="rId5"/>
            <a:srcRect/>
            <a:stretch>
              <a:fillRect/>
            </a:stretch>
          </p:blipFill>
          <p:spPr bwMode="auto">
            <a:xfrm>
              <a:off x="3143240" y="1000108"/>
              <a:ext cx="5500726" cy="2887881"/>
            </a:xfrm>
            <a:prstGeom prst="rect">
              <a:avLst/>
            </a:prstGeom>
            <a:noFill/>
            <a:ln w="9525">
              <a:noFill/>
              <a:miter lim="800000"/>
              <a:headEnd/>
              <a:tailEnd/>
            </a:ln>
          </p:spPr>
        </p:pic>
        <p:sp>
          <p:nvSpPr>
            <p:cNvPr id="22" name="Right Arrow 21"/>
            <p:cNvSpPr/>
            <p:nvPr/>
          </p:nvSpPr>
          <p:spPr bwMode="auto">
            <a:xfrm>
              <a:off x="2357422" y="1959163"/>
              <a:ext cx="642942" cy="214314"/>
            </a:xfrm>
            <a:prstGeom prst="rightArrow">
              <a:avLst/>
            </a:prstGeom>
            <a:solidFill>
              <a:srgbClr val="FF6600"/>
            </a:solidFill>
            <a:ln w="9525">
              <a:solidFill>
                <a:schemeClr val="tx1"/>
              </a:solidFill>
              <a:round/>
              <a:headEnd/>
              <a:tailEnd/>
            </a:ln>
          </p:spPr>
          <p:txBody>
            <a:bodyPr wrap="none" rtlCol="0" anchor="ctr"/>
            <a:lstStyle/>
            <a:p>
              <a:pPr algn="ctr"/>
              <a:endParaRPr kumimoji="1" lang="en-US" sz="1200" dirty="0">
                <a:latin typeface="Times New Roman" pitchFamily="18" charset="0"/>
                <a:ea typeface="宋体" pitchFamily="2" charset="-122"/>
              </a:endParaRPr>
            </a:p>
          </p:txBody>
        </p:sp>
      </p:grpSp>
      <p:grpSp>
        <p:nvGrpSpPr>
          <p:cNvPr id="3" name="Group 24"/>
          <p:cNvGrpSpPr/>
          <p:nvPr/>
        </p:nvGrpSpPr>
        <p:grpSpPr>
          <a:xfrm>
            <a:off x="2857488" y="2714620"/>
            <a:ext cx="6228713" cy="2857520"/>
            <a:chOff x="2857488" y="2714620"/>
            <a:chExt cx="6228713" cy="2857520"/>
          </a:xfrm>
        </p:grpSpPr>
        <p:pic>
          <p:nvPicPr>
            <p:cNvPr id="259079" name="Picture 7"/>
            <p:cNvPicPr>
              <a:picLocks noChangeAspect="1" noChangeArrowheads="1"/>
            </p:cNvPicPr>
            <p:nvPr/>
          </p:nvPicPr>
          <p:blipFill>
            <a:blip r:embed="rId6"/>
            <a:srcRect/>
            <a:stretch>
              <a:fillRect/>
            </a:stretch>
          </p:blipFill>
          <p:spPr bwMode="auto">
            <a:xfrm>
              <a:off x="3643306" y="2714620"/>
              <a:ext cx="5442895" cy="2857520"/>
            </a:xfrm>
            <a:prstGeom prst="rect">
              <a:avLst/>
            </a:prstGeom>
            <a:noFill/>
            <a:ln w="9525">
              <a:noFill/>
              <a:miter lim="800000"/>
              <a:headEnd/>
              <a:tailEnd/>
            </a:ln>
          </p:spPr>
        </p:pic>
        <p:sp>
          <p:nvSpPr>
            <p:cNvPr id="23" name="Right Arrow 22"/>
            <p:cNvSpPr/>
            <p:nvPr/>
          </p:nvSpPr>
          <p:spPr bwMode="auto">
            <a:xfrm>
              <a:off x="2857488" y="3429000"/>
              <a:ext cx="642942" cy="214314"/>
            </a:xfrm>
            <a:prstGeom prst="rightArrow">
              <a:avLst/>
            </a:prstGeom>
            <a:solidFill>
              <a:srgbClr val="FF6600"/>
            </a:solidFill>
            <a:ln w="9525">
              <a:solidFill>
                <a:schemeClr val="tx1"/>
              </a:solidFill>
              <a:round/>
              <a:headEnd/>
              <a:tailEnd/>
            </a:ln>
          </p:spPr>
          <p:txBody>
            <a:bodyPr wrap="none" rtlCol="0" anchor="ctr"/>
            <a:lstStyle/>
            <a:p>
              <a:pPr algn="ctr"/>
              <a:endParaRPr kumimoji="1" lang="en-US" sz="1200" dirty="0">
                <a:latin typeface="Times New Roman" pitchFamily="18" charset="0"/>
                <a:ea typeface="宋体" pitchFamily="2" charset="-122"/>
              </a:endParaRPr>
            </a:p>
          </p:txBody>
        </p:sp>
      </p:gr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0-#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0-#ppt_w/2"/>
                                          </p:val>
                                        </p:tav>
                                        <p:tav tm="100000">
                                          <p:val>
                                            <p:strVal val="#ppt_x"/>
                                          </p:val>
                                        </p:tav>
                                      </p:tavLst>
                                    </p:anim>
                                    <p:anim calcmode="lin" valueType="num">
                                      <p:cBhvr additive="base">
                                        <p:cTn id="16" dur="500" fill="hold"/>
                                        <p:tgtEl>
                                          <p:spTgt spid="12"/>
                                        </p:tgtEl>
                                        <p:attrNameLst>
                                          <p:attrName>ppt_y</p:attrName>
                                        </p:attrNameLst>
                                      </p:cBhvr>
                                      <p:tavLst>
                                        <p:tav tm="0">
                                          <p:val>
                                            <p:strVal val="#ppt_y"/>
                                          </p:val>
                                        </p:tav>
                                        <p:tav tm="100000">
                                          <p:val>
                                            <p:strVal val="#ppt_y"/>
                                          </p:val>
                                        </p:tav>
                                      </p:tavLst>
                                    </p:anim>
                                  </p:childTnLst>
                                </p:cTn>
                              </p:par>
                              <p:par>
                                <p:cTn id="17" presetID="2" presetClass="exit" presetSubtype="2" fill="hold" nodeType="withEffect">
                                  <p:stCondLst>
                                    <p:cond delay="0"/>
                                  </p:stCondLst>
                                  <p:childTnLst>
                                    <p:anim calcmode="lin" valueType="num">
                                      <p:cBhvr additive="base">
                                        <p:cTn id="18" dur="500"/>
                                        <p:tgtEl>
                                          <p:spTgt spid="259075"/>
                                        </p:tgtEl>
                                        <p:attrNameLst>
                                          <p:attrName>ppt_x</p:attrName>
                                        </p:attrNameLst>
                                      </p:cBhvr>
                                      <p:tavLst>
                                        <p:tav tm="0">
                                          <p:val>
                                            <p:strVal val="ppt_x"/>
                                          </p:val>
                                        </p:tav>
                                        <p:tav tm="100000">
                                          <p:val>
                                            <p:strVal val="1+ppt_w/2"/>
                                          </p:val>
                                        </p:tav>
                                      </p:tavLst>
                                    </p:anim>
                                    <p:anim calcmode="lin" valueType="num">
                                      <p:cBhvr additive="base">
                                        <p:cTn id="19" dur="500"/>
                                        <p:tgtEl>
                                          <p:spTgt spid="259075"/>
                                        </p:tgtEl>
                                        <p:attrNameLst>
                                          <p:attrName>ppt_y</p:attrName>
                                        </p:attrNameLst>
                                      </p:cBhvr>
                                      <p:tavLst>
                                        <p:tav tm="0">
                                          <p:val>
                                            <p:strVal val="ppt_y"/>
                                          </p:val>
                                        </p:tav>
                                        <p:tav tm="100000">
                                          <p:val>
                                            <p:strVal val="ppt_y"/>
                                          </p:val>
                                        </p:tav>
                                      </p:tavLst>
                                    </p:anim>
                                    <p:set>
                                      <p:cBhvr>
                                        <p:cTn id="20" dur="1" fill="hold">
                                          <p:stCondLst>
                                            <p:cond delay="499"/>
                                          </p:stCondLst>
                                        </p:cTn>
                                        <p:tgtEl>
                                          <p:spTgt spid="259075"/>
                                        </p:tgtEl>
                                        <p:attrNameLst>
                                          <p:attrName>style.visibility</p:attrName>
                                        </p:attrNameLst>
                                      </p:cBhvr>
                                      <p:to>
                                        <p:strVal val="hidden"/>
                                      </p:to>
                                    </p:set>
                                  </p:childTnLst>
                                </p:cTn>
                              </p:par>
                              <p:par>
                                <p:cTn id="21" presetID="2" presetClass="entr" presetSubtype="8" fill="hold" nodeType="withEffect">
                                  <p:stCondLst>
                                    <p:cond delay="0"/>
                                  </p:stCondLst>
                                  <p:childTnLst>
                                    <p:set>
                                      <p:cBhvr>
                                        <p:cTn id="22" dur="1" fill="hold">
                                          <p:stCondLst>
                                            <p:cond delay="0"/>
                                          </p:stCondLst>
                                        </p:cTn>
                                        <p:tgtEl>
                                          <p:spTgt spid="259076"/>
                                        </p:tgtEl>
                                        <p:attrNameLst>
                                          <p:attrName>style.visibility</p:attrName>
                                        </p:attrNameLst>
                                      </p:cBhvr>
                                      <p:to>
                                        <p:strVal val="visible"/>
                                      </p:to>
                                    </p:set>
                                    <p:anim calcmode="lin" valueType="num">
                                      <p:cBhvr additive="base">
                                        <p:cTn id="23" dur="500" fill="hold"/>
                                        <p:tgtEl>
                                          <p:spTgt spid="259076"/>
                                        </p:tgtEl>
                                        <p:attrNameLst>
                                          <p:attrName>ppt_x</p:attrName>
                                        </p:attrNameLst>
                                      </p:cBhvr>
                                      <p:tavLst>
                                        <p:tav tm="0">
                                          <p:val>
                                            <p:strVal val="0-#ppt_w/2"/>
                                          </p:val>
                                        </p:tav>
                                        <p:tav tm="100000">
                                          <p:val>
                                            <p:strVal val="#ppt_x"/>
                                          </p:val>
                                        </p:tav>
                                      </p:tavLst>
                                    </p:anim>
                                    <p:anim calcmode="lin" valueType="num">
                                      <p:cBhvr additive="base">
                                        <p:cTn id="24" dur="500" fill="hold"/>
                                        <p:tgtEl>
                                          <p:spTgt spid="259076"/>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59077"/>
                                        </p:tgtEl>
                                        <p:attrNameLst>
                                          <p:attrName>style.visibility</p:attrName>
                                        </p:attrNameLst>
                                      </p:cBhvr>
                                      <p:to>
                                        <p:strVal val="visible"/>
                                      </p:to>
                                    </p:set>
                                    <p:anim calcmode="lin" valueType="num">
                                      <p:cBhvr additive="base">
                                        <p:cTn id="29" dur="500" fill="hold"/>
                                        <p:tgtEl>
                                          <p:spTgt spid="259077"/>
                                        </p:tgtEl>
                                        <p:attrNameLst>
                                          <p:attrName>ppt_x</p:attrName>
                                        </p:attrNameLst>
                                      </p:cBhvr>
                                      <p:tavLst>
                                        <p:tav tm="0">
                                          <p:val>
                                            <p:strVal val="0-#ppt_w/2"/>
                                          </p:val>
                                        </p:tav>
                                        <p:tav tm="100000">
                                          <p:val>
                                            <p:strVal val="#ppt_x"/>
                                          </p:val>
                                        </p:tav>
                                      </p:tavLst>
                                    </p:anim>
                                    <p:anim calcmode="lin" valueType="num">
                                      <p:cBhvr additive="base">
                                        <p:cTn id="30" dur="500" fill="hold"/>
                                        <p:tgtEl>
                                          <p:spTgt spid="259077"/>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500" fill="hold"/>
                                        <p:tgtEl>
                                          <p:spTgt spid="2"/>
                                        </p:tgtEl>
                                        <p:attrNameLst>
                                          <p:attrName>ppt_x</p:attrName>
                                        </p:attrNameLst>
                                      </p:cBhvr>
                                      <p:tavLst>
                                        <p:tav tm="0">
                                          <p:val>
                                            <p:strVal val="0-#ppt_w/2"/>
                                          </p:val>
                                        </p:tav>
                                        <p:tav tm="100000">
                                          <p:val>
                                            <p:strVal val="#ppt_x"/>
                                          </p:val>
                                        </p:tav>
                                      </p:tavLst>
                                    </p:anim>
                                    <p:anim calcmode="lin" valueType="num">
                                      <p:cBhvr additive="base">
                                        <p:cTn id="36"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anim calcmode="lin" valueType="num">
                                      <p:cBhvr additive="base">
                                        <p:cTn id="41" dur="500" fill="hold"/>
                                        <p:tgtEl>
                                          <p:spTgt spid="3"/>
                                        </p:tgtEl>
                                        <p:attrNameLst>
                                          <p:attrName>ppt_x</p:attrName>
                                        </p:attrNameLst>
                                      </p:cBhvr>
                                      <p:tavLst>
                                        <p:tav tm="0">
                                          <p:val>
                                            <p:strVal val="0-#ppt_w/2"/>
                                          </p:val>
                                        </p:tav>
                                        <p:tav tm="100000">
                                          <p:val>
                                            <p:strVal val="#ppt_x"/>
                                          </p:val>
                                        </p:tav>
                                      </p:tavLst>
                                    </p:anim>
                                    <p:anim calcmode="lin" valueType="num">
                                      <p:cBhvr additive="base">
                                        <p:cTn id="42"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animBg="1"/>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572140"/>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380480"/>
          </a:xfrm>
        </p:spPr>
        <p:txBody>
          <a:bodyPr/>
          <a:lstStyle/>
          <a:p>
            <a:r>
              <a:rPr lang="zh-CN" altLang="en-US" dirty="0" smtClean="0"/>
              <a:t>更易于使用、管理和扩展的附件上传与下载</a:t>
            </a:r>
            <a:endParaRPr lang="en-US" dirty="0"/>
          </a:p>
        </p:txBody>
      </p:sp>
      <p:sp>
        <p:nvSpPr>
          <p:cNvPr id="8" name="Oval 7"/>
          <p:cNvSpPr/>
          <p:nvPr/>
        </p:nvSpPr>
        <p:spPr>
          <a:xfrm>
            <a:off x="2357422" y="5704764"/>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704764"/>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itle 2"/>
          <p:cNvSpPr txBox="1">
            <a:spLocks/>
          </p:cNvSpPr>
          <p:nvPr/>
        </p:nvSpPr>
        <p:spPr bwMode="auto">
          <a:xfrm>
            <a:off x="683569" y="113729"/>
            <a:ext cx="7695855" cy="672065"/>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eaLnBrk="0" hangingPunct="0"/>
            <a:r>
              <a:rPr lang="zh-CN" altLang="en-US" sz="2000" b="1" kern="0" dirty="0" smtClean="0">
                <a:solidFill>
                  <a:schemeClr val="bg1"/>
                </a:solidFill>
                <a:latin typeface="黑体" pitchFamily="2" charset="-122"/>
                <a:ea typeface="黑体" pitchFamily="2" charset="-122"/>
              </a:rPr>
              <a:t>表单样式风格改进</a:t>
            </a:r>
            <a:endParaRPr lang="en-US" sz="2000" b="1" kern="0" dirty="0">
              <a:solidFill>
                <a:schemeClr val="bg1"/>
              </a:solidFill>
              <a:latin typeface="黑体" pitchFamily="2" charset="-122"/>
              <a:ea typeface="黑体" pitchFamily="2" charset="-122"/>
            </a:endParaRPr>
          </a:p>
        </p:txBody>
      </p:sp>
      <p:sp>
        <p:nvSpPr>
          <p:cNvPr id="12" name="Right Arrow 11"/>
          <p:cNvSpPr>
            <a:spLocks noChangeAspect="1"/>
          </p:cNvSpPr>
          <p:nvPr/>
        </p:nvSpPr>
        <p:spPr>
          <a:xfrm>
            <a:off x="3888086" y="5730140"/>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pic>
        <p:nvPicPr>
          <p:cNvPr id="260098" name="Picture 2"/>
          <p:cNvPicPr>
            <a:picLocks noChangeAspect="1" noChangeArrowheads="1"/>
          </p:cNvPicPr>
          <p:nvPr/>
        </p:nvPicPr>
        <p:blipFill>
          <a:blip r:embed="rId2"/>
          <a:srcRect/>
          <a:stretch>
            <a:fillRect/>
          </a:stretch>
        </p:blipFill>
        <p:spPr bwMode="auto">
          <a:xfrm>
            <a:off x="428596" y="1428736"/>
            <a:ext cx="4510379" cy="3195644"/>
          </a:xfrm>
          <a:prstGeom prst="rect">
            <a:avLst/>
          </a:prstGeom>
          <a:noFill/>
          <a:ln w="9525">
            <a:noFill/>
            <a:miter lim="800000"/>
            <a:headEnd/>
            <a:tailEnd/>
          </a:ln>
        </p:spPr>
      </p:pic>
      <p:pic>
        <p:nvPicPr>
          <p:cNvPr id="260099" name="Picture 3"/>
          <p:cNvPicPr>
            <a:picLocks noChangeAspect="1" noChangeArrowheads="1"/>
          </p:cNvPicPr>
          <p:nvPr/>
        </p:nvPicPr>
        <p:blipFill>
          <a:blip r:embed="rId3"/>
          <a:srcRect/>
          <a:stretch>
            <a:fillRect/>
          </a:stretch>
        </p:blipFill>
        <p:spPr bwMode="auto">
          <a:xfrm>
            <a:off x="3214678" y="3571876"/>
            <a:ext cx="4357718" cy="1785259"/>
          </a:xfrm>
          <a:prstGeom prst="rect">
            <a:avLst/>
          </a:prstGeom>
          <a:noFill/>
          <a:ln w="9525">
            <a:noFill/>
            <a:miter lim="800000"/>
            <a:headEnd/>
            <a:tailEnd/>
          </a:ln>
        </p:spPr>
      </p:pic>
      <p:pic>
        <p:nvPicPr>
          <p:cNvPr id="260102" name="Picture 6"/>
          <p:cNvPicPr>
            <a:picLocks noChangeAspect="1" noChangeArrowheads="1"/>
          </p:cNvPicPr>
          <p:nvPr/>
        </p:nvPicPr>
        <p:blipFill>
          <a:blip r:embed="rId4"/>
          <a:srcRect/>
          <a:stretch>
            <a:fillRect/>
          </a:stretch>
        </p:blipFill>
        <p:spPr bwMode="auto">
          <a:xfrm>
            <a:off x="285720" y="1428736"/>
            <a:ext cx="5238750" cy="2390775"/>
          </a:xfrm>
          <a:prstGeom prst="rect">
            <a:avLst/>
          </a:prstGeom>
          <a:noFill/>
          <a:ln w="9525">
            <a:noFill/>
            <a:miter lim="800000"/>
            <a:headEnd/>
            <a:tailEnd/>
          </a:ln>
        </p:spPr>
      </p:pic>
      <p:pic>
        <p:nvPicPr>
          <p:cNvPr id="260103" name="Picture 7"/>
          <p:cNvPicPr>
            <a:picLocks noChangeAspect="1" noChangeArrowheads="1"/>
          </p:cNvPicPr>
          <p:nvPr/>
        </p:nvPicPr>
        <p:blipFill>
          <a:blip r:embed="rId5"/>
          <a:srcRect/>
          <a:stretch>
            <a:fillRect/>
          </a:stretch>
        </p:blipFill>
        <p:spPr bwMode="auto">
          <a:xfrm>
            <a:off x="714348" y="2000240"/>
            <a:ext cx="5993261" cy="2576519"/>
          </a:xfrm>
          <a:prstGeom prst="rect">
            <a:avLst/>
          </a:prstGeom>
          <a:noFill/>
          <a:ln w="9525">
            <a:noFill/>
            <a:miter lim="800000"/>
            <a:headEnd/>
            <a:tailEnd/>
          </a:ln>
        </p:spPr>
      </p:pic>
      <p:sp>
        <p:nvSpPr>
          <p:cNvPr id="22" name="Left Arrow 21"/>
          <p:cNvSpPr/>
          <p:nvPr/>
        </p:nvSpPr>
        <p:spPr bwMode="auto">
          <a:xfrm>
            <a:off x="642910" y="1500174"/>
            <a:ext cx="500066" cy="214314"/>
          </a:xfrm>
          <a:prstGeom prst="leftArrow">
            <a:avLst/>
          </a:prstGeom>
          <a:solidFill>
            <a:srgbClr val="FF6600"/>
          </a:solidFill>
          <a:ln w="9525">
            <a:solidFill>
              <a:schemeClr val="tx1"/>
            </a:solidFill>
            <a:round/>
            <a:headEnd/>
            <a:tailEnd/>
          </a:ln>
        </p:spPr>
        <p:txBody>
          <a:bodyPr wrap="none" rtlCol="0" anchor="ctr"/>
          <a:lstStyle/>
          <a:p>
            <a:pPr algn="ctr"/>
            <a:endParaRPr kumimoji="1" lang="en-US" sz="1200" dirty="0">
              <a:latin typeface="Times New Roman" pitchFamily="18" charset="0"/>
              <a:ea typeface="宋体" pitchFamily="2" charset="-122"/>
            </a:endParaRPr>
          </a:p>
        </p:txBody>
      </p:sp>
      <p:pic>
        <p:nvPicPr>
          <p:cNvPr id="260104" name="Picture 8"/>
          <p:cNvPicPr>
            <a:picLocks noChangeAspect="1" noChangeArrowheads="1"/>
          </p:cNvPicPr>
          <p:nvPr/>
        </p:nvPicPr>
        <p:blipFill>
          <a:blip r:embed="rId6"/>
          <a:srcRect/>
          <a:stretch>
            <a:fillRect/>
          </a:stretch>
        </p:blipFill>
        <p:spPr bwMode="auto">
          <a:xfrm>
            <a:off x="714348" y="2714620"/>
            <a:ext cx="7723187" cy="3048000"/>
          </a:xfrm>
          <a:prstGeom prst="rect">
            <a:avLst/>
          </a:prstGeom>
          <a:noFill/>
          <a:ln w="9525">
            <a:noFill/>
            <a:miter lim="800000"/>
            <a:headEnd/>
            <a:tailEnd/>
          </a:ln>
        </p:spPr>
      </p:pic>
      <p:sp>
        <p:nvSpPr>
          <p:cNvPr id="24" name="Left Arrow 23"/>
          <p:cNvSpPr/>
          <p:nvPr/>
        </p:nvSpPr>
        <p:spPr bwMode="auto">
          <a:xfrm>
            <a:off x="1428728" y="2571744"/>
            <a:ext cx="500066" cy="214314"/>
          </a:xfrm>
          <a:prstGeom prst="leftArrow">
            <a:avLst/>
          </a:prstGeom>
          <a:solidFill>
            <a:srgbClr val="FF6600"/>
          </a:solidFill>
          <a:ln w="9525">
            <a:solidFill>
              <a:schemeClr val="tx1"/>
            </a:solidFill>
            <a:round/>
            <a:headEnd/>
            <a:tailEnd/>
          </a:ln>
        </p:spPr>
        <p:txBody>
          <a:bodyPr wrap="none" rtlCol="0" anchor="ctr"/>
          <a:lstStyle/>
          <a:p>
            <a:pPr algn="ctr"/>
            <a:endParaRPr kumimoji="1" lang="en-US" sz="1200" dirty="0">
              <a:latin typeface="Times New Roman" pitchFamily="18" charset="0"/>
              <a:ea typeface="宋体" pitchFamily="2" charset="-122"/>
            </a:endParaRP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0-#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0-#ppt_w/2"/>
                                          </p:val>
                                        </p:tav>
                                        <p:tav tm="100000">
                                          <p:val>
                                            <p:strVal val="#ppt_x"/>
                                          </p:val>
                                        </p:tav>
                                      </p:tavLst>
                                    </p:anim>
                                    <p:anim calcmode="lin" valueType="num">
                                      <p:cBhvr additive="base">
                                        <p:cTn id="16" dur="500" fill="hold"/>
                                        <p:tgtEl>
                                          <p:spTgt spid="12"/>
                                        </p:tgtEl>
                                        <p:attrNameLst>
                                          <p:attrName>ppt_y</p:attrName>
                                        </p:attrNameLst>
                                      </p:cBhvr>
                                      <p:tavLst>
                                        <p:tav tm="0">
                                          <p:val>
                                            <p:strVal val="#ppt_y"/>
                                          </p:val>
                                        </p:tav>
                                        <p:tav tm="100000">
                                          <p:val>
                                            <p:strVal val="#ppt_y"/>
                                          </p:val>
                                        </p:tav>
                                      </p:tavLst>
                                    </p:anim>
                                  </p:childTnLst>
                                </p:cTn>
                              </p:par>
                              <p:par>
                                <p:cTn id="17" presetID="2" presetClass="exit" presetSubtype="2" fill="hold" nodeType="withEffect">
                                  <p:stCondLst>
                                    <p:cond delay="0"/>
                                  </p:stCondLst>
                                  <p:childTnLst>
                                    <p:anim calcmode="lin" valueType="num">
                                      <p:cBhvr additive="base">
                                        <p:cTn id="18" dur="500"/>
                                        <p:tgtEl>
                                          <p:spTgt spid="260098"/>
                                        </p:tgtEl>
                                        <p:attrNameLst>
                                          <p:attrName>ppt_x</p:attrName>
                                        </p:attrNameLst>
                                      </p:cBhvr>
                                      <p:tavLst>
                                        <p:tav tm="0">
                                          <p:val>
                                            <p:strVal val="ppt_x"/>
                                          </p:val>
                                        </p:tav>
                                        <p:tav tm="100000">
                                          <p:val>
                                            <p:strVal val="1+ppt_w/2"/>
                                          </p:val>
                                        </p:tav>
                                      </p:tavLst>
                                    </p:anim>
                                    <p:anim calcmode="lin" valueType="num">
                                      <p:cBhvr additive="base">
                                        <p:cTn id="19" dur="500"/>
                                        <p:tgtEl>
                                          <p:spTgt spid="260098"/>
                                        </p:tgtEl>
                                        <p:attrNameLst>
                                          <p:attrName>ppt_y</p:attrName>
                                        </p:attrNameLst>
                                      </p:cBhvr>
                                      <p:tavLst>
                                        <p:tav tm="0">
                                          <p:val>
                                            <p:strVal val="ppt_y"/>
                                          </p:val>
                                        </p:tav>
                                        <p:tav tm="100000">
                                          <p:val>
                                            <p:strVal val="ppt_y"/>
                                          </p:val>
                                        </p:tav>
                                      </p:tavLst>
                                    </p:anim>
                                    <p:set>
                                      <p:cBhvr>
                                        <p:cTn id="20" dur="1" fill="hold">
                                          <p:stCondLst>
                                            <p:cond delay="499"/>
                                          </p:stCondLst>
                                        </p:cTn>
                                        <p:tgtEl>
                                          <p:spTgt spid="260098"/>
                                        </p:tgtEl>
                                        <p:attrNameLst>
                                          <p:attrName>style.visibility</p:attrName>
                                        </p:attrNameLst>
                                      </p:cBhvr>
                                      <p:to>
                                        <p:strVal val="hidden"/>
                                      </p:to>
                                    </p:set>
                                  </p:childTnLst>
                                </p:cTn>
                              </p:par>
                              <p:par>
                                <p:cTn id="21" presetID="2" presetClass="exit" presetSubtype="2" fill="hold" nodeType="withEffect">
                                  <p:stCondLst>
                                    <p:cond delay="0"/>
                                  </p:stCondLst>
                                  <p:childTnLst>
                                    <p:anim calcmode="lin" valueType="num">
                                      <p:cBhvr additive="base">
                                        <p:cTn id="22" dur="500"/>
                                        <p:tgtEl>
                                          <p:spTgt spid="260099"/>
                                        </p:tgtEl>
                                        <p:attrNameLst>
                                          <p:attrName>ppt_x</p:attrName>
                                        </p:attrNameLst>
                                      </p:cBhvr>
                                      <p:tavLst>
                                        <p:tav tm="0">
                                          <p:val>
                                            <p:strVal val="ppt_x"/>
                                          </p:val>
                                        </p:tav>
                                        <p:tav tm="100000">
                                          <p:val>
                                            <p:strVal val="1+ppt_w/2"/>
                                          </p:val>
                                        </p:tav>
                                      </p:tavLst>
                                    </p:anim>
                                    <p:anim calcmode="lin" valueType="num">
                                      <p:cBhvr additive="base">
                                        <p:cTn id="23" dur="500"/>
                                        <p:tgtEl>
                                          <p:spTgt spid="260099"/>
                                        </p:tgtEl>
                                        <p:attrNameLst>
                                          <p:attrName>ppt_y</p:attrName>
                                        </p:attrNameLst>
                                      </p:cBhvr>
                                      <p:tavLst>
                                        <p:tav tm="0">
                                          <p:val>
                                            <p:strVal val="ppt_y"/>
                                          </p:val>
                                        </p:tav>
                                        <p:tav tm="100000">
                                          <p:val>
                                            <p:strVal val="ppt_y"/>
                                          </p:val>
                                        </p:tav>
                                      </p:tavLst>
                                    </p:anim>
                                    <p:set>
                                      <p:cBhvr>
                                        <p:cTn id="24" dur="1" fill="hold">
                                          <p:stCondLst>
                                            <p:cond delay="499"/>
                                          </p:stCondLst>
                                        </p:cTn>
                                        <p:tgtEl>
                                          <p:spTgt spid="260099"/>
                                        </p:tgtEl>
                                        <p:attrNameLst>
                                          <p:attrName>style.visibility</p:attrName>
                                        </p:attrNameLst>
                                      </p:cBhvr>
                                      <p:to>
                                        <p:strVal val="hidden"/>
                                      </p:to>
                                    </p:set>
                                  </p:childTnLst>
                                </p:cTn>
                              </p:par>
                              <p:par>
                                <p:cTn id="25" presetID="2" presetClass="entr" presetSubtype="8" fill="hold" nodeType="withEffect">
                                  <p:stCondLst>
                                    <p:cond delay="0"/>
                                  </p:stCondLst>
                                  <p:childTnLst>
                                    <p:set>
                                      <p:cBhvr>
                                        <p:cTn id="26" dur="1" fill="hold">
                                          <p:stCondLst>
                                            <p:cond delay="0"/>
                                          </p:stCondLst>
                                        </p:cTn>
                                        <p:tgtEl>
                                          <p:spTgt spid="260102"/>
                                        </p:tgtEl>
                                        <p:attrNameLst>
                                          <p:attrName>style.visibility</p:attrName>
                                        </p:attrNameLst>
                                      </p:cBhvr>
                                      <p:to>
                                        <p:strVal val="visible"/>
                                      </p:to>
                                    </p:set>
                                    <p:anim calcmode="lin" valueType="num">
                                      <p:cBhvr additive="base">
                                        <p:cTn id="27" dur="500" fill="hold"/>
                                        <p:tgtEl>
                                          <p:spTgt spid="260102"/>
                                        </p:tgtEl>
                                        <p:attrNameLst>
                                          <p:attrName>ppt_x</p:attrName>
                                        </p:attrNameLst>
                                      </p:cBhvr>
                                      <p:tavLst>
                                        <p:tav tm="0">
                                          <p:val>
                                            <p:strVal val="0-#ppt_w/2"/>
                                          </p:val>
                                        </p:tav>
                                        <p:tav tm="100000">
                                          <p:val>
                                            <p:strVal val="#ppt_x"/>
                                          </p:val>
                                        </p:tav>
                                      </p:tavLst>
                                    </p:anim>
                                    <p:anim calcmode="lin" valueType="num">
                                      <p:cBhvr additive="base">
                                        <p:cTn id="28" dur="500" fill="hold"/>
                                        <p:tgtEl>
                                          <p:spTgt spid="260102"/>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checkerboard(across)">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nodeType="clickEffect">
                                  <p:stCondLst>
                                    <p:cond delay="0"/>
                                  </p:stCondLst>
                                  <p:childTnLst>
                                    <p:set>
                                      <p:cBhvr>
                                        <p:cTn id="37" dur="1" fill="hold">
                                          <p:stCondLst>
                                            <p:cond delay="0"/>
                                          </p:stCondLst>
                                        </p:cTn>
                                        <p:tgtEl>
                                          <p:spTgt spid="260103"/>
                                        </p:tgtEl>
                                        <p:attrNameLst>
                                          <p:attrName>style.visibility</p:attrName>
                                        </p:attrNameLst>
                                      </p:cBhvr>
                                      <p:to>
                                        <p:strVal val="visible"/>
                                      </p:to>
                                    </p:set>
                                    <p:anim calcmode="lin" valueType="num">
                                      <p:cBhvr additive="base">
                                        <p:cTn id="38" dur="500" fill="hold"/>
                                        <p:tgtEl>
                                          <p:spTgt spid="260103"/>
                                        </p:tgtEl>
                                        <p:attrNameLst>
                                          <p:attrName>ppt_x</p:attrName>
                                        </p:attrNameLst>
                                      </p:cBhvr>
                                      <p:tavLst>
                                        <p:tav tm="0">
                                          <p:val>
                                            <p:strVal val="0-#ppt_w/2"/>
                                          </p:val>
                                        </p:tav>
                                        <p:tav tm="100000">
                                          <p:val>
                                            <p:strVal val="#ppt_x"/>
                                          </p:val>
                                        </p:tav>
                                      </p:tavLst>
                                    </p:anim>
                                    <p:anim calcmode="lin" valueType="num">
                                      <p:cBhvr additive="base">
                                        <p:cTn id="39" dur="500" fill="hold"/>
                                        <p:tgtEl>
                                          <p:spTgt spid="260103"/>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xit" presetSubtype="2" fill="hold" nodeType="clickEffect">
                                  <p:stCondLst>
                                    <p:cond delay="0"/>
                                  </p:stCondLst>
                                  <p:childTnLst>
                                    <p:anim calcmode="lin" valueType="num">
                                      <p:cBhvr additive="base">
                                        <p:cTn id="43" dur="500"/>
                                        <p:tgtEl>
                                          <p:spTgt spid="260103"/>
                                        </p:tgtEl>
                                        <p:attrNameLst>
                                          <p:attrName>ppt_x</p:attrName>
                                        </p:attrNameLst>
                                      </p:cBhvr>
                                      <p:tavLst>
                                        <p:tav tm="0">
                                          <p:val>
                                            <p:strVal val="ppt_x"/>
                                          </p:val>
                                        </p:tav>
                                        <p:tav tm="100000">
                                          <p:val>
                                            <p:strVal val="1+ppt_w/2"/>
                                          </p:val>
                                        </p:tav>
                                      </p:tavLst>
                                    </p:anim>
                                    <p:anim calcmode="lin" valueType="num">
                                      <p:cBhvr additive="base">
                                        <p:cTn id="44" dur="500"/>
                                        <p:tgtEl>
                                          <p:spTgt spid="260103"/>
                                        </p:tgtEl>
                                        <p:attrNameLst>
                                          <p:attrName>ppt_y</p:attrName>
                                        </p:attrNameLst>
                                      </p:cBhvr>
                                      <p:tavLst>
                                        <p:tav tm="0">
                                          <p:val>
                                            <p:strVal val="ppt_y"/>
                                          </p:val>
                                        </p:tav>
                                        <p:tav tm="100000">
                                          <p:val>
                                            <p:strVal val="ppt_y"/>
                                          </p:val>
                                        </p:tav>
                                      </p:tavLst>
                                    </p:anim>
                                    <p:set>
                                      <p:cBhvr>
                                        <p:cTn id="45" dur="1" fill="hold">
                                          <p:stCondLst>
                                            <p:cond delay="499"/>
                                          </p:stCondLst>
                                        </p:cTn>
                                        <p:tgtEl>
                                          <p:spTgt spid="260103"/>
                                        </p:tgtEl>
                                        <p:attrNameLst>
                                          <p:attrName>style.visibility</p:attrName>
                                        </p:attrNameLst>
                                      </p:cBhvr>
                                      <p:to>
                                        <p:strVal val="hidden"/>
                                      </p:to>
                                    </p:set>
                                  </p:childTnLst>
                                </p:cTn>
                              </p:par>
                              <p:par>
                                <p:cTn id="46" presetID="2" presetClass="exit" presetSubtype="2" fill="hold" grpId="1" nodeType="withEffect">
                                  <p:stCondLst>
                                    <p:cond delay="0"/>
                                  </p:stCondLst>
                                  <p:childTnLst>
                                    <p:anim calcmode="lin" valueType="num">
                                      <p:cBhvr additive="base">
                                        <p:cTn id="47" dur="500"/>
                                        <p:tgtEl>
                                          <p:spTgt spid="22"/>
                                        </p:tgtEl>
                                        <p:attrNameLst>
                                          <p:attrName>ppt_x</p:attrName>
                                        </p:attrNameLst>
                                      </p:cBhvr>
                                      <p:tavLst>
                                        <p:tav tm="0">
                                          <p:val>
                                            <p:strVal val="ppt_x"/>
                                          </p:val>
                                        </p:tav>
                                        <p:tav tm="100000">
                                          <p:val>
                                            <p:strVal val="1+ppt_w/2"/>
                                          </p:val>
                                        </p:tav>
                                      </p:tavLst>
                                    </p:anim>
                                    <p:anim calcmode="lin" valueType="num">
                                      <p:cBhvr additive="base">
                                        <p:cTn id="48" dur="500"/>
                                        <p:tgtEl>
                                          <p:spTgt spid="22"/>
                                        </p:tgtEl>
                                        <p:attrNameLst>
                                          <p:attrName>ppt_y</p:attrName>
                                        </p:attrNameLst>
                                      </p:cBhvr>
                                      <p:tavLst>
                                        <p:tav tm="0">
                                          <p:val>
                                            <p:strVal val="ppt_y"/>
                                          </p:val>
                                        </p:tav>
                                        <p:tav tm="100000">
                                          <p:val>
                                            <p:strVal val="ppt_y"/>
                                          </p:val>
                                        </p:tav>
                                      </p:tavLst>
                                    </p:anim>
                                    <p:set>
                                      <p:cBhvr>
                                        <p:cTn id="49" dur="1" fill="hold">
                                          <p:stCondLst>
                                            <p:cond delay="499"/>
                                          </p:stCondLst>
                                        </p:cTn>
                                        <p:tgtEl>
                                          <p:spTgt spid="22"/>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5" presetClass="entr" presetSubtype="10" fill="hold" grpId="0" nodeType="click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checkerboard(across)">
                                      <p:cBhvr>
                                        <p:cTn id="54" dur="500"/>
                                        <p:tgtEl>
                                          <p:spTgt spid="24"/>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nodeType="clickEffect">
                                  <p:stCondLst>
                                    <p:cond delay="0"/>
                                  </p:stCondLst>
                                  <p:childTnLst>
                                    <p:set>
                                      <p:cBhvr>
                                        <p:cTn id="58" dur="1" fill="hold">
                                          <p:stCondLst>
                                            <p:cond delay="0"/>
                                          </p:stCondLst>
                                        </p:cTn>
                                        <p:tgtEl>
                                          <p:spTgt spid="260104"/>
                                        </p:tgtEl>
                                        <p:attrNameLst>
                                          <p:attrName>style.visibility</p:attrName>
                                        </p:attrNameLst>
                                      </p:cBhvr>
                                      <p:to>
                                        <p:strVal val="visible"/>
                                      </p:to>
                                    </p:set>
                                    <p:anim calcmode="lin" valueType="num">
                                      <p:cBhvr additive="base">
                                        <p:cTn id="59" dur="500" fill="hold"/>
                                        <p:tgtEl>
                                          <p:spTgt spid="260104"/>
                                        </p:tgtEl>
                                        <p:attrNameLst>
                                          <p:attrName>ppt_x</p:attrName>
                                        </p:attrNameLst>
                                      </p:cBhvr>
                                      <p:tavLst>
                                        <p:tav tm="0">
                                          <p:val>
                                            <p:strVal val="0-#ppt_w/2"/>
                                          </p:val>
                                        </p:tav>
                                        <p:tav tm="100000">
                                          <p:val>
                                            <p:strVal val="#ppt_x"/>
                                          </p:val>
                                        </p:tav>
                                      </p:tavLst>
                                    </p:anim>
                                    <p:anim calcmode="lin" valueType="num">
                                      <p:cBhvr additive="base">
                                        <p:cTn id="60" dur="500" fill="hold"/>
                                        <p:tgtEl>
                                          <p:spTgt spid="2601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animBg="1"/>
      <p:bldP spid="12" grpId="0" animBg="1"/>
      <p:bldP spid="22" grpId="0" animBg="1"/>
      <p:bldP spid="22" grpId="1" animBg="1"/>
      <p:bldP spid="2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zh-CN" altLang="en-US" smtClean="0"/>
              <a:t>目录</a:t>
            </a:r>
          </a:p>
        </p:txBody>
      </p:sp>
      <p:sp>
        <p:nvSpPr>
          <p:cNvPr id="55299" name="Rectangle 3"/>
          <p:cNvSpPr>
            <a:spLocks noChangeArrowheads="1"/>
          </p:cNvSpPr>
          <p:nvPr/>
        </p:nvSpPr>
        <p:spPr bwMode="auto">
          <a:xfrm>
            <a:off x="1187450" y="3836988"/>
            <a:ext cx="6810375" cy="600075"/>
          </a:xfrm>
          <a:prstGeom prst="rect">
            <a:avLst/>
          </a:prstGeom>
          <a:solidFill>
            <a:srgbClr val="FF9900"/>
          </a:solidFill>
          <a:ln w="12700" algn="ctr">
            <a:noFill/>
            <a:miter lim="800000"/>
            <a:headEnd/>
            <a:tailEnd/>
          </a:ln>
        </p:spPr>
        <p:txBody>
          <a:bodyPr wrap="none" anchor="ctr"/>
          <a:lstStyle/>
          <a:p>
            <a:endParaRPr lang="en-US" altLang="zh-CN">
              <a:ea typeface="宋体" pitchFamily="2" charset="-122"/>
            </a:endParaRPr>
          </a:p>
        </p:txBody>
      </p:sp>
      <p:sp>
        <p:nvSpPr>
          <p:cNvPr id="55300" name="Text Box 9"/>
          <p:cNvSpPr txBox="1">
            <a:spLocks noChangeArrowheads="1"/>
          </p:cNvSpPr>
          <p:nvPr/>
        </p:nvSpPr>
        <p:spPr bwMode="auto">
          <a:xfrm>
            <a:off x="1206500" y="3867150"/>
            <a:ext cx="539750" cy="539750"/>
          </a:xfrm>
          <a:prstGeom prst="rect">
            <a:avLst/>
          </a:prstGeom>
          <a:solidFill>
            <a:schemeClr val="bg1"/>
          </a:solidFill>
          <a:ln w="12700" algn="ctr">
            <a:noFill/>
            <a:miter lim="800000"/>
            <a:headEnd/>
            <a:tailEnd/>
          </a:ln>
        </p:spPr>
        <p:txBody>
          <a:bodyPr wrap="none" anchor="ctr" anchorCtr="1"/>
          <a:lstStyle/>
          <a:p>
            <a:pPr>
              <a:spcBef>
                <a:spcPct val="50000"/>
              </a:spcBef>
            </a:pPr>
            <a:r>
              <a:rPr lang="en-US" altLang="zh-CN" sz="3000" i="1">
                <a:solidFill>
                  <a:srgbClr val="FF9933"/>
                </a:solidFill>
                <a:ea typeface="宋体" pitchFamily="2" charset="-122"/>
              </a:rPr>
              <a:t>5</a:t>
            </a:r>
            <a:endParaRPr lang="de-DE" altLang="zh-CN" sz="3000" i="1">
              <a:solidFill>
                <a:srgbClr val="FF9933"/>
              </a:solidFill>
              <a:ea typeface="宋体" pitchFamily="2" charset="-122"/>
            </a:endParaRPr>
          </a:p>
        </p:txBody>
      </p:sp>
      <p:sp>
        <p:nvSpPr>
          <p:cNvPr id="55301" name="Rectangle 3"/>
          <p:cNvSpPr>
            <a:spLocks noChangeArrowheads="1"/>
          </p:cNvSpPr>
          <p:nvPr/>
        </p:nvSpPr>
        <p:spPr bwMode="auto">
          <a:xfrm>
            <a:off x="1187450" y="4557713"/>
            <a:ext cx="6810375" cy="600075"/>
          </a:xfrm>
          <a:prstGeom prst="rect">
            <a:avLst/>
          </a:prstGeom>
          <a:solidFill>
            <a:srgbClr val="FF9900"/>
          </a:solidFill>
          <a:ln w="12700" algn="ctr">
            <a:noFill/>
            <a:miter lim="800000"/>
            <a:headEnd/>
            <a:tailEnd/>
          </a:ln>
        </p:spPr>
        <p:txBody>
          <a:bodyPr wrap="none" anchor="ctr"/>
          <a:lstStyle/>
          <a:p>
            <a:endParaRPr lang="en-US" altLang="zh-CN">
              <a:ea typeface="宋体" pitchFamily="2" charset="-122"/>
            </a:endParaRPr>
          </a:p>
        </p:txBody>
      </p:sp>
      <p:sp>
        <p:nvSpPr>
          <p:cNvPr id="55302" name="Text Box 9"/>
          <p:cNvSpPr txBox="1">
            <a:spLocks noChangeArrowheads="1"/>
          </p:cNvSpPr>
          <p:nvPr/>
        </p:nvSpPr>
        <p:spPr bwMode="auto">
          <a:xfrm>
            <a:off x="1206500" y="4587875"/>
            <a:ext cx="539750" cy="539750"/>
          </a:xfrm>
          <a:prstGeom prst="rect">
            <a:avLst/>
          </a:prstGeom>
          <a:solidFill>
            <a:schemeClr val="bg1"/>
          </a:solidFill>
          <a:ln w="12700" algn="ctr">
            <a:noFill/>
            <a:miter lim="800000"/>
            <a:headEnd/>
            <a:tailEnd/>
          </a:ln>
        </p:spPr>
        <p:txBody>
          <a:bodyPr wrap="none" anchor="ctr" anchorCtr="1"/>
          <a:lstStyle/>
          <a:p>
            <a:pPr>
              <a:spcBef>
                <a:spcPct val="50000"/>
              </a:spcBef>
            </a:pPr>
            <a:r>
              <a:rPr lang="en-US" altLang="zh-CN" sz="3000" i="1">
                <a:solidFill>
                  <a:srgbClr val="FF9933"/>
                </a:solidFill>
                <a:ea typeface="宋体" pitchFamily="2" charset="-122"/>
              </a:rPr>
              <a:t>6</a:t>
            </a:r>
            <a:endParaRPr lang="de-DE" altLang="zh-CN" sz="3000" i="1">
              <a:solidFill>
                <a:srgbClr val="FF9933"/>
              </a:solidFill>
              <a:ea typeface="宋体" pitchFamily="2" charset="-122"/>
            </a:endParaRPr>
          </a:p>
        </p:txBody>
      </p:sp>
      <p:sp>
        <p:nvSpPr>
          <p:cNvPr id="55303" name="Text Box 9"/>
          <p:cNvSpPr txBox="1">
            <a:spLocks noChangeArrowheads="1"/>
          </p:cNvSpPr>
          <p:nvPr/>
        </p:nvSpPr>
        <p:spPr bwMode="auto">
          <a:xfrm>
            <a:off x="1187450" y="5348288"/>
            <a:ext cx="576263" cy="504825"/>
          </a:xfrm>
          <a:prstGeom prst="rect">
            <a:avLst/>
          </a:prstGeom>
          <a:solidFill>
            <a:schemeClr val="bg1"/>
          </a:solidFill>
          <a:ln w="12700" algn="ctr">
            <a:noFill/>
            <a:miter lim="800000"/>
            <a:headEnd/>
            <a:tailEnd/>
          </a:ln>
        </p:spPr>
        <p:txBody>
          <a:bodyPr wrap="none" anchor="ctr" anchorCtr="1"/>
          <a:lstStyle/>
          <a:p>
            <a:pPr>
              <a:spcBef>
                <a:spcPct val="50000"/>
              </a:spcBef>
            </a:pPr>
            <a:endParaRPr lang="de-DE" altLang="zh-CN" sz="3000" i="1">
              <a:solidFill>
                <a:srgbClr val="FF9933"/>
              </a:solidFill>
              <a:ea typeface="宋体" pitchFamily="2" charset="-122"/>
            </a:endParaRPr>
          </a:p>
        </p:txBody>
      </p:sp>
      <p:sp>
        <p:nvSpPr>
          <p:cNvPr id="55304" name="Text Box 6"/>
          <p:cNvSpPr txBox="1">
            <a:spLocks noChangeArrowheads="1"/>
          </p:cNvSpPr>
          <p:nvPr/>
        </p:nvSpPr>
        <p:spPr bwMode="auto">
          <a:xfrm>
            <a:off x="1979613" y="5421313"/>
            <a:ext cx="6034087" cy="360362"/>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进展进度和下阶段计划			</a:t>
            </a:r>
          </a:p>
        </p:txBody>
      </p:sp>
      <p:grpSp>
        <p:nvGrpSpPr>
          <p:cNvPr id="55305" name="组合 29"/>
          <p:cNvGrpSpPr>
            <a:grpSpLocks/>
          </p:cNvGrpSpPr>
          <p:nvPr/>
        </p:nvGrpSpPr>
        <p:grpSpPr bwMode="auto">
          <a:xfrm>
            <a:off x="1187450" y="3116263"/>
            <a:ext cx="6810375" cy="600075"/>
            <a:chOff x="1214438" y="4186238"/>
            <a:chExt cx="6810375" cy="600075"/>
          </a:xfrm>
        </p:grpSpPr>
        <p:sp>
          <p:nvSpPr>
            <p:cNvPr id="55329" name="Rectangle 3"/>
            <p:cNvSpPr>
              <a:spLocks noChangeArrowheads="1"/>
            </p:cNvSpPr>
            <p:nvPr/>
          </p:nvSpPr>
          <p:spPr bwMode="auto">
            <a:xfrm>
              <a:off x="1214438" y="4186238"/>
              <a:ext cx="6810375" cy="600075"/>
            </a:xfrm>
            <a:prstGeom prst="rect">
              <a:avLst/>
            </a:prstGeom>
            <a:solidFill>
              <a:srgbClr val="FF9900"/>
            </a:solidFill>
            <a:ln w="12700" algn="ctr">
              <a:noFill/>
              <a:miter lim="800000"/>
              <a:headEnd/>
              <a:tailEnd/>
            </a:ln>
          </p:spPr>
          <p:txBody>
            <a:bodyPr wrap="none" anchor="ctr"/>
            <a:lstStyle/>
            <a:p>
              <a:endParaRPr lang="en-US" altLang="zh-CN">
                <a:ea typeface="宋体" pitchFamily="2" charset="-122"/>
              </a:endParaRPr>
            </a:p>
          </p:txBody>
        </p:sp>
        <p:sp>
          <p:nvSpPr>
            <p:cNvPr id="55330" name="Text Box 9"/>
            <p:cNvSpPr txBox="1">
              <a:spLocks noChangeArrowheads="1"/>
            </p:cNvSpPr>
            <p:nvPr/>
          </p:nvSpPr>
          <p:spPr bwMode="auto">
            <a:xfrm>
              <a:off x="1233488" y="4216400"/>
              <a:ext cx="539750" cy="539750"/>
            </a:xfrm>
            <a:prstGeom prst="rect">
              <a:avLst/>
            </a:prstGeom>
            <a:solidFill>
              <a:schemeClr val="bg1"/>
            </a:solidFill>
            <a:ln w="12700" algn="ctr">
              <a:noFill/>
              <a:miter lim="800000"/>
              <a:headEnd/>
              <a:tailEnd/>
            </a:ln>
          </p:spPr>
          <p:txBody>
            <a:bodyPr wrap="none" anchor="ctr" anchorCtr="1"/>
            <a:lstStyle/>
            <a:p>
              <a:pPr>
                <a:spcBef>
                  <a:spcPct val="50000"/>
                </a:spcBef>
              </a:pPr>
              <a:r>
                <a:rPr lang="en-US" altLang="zh-CN" sz="3000" i="1">
                  <a:solidFill>
                    <a:srgbClr val="FF9933"/>
                  </a:solidFill>
                  <a:ea typeface="宋体" pitchFamily="2" charset="-122"/>
                </a:rPr>
                <a:t>4</a:t>
              </a:r>
              <a:endParaRPr lang="de-DE" altLang="zh-CN" sz="3000" i="1">
                <a:solidFill>
                  <a:srgbClr val="FF9933"/>
                </a:solidFill>
                <a:ea typeface="宋体" pitchFamily="2" charset="-122"/>
              </a:endParaRPr>
            </a:p>
          </p:txBody>
        </p:sp>
      </p:grpSp>
      <p:grpSp>
        <p:nvGrpSpPr>
          <p:cNvPr id="55306" name="组合 41"/>
          <p:cNvGrpSpPr>
            <a:grpSpLocks/>
          </p:cNvGrpSpPr>
          <p:nvPr/>
        </p:nvGrpSpPr>
        <p:grpSpPr bwMode="auto">
          <a:xfrm>
            <a:off x="1187450" y="5276850"/>
            <a:ext cx="6810375" cy="600075"/>
            <a:chOff x="1214438" y="4186238"/>
            <a:chExt cx="6810375" cy="600075"/>
          </a:xfrm>
        </p:grpSpPr>
        <p:sp>
          <p:nvSpPr>
            <p:cNvPr id="55327" name="Rectangle 3"/>
            <p:cNvSpPr>
              <a:spLocks noChangeArrowheads="1"/>
            </p:cNvSpPr>
            <p:nvPr/>
          </p:nvSpPr>
          <p:spPr bwMode="auto">
            <a:xfrm>
              <a:off x="1214438" y="4186238"/>
              <a:ext cx="6810375" cy="600075"/>
            </a:xfrm>
            <a:prstGeom prst="rect">
              <a:avLst/>
            </a:prstGeom>
            <a:solidFill>
              <a:srgbClr val="FF9900"/>
            </a:solidFill>
            <a:ln w="12700" algn="ctr">
              <a:noFill/>
              <a:miter lim="800000"/>
              <a:headEnd/>
              <a:tailEnd/>
            </a:ln>
          </p:spPr>
          <p:txBody>
            <a:bodyPr wrap="none" anchor="ctr"/>
            <a:lstStyle/>
            <a:p>
              <a:endParaRPr lang="en-US" altLang="zh-CN">
                <a:ea typeface="宋体" pitchFamily="2" charset="-122"/>
              </a:endParaRPr>
            </a:p>
          </p:txBody>
        </p:sp>
        <p:sp>
          <p:nvSpPr>
            <p:cNvPr id="55328" name="Text Box 9"/>
            <p:cNvSpPr txBox="1">
              <a:spLocks noChangeArrowheads="1"/>
            </p:cNvSpPr>
            <p:nvPr/>
          </p:nvSpPr>
          <p:spPr bwMode="auto">
            <a:xfrm>
              <a:off x="1233488" y="4216400"/>
              <a:ext cx="539750" cy="539750"/>
            </a:xfrm>
            <a:prstGeom prst="rect">
              <a:avLst/>
            </a:prstGeom>
            <a:solidFill>
              <a:schemeClr val="bg1"/>
            </a:solidFill>
            <a:ln w="12700" algn="ctr">
              <a:noFill/>
              <a:miter lim="800000"/>
              <a:headEnd/>
              <a:tailEnd/>
            </a:ln>
          </p:spPr>
          <p:txBody>
            <a:bodyPr wrap="none" anchor="ctr" anchorCtr="1"/>
            <a:lstStyle/>
            <a:p>
              <a:pPr>
                <a:spcBef>
                  <a:spcPct val="50000"/>
                </a:spcBef>
              </a:pPr>
              <a:r>
                <a:rPr lang="de-DE" altLang="zh-CN" sz="3000" i="1">
                  <a:solidFill>
                    <a:srgbClr val="FF9933"/>
                  </a:solidFill>
                  <a:ea typeface="宋体" pitchFamily="2" charset="-122"/>
                </a:rPr>
                <a:t>7</a:t>
              </a:r>
            </a:p>
          </p:txBody>
        </p:sp>
      </p:grpSp>
      <p:sp>
        <p:nvSpPr>
          <p:cNvPr id="55307" name="Text Box 6"/>
          <p:cNvSpPr txBox="1">
            <a:spLocks noChangeArrowheads="1"/>
          </p:cNvSpPr>
          <p:nvPr/>
        </p:nvSpPr>
        <p:spPr bwMode="auto">
          <a:xfrm>
            <a:off x="1908175" y="3187700"/>
            <a:ext cx="6034088" cy="431800"/>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蓝图设计阶段总体成果			</a:t>
            </a:r>
          </a:p>
        </p:txBody>
      </p:sp>
      <p:sp>
        <p:nvSpPr>
          <p:cNvPr id="55308" name="Text Box 6"/>
          <p:cNvSpPr txBox="1">
            <a:spLocks noChangeArrowheads="1"/>
          </p:cNvSpPr>
          <p:nvPr/>
        </p:nvSpPr>
        <p:spPr bwMode="auto">
          <a:xfrm>
            <a:off x="1905000" y="3967163"/>
            <a:ext cx="6105525" cy="360362"/>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蓝图详细设计提升点		</a:t>
            </a:r>
          </a:p>
        </p:txBody>
      </p:sp>
      <p:sp>
        <p:nvSpPr>
          <p:cNvPr id="55309" name="Text Box 6"/>
          <p:cNvSpPr txBox="1">
            <a:spLocks noChangeArrowheads="1"/>
          </p:cNvSpPr>
          <p:nvPr/>
        </p:nvSpPr>
        <p:spPr bwMode="auto">
          <a:xfrm>
            <a:off x="1908175" y="4652963"/>
            <a:ext cx="5961063" cy="360362"/>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latin typeface="黑体" pitchFamily="2" charset="-122"/>
                <a:ea typeface="黑体" pitchFamily="2" charset="-122"/>
              </a:rPr>
              <a:t>业务方案设计		</a:t>
            </a:r>
          </a:p>
        </p:txBody>
      </p:sp>
      <p:sp>
        <p:nvSpPr>
          <p:cNvPr id="55310" name="Text Box 6"/>
          <p:cNvSpPr txBox="1">
            <a:spLocks noChangeArrowheads="1"/>
          </p:cNvSpPr>
          <p:nvPr/>
        </p:nvSpPr>
        <p:spPr bwMode="auto">
          <a:xfrm>
            <a:off x="1922463" y="5373688"/>
            <a:ext cx="5889625" cy="358775"/>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技术方案设计			</a:t>
            </a:r>
          </a:p>
        </p:txBody>
      </p:sp>
      <p:sp>
        <p:nvSpPr>
          <p:cNvPr id="55311" name="Text Box 9"/>
          <p:cNvSpPr txBox="1">
            <a:spLocks noChangeArrowheads="1"/>
          </p:cNvSpPr>
          <p:nvPr/>
        </p:nvSpPr>
        <p:spPr bwMode="auto">
          <a:xfrm>
            <a:off x="1187450" y="6069013"/>
            <a:ext cx="576263" cy="504825"/>
          </a:xfrm>
          <a:prstGeom prst="rect">
            <a:avLst/>
          </a:prstGeom>
          <a:solidFill>
            <a:schemeClr val="bg1"/>
          </a:solidFill>
          <a:ln w="12700" algn="ctr">
            <a:noFill/>
            <a:miter lim="800000"/>
            <a:headEnd/>
            <a:tailEnd/>
          </a:ln>
        </p:spPr>
        <p:txBody>
          <a:bodyPr wrap="none" anchor="ctr" anchorCtr="1"/>
          <a:lstStyle/>
          <a:p>
            <a:pPr>
              <a:spcBef>
                <a:spcPct val="50000"/>
              </a:spcBef>
            </a:pPr>
            <a:endParaRPr lang="de-DE" altLang="zh-CN" sz="3000" i="1">
              <a:solidFill>
                <a:srgbClr val="FF9933"/>
              </a:solidFill>
              <a:ea typeface="宋体" pitchFamily="2" charset="-122"/>
            </a:endParaRPr>
          </a:p>
        </p:txBody>
      </p:sp>
      <p:sp>
        <p:nvSpPr>
          <p:cNvPr id="55312" name="Text Box 6"/>
          <p:cNvSpPr txBox="1">
            <a:spLocks noChangeArrowheads="1"/>
          </p:cNvSpPr>
          <p:nvPr/>
        </p:nvSpPr>
        <p:spPr bwMode="auto">
          <a:xfrm>
            <a:off x="1979613" y="6142038"/>
            <a:ext cx="6034087" cy="360362"/>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进展进度和下阶段计划			</a:t>
            </a:r>
          </a:p>
        </p:txBody>
      </p:sp>
      <p:grpSp>
        <p:nvGrpSpPr>
          <p:cNvPr id="55313" name="组合 41"/>
          <p:cNvGrpSpPr>
            <a:grpSpLocks/>
          </p:cNvGrpSpPr>
          <p:nvPr/>
        </p:nvGrpSpPr>
        <p:grpSpPr bwMode="auto">
          <a:xfrm>
            <a:off x="1187450" y="5997575"/>
            <a:ext cx="6810375" cy="600075"/>
            <a:chOff x="1214438" y="4186238"/>
            <a:chExt cx="6810375" cy="600075"/>
          </a:xfrm>
        </p:grpSpPr>
        <p:sp>
          <p:nvSpPr>
            <p:cNvPr id="55325" name="Rectangle 3"/>
            <p:cNvSpPr>
              <a:spLocks noChangeArrowheads="1"/>
            </p:cNvSpPr>
            <p:nvPr/>
          </p:nvSpPr>
          <p:spPr bwMode="auto">
            <a:xfrm>
              <a:off x="1214438" y="4186238"/>
              <a:ext cx="6810375" cy="600075"/>
            </a:xfrm>
            <a:prstGeom prst="rect">
              <a:avLst/>
            </a:prstGeom>
            <a:solidFill>
              <a:srgbClr val="FF9900"/>
            </a:solidFill>
            <a:ln w="12700" algn="ctr">
              <a:noFill/>
              <a:miter lim="800000"/>
              <a:headEnd/>
              <a:tailEnd/>
            </a:ln>
          </p:spPr>
          <p:txBody>
            <a:bodyPr wrap="none" anchor="ctr"/>
            <a:lstStyle/>
            <a:p>
              <a:endParaRPr lang="en-US" altLang="zh-CN">
                <a:ea typeface="宋体" pitchFamily="2" charset="-122"/>
              </a:endParaRPr>
            </a:p>
          </p:txBody>
        </p:sp>
        <p:sp>
          <p:nvSpPr>
            <p:cNvPr id="55326" name="Text Box 9"/>
            <p:cNvSpPr txBox="1">
              <a:spLocks noChangeArrowheads="1"/>
            </p:cNvSpPr>
            <p:nvPr/>
          </p:nvSpPr>
          <p:spPr bwMode="auto">
            <a:xfrm>
              <a:off x="1233488" y="4216400"/>
              <a:ext cx="539750" cy="539750"/>
            </a:xfrm>
            <a:prstGeom prst="rect">
              <a:avLst/>
            </a:prstGeom>
            <a:solidFill>
              <a:schemeClr val="bg1"/>
            </a:solidFill>
            <a:ln w="12700" algn="ctr">
              <a:noFill/>
              <a:miter lim="800000"/>
              <a:headEnd/>
              <a:tailEnd/>
            </a:ln>
          </p:spPr>
          <p:txBody>
            <a:bodyPr wrap="none" anchor="ctr" anchorCtr="1"/>
            <a:lstStyle/>
            <a:p>
              <a:pPr>
                <a:spcBef>
                  <a:spcPct val="50000"/>
                </a:spcBef>
              </a:pPr>
              <a:r>
                <a:rPr lang="de-DE" altLang="zh-CN" sz="3000" i="1">
                  <a:solidFill>
                    <a:srgbClr val="FF9933"/>
                  </a:solidFill>
                  <a:ea typeface="宋体" pitchFamily="2" charset="-122"/>
                </a:rPr>
                <a:t>8</a:t>
              </a:r>
            </a:p>
          </p:txBody>
        </p:sp>
      </p:grpSp>
      <p:sp>
        <p:nvSpPr>
          <p:cNvPr id="55314" name="Text Box 6"/>
          <p:cNvSpPr txBox="1">
            <a:spLocks noChangeArrowheads="1"/>
          </p:cNvSpPr>
          <p:nvPr/>
        </p:nvSpPr>
        <p:spPr bwMode="auto">
          <a:xfrm>
            <a:off x="1922463" y="6142038"/>
            <a:ext cx="5889625" cy="358775"/>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项目下阶段工作安排			</a:t>
            </a:r>
          </a:p>
        </p:txBody>
      </p:sp>
      <p:sp>
        <p:nvSpPr>
          <p:cNvPr id="55315" name="灯片编号占位符 4"/>
          <p:cNvSpPr>
            <a:spLocks noGrp="1"/>
          </p:cNvSpPr>
          <p:nvPr>
            <p:ph type="sldNum" sz="quarter" idx="11"/>
          </p:nvPr>
        </p:nvSpPr>
        <p:spPr>
          <a:xfrm>
            <a:off x="0" y="6626225"/>
            <a:ext cx="6007100" cy="257175"/>
          </a:xfrm>
          <a:noFill/>
        </p:spPr>
        <p:txBody>
          <a:bodyPr lIns="91440" tIns="45720" rIns="91440" bIns="45720"/>
          <a:lstStyle/>
          <a:p>
            <a:pPr algn="l">
              <a:lnSpc>
                <a:spcPct val="120000"/>
              </a:lnSpc>
            </a:pPr>
            <a:fld id="{FC0DBC6F-9DEC-4CBA-B8DE-19998272F993}" type="slidenum">
              <a:rPr lang="zh-CN" altLang="en-US" smtClean="0">
                <a:latin typeface="Arial" pitchFamily="34" charset="0"/>
              </a:rPr>
              <a:pPr algn="l">
                <a:lnSpc>
                  <a:spcPct val="120000"/>
                </a:lnSpc>
              </a:pPr>
              <a:t>48</a:t>
            </a:fld>
            <a:endParaRPr lang="en-US" altLang="zh-CN" smtClean="0">
              <a:latin typeface="Arial" pitchFamily="34" charset="0"/>
            </a:endParaRPr>
          </a:p>
        </p:txBody>
      </p:sp>
      <p:sp>
        <p:nvSpPr>
          <p:cNvPr id="55316" name="Rectangle 3"/>
          <p:cNvSpPr>
            <a:spLocks noChangeArrowheads="1"/>
          </p:cNvSpPr>
          <p:nvPr/>
        </p:nvSpPr>
        <p:spPr bwMode="auto">
          <a:xfrm>
            <a:off x="1187450" y="981075"/>
            <a:ext cx="6810375" cy="600075"/>
          </a:xfrm>
          <a:prstGeom prst="rect">
            <a:avLst/>
          </a:prstGeom>
          <a:solidFill>
            <a:srgbClr val="FF9900"/>
          </a:solidFill>
          <a:ln w="12700" algn="ctr">
            <a:noFill/>
            <a:miter lim="800000"/>
            <a:headEnd/>
            <a:tailEnd/>
          </a:ln>
        </p:spPr>
        <p:txBody>
          <a:bodyPr wrap="none" anchor="ctr"/>
          <a:lstStyle/>
          <a:p>
            <a:endParaRPr lang="en-US" altLang="zh-CN">
              <a:ea typeface="宋体" pitchFamily="2" charset="-122"/>
            </a:endParaRPr>
          </a:p>
        </p:txBody>
      </p:sp>
      <p:sp>
        <p:nvSpPr>
          <p:cNvPr id="55317" name="Text Box 9"/>
          <p:cNvSpPr txBox="1">
            <a:spLocks noChangeArrowheads="1"/>
          </p:cNvSpPr>
          <p:nvPr/>
        </p:nvSpPr>
        <p:spPr bwMode="auto">
          <a:xfrm>
            <a:off x="1206500" y="1011238"/>
            <a:ext cx="539750" cy="539750"/>
          </a:xfrm>
          <a:prstGeom prst="rect">
            <a:avLst/>
          </a:prstGeom>
          <a:solidFill>
            <a:schemeClr val="bg1"/>
          </a:solidFill>
          <a:ln w="12700" algn="ctr">
            <a:noFill/>
            <a:miter lim="800000"/>
            <a:headEnd/>
            <a:tailEnd/>
          </a:ln>
        </p:spPr>
        <p:txBody>
          <a:bodyPr wrap="none" anchor="ctr" anchorCtr="1"/>
          <a:lstStyle/>
          <a:p>
            <a:pPr>
              <a:spcBef>
                <a:spcPct val="50000"/>
              </a:spcBef>
            </a:pPr>
            <a:r>
              <a:rPr lang="en-US" altLang="zh-CN" sz="3000" i="1">
                <a:solidFill>
                  <a:srgbClr val="FF9933"/>
                </a:solidFill>
                <a:ea typeface="宋体" pitchFamily="2" charset="-122"/>
              </a:rPr>
              <a:t>1</a:t>
            </a:r>
            <a:endParaRPr lang="de-DE" altLang="zh-CN" sz="3000" i="1">
              <a:solidFill>
                <a:srgbClr val="FF9933"/>
              </a:solidFill>
              <a:ea typeface="宋体" pitchFamily="2" charset="-122"/>
            </a:endParaRPr>
          </a:p>
        </p:txBody>
      </p:sp>
      <p:sp>
        <p:nvSpPr>
          <p:cNvPr id="55318" name="Text Box 6"/>
          <p:cNvSpPr txBox="1">
            <a:spLocks noChangeArrowheads="1"/>
          </p:cNvSpPr>
          <p:nvPr/>
        </p:nvSpPr>
        <p:spPr bwMode="auto">
          <a:xfrm>
            <a:off x="1905000" y="1111250"/>
            <a:ext cx="6105525" cy="360363"/>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蓝图设计总体目标		</a:t>
            </a:r>
          </a:p>
        </p:txBody>
      </p:sp>
      <p:sp>
        <p:nvSpPr>
          <p:cNvPr id="55319" name="Rectangle 3"/>
          <p:cNvSpPr>
            <a:spLocks noChangeArrowheads="1"/>
          </p:cNvSpPr>
          <p:nvPr/>
        </p:nvSpPr>
        <p:spPr bwMode="auto">
          <a:xfrm>
            <a:off x="1187450" y="1676400"/>
            <a:ext cx="6810375" cy="600075"/>
          </a:xfrm>
          <a:prstGeom prst="rect">
            <a:avLst/>
          </a:prstGeom>
          <a:solidFill>
            <a:srgbClr val="FF9900"/>
          </a:solidFill>
          <a:ln w="12700" algn="ctr">
            <a:noFill/>
            <a:miter lim="800000"/>
            <a:headEnd/>
            <a:tailEnd/>
          </a:ln>
        </p:spPr>
        <p:txBody>
          <a:bodyPr wrap="none" anchor="ctr"/>
          <a:lstStyle/>
          <a:p>
            <a:endParaRPr lang="en-US" altLang="zh-CN">
              <a:ea typeface="宋体" pitchFamily="2" charset="-122"/>
            </a:endParaRPr>
          </a:p>
        </p:txBody>
      </p:sp>
      <p:sp>
        <p:nvSpPr>
          <p:cNvPr id="55320" name="Text Box 9"/>
          <p:cNvSpPr txBox="1">
            <a:spLocks noChangeArrowheads="1"/>
          </p:cNvSpPr>
          <p:nvPr/>
        </p:nvSpPr>
        <p:spPr bwMode="auto">
          <a:xfrm>
            <a:off x="1206500" y="1706563"/>
            <a:ext cx="539750" cy="539750"/>
          </a:xfrm>
          <a:prstGeom prst="rect">
            <a:avLst/>
          </a:prstGeom>
          <a:solidFill>
            <a:schemeClr val="bg1"/>
          </a:solidFill>
          <a:ln w="12700" algn="ctr">
            <a:noFill/>
            <a:miter lim="800000"/>
            <a:headEnd/>
            <a:tailEnd/>
          </a:ln>
        </p:spPr>
        <p:txBody>
          <a:bodyPr wrap="none" anchor="ctr" anchorCtr="1"/>
          <a:lstStyle/>
          <a:p>
            <a:pPr>
              <a:spcBef>
                <a:spcPct val="50000"/>
              </a:spcBef>
            </a:pPr>
            <a:r>
              <a:rPr lang="en-US" altLang="zh-CN" sz="3000" i="1">
                <a:solidFill>
                  <a:srgbClr val="FF9933"/>
                </a:solidFill>
                <a:ea typeface="宋体" pitchFamily="2" charset="-122"/>
              </a:rPr>
              <a:t>2</a:t>
            </a:r>
            <a:endParaRPr lang="de-DE" altLang="zh-CN" sz="3000" i="1">
              <a:solidFill>
                <a:srgbClr val="FF9933"/>
              </a:solidFill>
              <a:ea typeface="宋体" pitchFamily="2" charset="-122"/>
            </a:endParaRPr>
          </a:p>
        </p:txBody>
      </p:sp>
      <p:sp>
        <p:nvSpPr>
          <p:cNvPr id="55321" name="Text Box 6"/>
          <p:cNvSpPr txBox="1">
            <a:spLocks noChangeArrowheads="1"/>
          </p:cNvSpPr>
          <p:nvPr/>
        </p:nvSpPr>
        <p:spPr bwMode="auto">
          <a:xfrm>
            <a:off x="1905000" y="1773238"/>
            <a:ext cx="6105525" cy="360362"/>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蓝图设计关键设计原则		</a:t>
            </a:r>
          </a:p>
        </p:txBody>
      </p:sp>
      <p:sp>
        <p:nvSpPr>
          <p:cNvPr id="55322" name="Rectangle 3"/>
          <p:cNvSpPr>
            <a:spLocks noChangeArrowheads="1"/>
          </p:cNvSpPr>
          <p:nvPr/>
        </p:nvSpPr>
        <p:spPr bwMode="auto">
          <a:xfrm>
            <a:off x="1187450" y="2397125"/>
            <a:ext cx="6810375" cy="600075"/>
          </a:xfrm>
          <a:prstGeom prst="rect">
            <a:avLst/>
          </a:prstGeom>
          <a:solidFill>
            <a:srgbClr val="FF9900"/>
          </a:solidFill>
          <a:ln w="12700" algn="ctr">
            <a:noFill/>
            <a:miter lim="800000"/>
            <a:headEnd/>
            <a:tailEnd/>
          </a:ln>
        </p:spPr>
        <p:txBody>
          <a:bodyPr wrap="none" anchor="ctr"/>
          <a:lstStyle/>
          <a:p>
            <a:endParaRPr lang="en-US" altLang="zh-CN">
              <a:ea typeface="宋体" pitchFamily="2" charset="-122"/>
            </a:endParaRPr>
          </a:p>
        </p:txBody>
      </p:sp>
      <p:sp>
        <p:nvSpPr>
          <p:cNvPr id="55323" name="Text Box 9"/>
          <p:cNvSpPr txBox="1">
            <a:spLocks noChangeArrowheads="1"/>
          </p:cNvSpPr>
          <p:nvPr/>
        </p:nvSpPr>
        <p:spPr bwMode="auto">
          <a:xfrm>
            <a:off x="1206500" y="2427288"/>
            <a:ext cx="539750" cy="539750"/>
          </a:xfrm>
          <a:prstGeom prst="rect">
            <a:avLst/>
          </a:prstGeom>
          <a:solidFill>
            <a:schemeClr val="bg1"/>
          </a:solidFill>
          <a:ln w="12700" algn="ctr">
            <a:noFill/>
            <a:miter lim="800000"/>
            <a:headEnd/>
            <a:tailEnd/>
          </a:ln>
        </p:spPr>
        <p:txBody>
          <a:bodyPr wrap="none" anchor="ctr" anchorCtr="1"/>
          <a:lstStyle/>
          <a:p>
            <a:pPr>
              <a:spcBef>
                <a:spcPct val="50000"/>
              </a:spcBef>
            </a:pPr>
            <a:r>
              <a:rPr lang="en-US" altLang="zh-CN" sz="3000" i="1">
                <a:solidFill>
                  <a:srgbClr val="FF9933"/>
                </a:solidFill>
                <a:ea typeface="宋体" pitchFamily="2" charset="-122"/>
              </a:rPr>
              <a:t>3</a:t>
            </a:r>
            <a:endParaRPr lang="de-DE" altLang="zh-CN" sz="3000" i="1">
              <a:solidFill>
                <a:srgbClr val="FF9933"/>
              </a:solidFill>
              <a:ea typeface="宋体" pitchFamily="2" charset="-122"/>
            </a:endParaRPr>
          </a:p>
        </p:txBody>
      </p:sp>
      <p:sp>
        <p:nvSpPr>
          <p:cNvPr id="55324" name="Text Box 6"/>
          <p:cNvSpPr txBox="1">
            <a:spLocks noChangeArrowheads="1"/>
          </p:cNvSpPr>
          <p:nvPr/>
        </p:nvSpPr>
        <p:spPr bwMode="auto">
          <a:xfrm>
            <a:off x="1922463" y="2492375"/>
            <a:ext cx="6105525" cy="360363"/>
          </a:xfrm>
          <a:prstGeom prst="rect">
            <a:avLst/>
          </a:prstGeom>
          <a:noFill/>
          <a:ln w="3175" algn="ctr">
            <a:noFill/>
            <a:miter lim="800000"/>
            <a:headEnd/>
            <a:tailEnd/>
          </a:ln>
        </p:spPr>
        <p:txBody>
          <a:bodyPr wrap="none" lIns="36000" tIns="18000" rIns="36000" bIns="18000" anchor="ctr"/>
          <a:lstStyle/>
          <a:p>
            <a:pPr>
              <a:buClr>
                <a:schemeClr val="accent1"/>
              </a:buClr>
            </a:pPr>
            <a:r>
              <a:rPr lang="zh-CN" altLang="en-US" sz="2000" b="1">
                <a:solidFill>
                  <a:schemeClr val="bg1"/>
                </a:solidFill>
                <a:latin typeface="黑体" pitchFamily="2" charset="-122"/>
                <a:ea typeface="黑体" pitchFamily="2" charset="-122"/>
              </a:rPr>
              <a:t>案例对比分析		</a:t>
            </a:r>
          </a:p>
        </p:txBody>
      </p:sp>
    </p:spTree>
  </p:cSld>
  <p:clrMapOvr>
    <a:masterClrMapping/>
  </p:clrMapOvr>
  <p:transition>
    <p:pull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a:lstStyle/>
          <a:p>
            <a:r>
              <a:rPr lang="zh-CN" altLang="en-US" smtClean="0"/>
              <a:t>业务方案设计</a:t>
            </a:r>
            <a:r>
              <a:rPr lang="en-US" altLang="zh-CN" smtClean="0"/>
              <a:t>-</a:t>
            </a:r>
            <a:r>
              <a:rPr lang="zh-CN" altLang="zh-CN" smtClean="0"/>
              <a:t>流程蓝图设计</a:t>
            </a:r>
            <a:endParaRPr lang="zh-CN" altLang="en-US" smtClean="0"/>
          </a:p>
        </p:txBody>
      </p:sp>
      <p:sp>
        <p:nvSpPr>
          <p:cNvPr id="30723" name="内容占位符 2"/>
          <p:cNvSpPr>
            <a:spLocks noGrp="1"/>
          </p:cNvSpPr>
          <p:nvPr>
            <p:ph idx="1"/>
          </p:nvPr>
        </p:nvSpPr>
        <p:spPr>
          <a:xfrm>
            <a:off x="206375" y="962025"/>
            <a:ext cx="8745538" cy="811367"/>
          </a:xfrm>
        </p:spPr>
        <p:txBody>
          <a:bodyPr/>
          <a:lstStyle/>
          <a:p>
            <a:r>
              <a:rPr lang="zh-CN" altLang="zh-CN" dirty="0" smtClean="0">
                <a:ea typeface="宋体" pitchFamily="2" charset="-122"/>
              </a:rPr>
              <a:t>流程蓝图设计的总体原则如下</a:t>
            </a:r>
          </a:p>
          <a:p>
            <a:endParaRPr lang="zh-CN" altLang="en-US" dirty="0" smtClean="0">
              <a:ea typeface="宋体" pitchFamily="2" charset="-122"/>
            </a:endParaRPr>
          </a:p>
        </p:txBody>
      </p:sp>
      <p:sp>
        <p:nvSpPr>
          <p:cNvPr id="30724" name="页脚占位符 3"/>
          <p:cNvSpPr>
            <a:spLocks noGrp="1"/>
          </p:cNvSpPr>
          <p:nvPr>
            <p:ph type="ftr"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graphicFrame>
        <p:nvGraphicFramePr>
          <p:cNvPr id="5" name="Diagram 4"/>
          <p:cNvGraphicFramePr/>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pull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Freeform 1"/>
          <p:cNvSpPr>
            <a:spLocks/>
          </p:cNvSpPr>
          <p:nvPr/>
        </p:nvSpPr>
        <p:spPr bwMode="auto">
          <a:xfrm>
            <a:off x="1284668" y="4383300"/>
            <a:ext cx="6909059" cy="804178"/>
          </a:xfrm>
          <a:custGeom>
            <a:avLst/>
            <a:gdLst>
              <a:gd name="T0" fmla="*/ 0 w 21600"/>
              <a:gd name="T1" fmla="*/ 965200 h 21600"/>
              <a:gd name="T2" fmla="*/ 703942 w 21600"/>
              <a:gd name="T3" fmla="*/ 0 h 21600"/>
              <a:gd name="T4" fmla="*/ 9660846 w 21600"/>
              <a:gd name="T5" fmla="*/ 0 h 21600"/>
              <a:gd name="T6" fmla="*/ 10364788 w 21600"/>
              <a:gd name="T7" fmla="*/ 965200 h 21600"/>
              <a:gd name="T8" fmla="*/ 0 w 21600"/>
              <a:gd name="T9" fmla="*/ 965200 h 21600"/>
              <a:gd name="T10" fmla="*/ 0 w 21600"/>
              <a:gd name="T11" fmla="*/ 965200 h 21600"/>
              <a:gd name="T12" fmla="*/ 0 60000 65536"/>
              <a:gd name="T13" fmla="*/ 0 60000 65536"/>
              <a:gd name="T14" fmla="*/ 0 60000 65536"/>
              <a:gd name="T15" fmla="*/ 0 60000 65536"/>
              <a:gd name="T16" fmla="*/ 0 60000 65536"/>
              <a:gd name="T17" fmla="*/ 0 60000 65536"/>
              <a:gd name="T18" fmla="*/ 0 w 21600"/>
              <a:gd name="T19" fmla="*/ 0 h 21600"/>
              <a:gd name="T20" fmla="*/ 21600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0" y="21600"/>
                </a:moveTo>
                <a:lnTo>
                  <a:pt x="1467" y="0"/>
                </a:lnTo>
                <a:lnTo>
                  <a:pt x="20133" y="0"/>
                </a:lnTo>
                <a:lnTo>
                  <a:pt x="21600" y="21600"/>
                </a:lnTo>
                <a:lnTo>
                  <a:pt x="0" y="21600"/>
                </a:lnTo>
                <a:close/>
                <a:moveTo>
                  <a:pt x="0" y="21600"/>
                </a:moveTo>
              </a:path>
            </a:pathLst>
          </a:custGeom>
          <a:solidFill>
            <a:schemeClr val="accent1"/>
          </a:solidFill>
          <a:ln w="25400">
            <a:noFill/>
            <a:round/>
            <a:headEnd/>
            <a:tailEnd/>
          </a:ln>
        </p:spPr>
        <p:txBody>
          <a:bodyPr lIns="0" tIns="0" rIns="0" bIns="0"/>
          <a:lstStyle/>
          <a:p>
            <a:endParaRPr lang="en-US" altLang="zh-CN"/>
          </a:p>
        </p:txBody>
      </p:sp>
      <p:grpSp>
        <p:nvGrpSpPr>
          <p:cNvPr id="2" name="Group 2"/>
          <p:cNvGrpSpPr>
            <a:grpSpLocks/>
          </p:cNvGrpSpPr>
          <p:nvPr/>
        </p:nvGrpSpPr>
        <p:grpSpPr bwMode="auto">
          <a:xfrm>
            <a:off x="3160877" y="4487792"/>
            <a:ext cx="911119" cy="677203"/>
            <a:chOff x="0" y="0"/>
            <a:chExt cx="861" cy="512"/>
          </a:xfrm>
        </p:grpSpPr>
        <p:sp>
          <p:nvSpPr>
            <p:cNvPr id="18486" name="Freeform 3"/>
            <p:cNvSpPr>
              <a:spLocks/>
            </p:cNvSpPr>
            <p:nvPr/>
          </p:nvSpPr>
          <p:spPr bwMode="auto">
            <a:xfrm>
              <a:off x="0" y="0"/>
              <a:ext cx="861" cy="512"/>
            </a:xfrm>
            <a:custGeom>
              <a:avLst/>
              <a:gdLst>
                <a:gd name="T0" fmla="*/ 78 w 20879"/>
                <a:gd name="T1" fmla="*/ 169 h 20683"/>
                <a:gd name="T2" fmla="*/ 193 w 20879"/>
                <a:gd name="T3" fmla="*/ 46 h 20683"/>
                <a:gd name="T4" fmla="*/ 280 w 20879"/>
                <a:gd name="T5" fmla="*/ 60 h 20683"/>
                <a:gd name="T6" fmla="*/ 423 w 20879"/>
                <a:gd name="T7" fmla="*/ 24 h 20683"/>
                <a:gd name="T8" fmla="*/ 448 w 20879"/>
                <a:gd name="T9" fmla="*/ 39 h 20683"/>
                <a:gd name="T10" fmla="*/ 564 w 20879"/>
                <a:gd name="T11" fmla="*/ 7 h 20683"/>
                <a:gd name="T12" fmla="*/ 595 w 20879"/>
                <a:gd name="T13" fmla="*/ 28 h 20683"/>
                <a:gd name="T14" fmla="*/ 731 w 20879"/>
                <a:gd name="T15" fmla="*/ 19 h 20683"/>
                <a:gd name="T16" fmla="*/ 763 w 20879"/>
                <a:gd name="T17" fmla="*/ 64 h 20683"/>
                <a:gd name="T18" fmla="*/ 838 w 20879"/>
                <a:gd name="T19" fmla="*/ 170 h 20683"/>
                <a:gd name="T20" fmla="*/ 833 w 20879"/>
                <a:gd name="T21" fmla="*/ 182 h 20683"/>
                <a:gd name="T22" fmla="*/ 808 w 20879"/>
                <a:gd name="T23" fmla="*/ 335 h 20683"/>
                <a:gd name="T24" fmla="*/ 745 w 20879"/>
                <a:gd name="T25" fmla="*/ 356 h 20683"/>
                <a:gd name="T26" fmla="*/ 629 w 20879"/>
                <a:gd name="T27" fmla="*/ 449 h 20683"/>
                <a:gd name="T28" fmla="*/ 569 w 20879"/>
                <a:gd name="T29" fmla="*/ 434 h 20683"/>
                <a:gd name="T30" fmla="*/ 402 w 20879"/>
                <a:gd name="T31" fmla="*/ 507 h 20683"/>
                <a:gd name="T32" fmla="*/ 329 w 20879"/>
                <a:gd name="T33" fmla="*/ 463 h 20683"/>
                <a:gd name="T34" fmla="*/ 118 w 20879"/>
                <a:gd name="T35" fmla="*/ 421 h 20683"/>
                <a:gd name="T36" fmla="*/ 116 w 20879"/>
                <a:gd name="T37" fmla="*/ 419 h 20683"/>
                <a:gd name="T38" fmla="*/ 20 w 20879"/>
                <a:gd name="T39" fmla="*/ 357 h 20683"/>
                <a:gd name="T40" fmla="*/ 43 w 20879"/>
                <a:gd name="T41" fmla="*/ 301 h 20683"/>
                <a:gd name="T42" fmla="*/ 12 w 20879"/>
                <a:gd name="T43" fmla="*/ 205 h 20683"/>
                <a:gd name="T44" fmla="*/ 78 w 20879"/>
                <a:gd name="T45" fmla="*/ 170 h 20683"/>
                <a:gd name="T46" fmla="*/ 78 w 20879"/>
                <a:gd name="T47" fmla="*/ 169 h 20683"/>
                <a:gd name="T48" fmla="*/ 78 w 20879"/>
                <a:gd name="T49" fmla="*/ 169 h 2068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0879"/>
                <a:gd name="T76" fmla="*/ 0 h 20683"/>
                <a:gd name="T77" fmla="*/ 20879 w 20879"/>
                <a:gd name="T78" fmla="*/ 20683 h 2068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0879" h="20683">
                  <a:moveTo>
                    <a:pt x="1901" y="6810"/>
                  </a:moveTo>
                  <a:cubicBezTo>
                    <a:pt x="1658" y="4404"/>
                    <a:pt x="2907" y="2187"/>
                    <a:pt x="4691" y="1860"/>
                  </a:cubicBezTo>
                  <a:cubicBezTo>
                    <a:pt x="5414" y="1727"/>
                    <a:pt x="6149" y="1926"/>
                    <a:pt x="6778" y="2423"/>
                  </a:cubicBezTo>
                  <a:cubicBezTo>
                    <a:pt x="7445" y="727"/>
                    <a:pt x="9003" y="82"/>
                    <a:pt x="10259" y="983"/>
                  </a:cubicBezTo>
                  <a:cubicBezTo>
                    <a:pt x="10478" y="1141"/>
                    <a:pt x="10680" y="1341"/>
                    <a:pt x="10857" y="1576"/>
                  </a:cubicBezTo>
                  <a:cubicBezTo>
                    <a:pt x="11377" y="170"/>
                    <a:pt x="12642" y="-401"/>
                    <a:pt x="13683" y="300"/>
                  </a:cubicBezTo>
                  <a:cubicBezTo>
                    <a:pt x="13971" y="494"/>
                    <a:pt x="14222" y="775"/>
                    <a:pt x="14418" y="1121"/>
                  </a:cubicBezTo>
                  <a:cubicBezTo>
                    <a:pt x="15255" y="-209"/>
                    <a:pt x="16734" y="-373"/>
                    <a:pt x="17722" y="754"/>
                  </a:cubicBezTo>
                  <a:cubicBezTo>
                    <a:pt x="18137" y="1228"/>
                    <a:pt x="18417" y="1881"/>
                    <a:pt x="18513" y="2602"/>
                  </a:cubicBezTo>
                  <a:cubicBezTo>
                    <a:pt x="19885" y="3107"/>
                    <a:pt x="20694" y="5020"/>
                    <a:pt x="20321" y="6875"/>
                  </a:cubicBezTo>
                  <a:cubicBezTo>
                    <a:pt x="20289" y="7031"/>
                    <a:pt x="20250" y="7183"/>
                    <a:pt x="20203" y="7332"/>
                  </a:cubicBezTo>
                  <a:cubicBezTo>
                    <a:pt x="21303" y="9265"/>
                    <a:pt x="21034" y="12034"/>
                    <a:pt x="19601" y="13519"/>
                  </a:cubicBezTo>
                  <a:cubicBezTo>
                    <a:pt x="19155" y="13981"/>
                    <a:pt x="18629" y="14280"/>
                    <a:pt x="18072" y="14387"/>
                  </a:cubicBezTo>
                  <a:cubicBezTo>
                    <a:pt x="18060" y="16466"/>
                    <a:pt x="16800" y="18138"/>
                    <a:pt x="15258" y="18122"/>
                  </a:cubicBezTo>
                  <a:cubicBezTo>
                    <a:pt x="14743" y="18116"/>
                    <a:pt x="14238" y="17918"/>
                    <a:pt x="13801" y="17551"/>
                  </a:cubicBezTo>
                  <a:cubicBezTo>
                    <a:pt x="13280" y="19882"/>
                    <a:pt x="11460" y="21199"/>
                    <a:pt x="9738" y="20493"/>
                  </a:cubicBezTo>
                  <a:cubicBezTo>
                    <a:pt x="9016" y="20197"/>
                    <a:pt x="8392" y="19572"/>
                    <a:pt x="7973" y="18723"/>
                  </a:cubicBezTo>
                  <a:cubicBezTo>
                    <a:pt x="6209" y="20159"/>
                    <a:pt x="3920" y="19387"/>
                    <a:pt x="2859" y="16999"/>
                  </a:cubicBezTo>
                  <a:cubicBezTo>
                    <a:pt x="2846" y="16969"/>
                    <a:pt x="2833" y="16938"/>
                    <a:pt x="2820" y="16908"/>
                  </a:cubicBezTo>
                  <a:cubicBezTo>
                    <a:pt x="1666" y="17090"/>
                    <a:pt x="620" y="15979"/>
                    <a:pt x="485" y="14425"/>
                  </a:cubicBezTo>
                  <a:cubicBezTo>
                    <a:pt x="412" y="13597"/>
                    <a:pt x="615" y="12768"/>
                    <a:pt x="1038" y="12160"/>
                  </a:cubicBezTo>
                  <a:cubicBezTo>
                    <a:pt x="39" y="11366"/>
                    <a:pt x="-297" y="9623"/>
                    <a:pt x="288" y="8267"/>
                  </a:cubicBezTo>
                  <a:cubicBezTo>
                    <a:pt x="626" y="7485"/>
                    <a:pt x="1218" y="6968"/>
                    <a:pt x="1883" y="6875"/>
                  </a:cubicBezTo>
                  <a:lnTo>
                    <a:pt x="1901" y="6810"/>
                  </a:lnTo>
                  <a:close/>
                  <a:moveTo>
                    <a:pt x="1901" y="6810"/>
                  </a:moveTo>
                </a:path>
              </a:pathLst>
            </a:custGeom>
            <a:gradFill rotWithShape="0">
              <a:gsLst>
                <a:gs pos="0">
                  <a:srgbClr val="B3D9FF"/>
                </a:gs>
                <a:gs pos="100000">
                  <a:srgbClr val="FFFFFF">
                    <a:alpha val="48000"/>
                  </a:srgbClr>
                </a:gs>
              </a:gsLst>
              <a:lin ang="18900000" scaled="1"/>
            </a:gradFill>
            <a:ln w="9525">
              <a:solidFill>
                <a:srgbClr val="91C4F7"/>
              </a:solidFill>
              <a:round/>
              <a:headEnd/>
              <a:tailEnd/>
            </a:ln>
          </p:spPr>
          <p:txBody>
            <a:bodyPr lIns="0" tIns="0" rIns="0" bIns="0"/>
            <a:lstStyle/>
            <a:p>
              <a:endParaRPr lang="en-US" altLang="zh-CN"/>
            </a:p>
          </p:txBody>
        </p:sp>
        <p:sp>
          <p:nvSpPr>
            <p:cNvPr id="18487" name="AutoShape 4"/>
            <p:cNvSpPr>
              <a:spLocks/>
            </p:cNvSpPr>
            <p:nvPr/>
          </p:nvSpPr>
          <p:spPr bwMode="auto">
            <a:xfrm>
              <a:off x="43" y="26"/>
              <a:ext cx="789" cy="435"/>
            </a:xfrm>
            <a:custGeom>
              <a:avLst/>
              <a:gdLst>
                <a:gd name="T0" fmla="*/ 14 w 21600"/>
                <a:gd name="T1" fmla="*/ 4 h 21600"/>
                <a:gd name="T2" fmla="*/ 0 60000 65536"/>
                <a:gd name="T3" fmla="*/ 0 w 21600"/>
                <a:gd name="T4" fmla="*/ 0 h 21600"/>
                <a:gd name="T5" fmla="*/ 21600 w 21600"/>
                <a:gd name="T6" fmla="*/ 21600 h 21600"/>
              </a:gdLst>
              <a:ahLst/>
              <a:cxnLst>
                <a:cxn ang="T2">
                  <a:pos x="T0" y="T1"/>
                </a:cxn>
              </a:cxnLst>
              <a:rect l="T3" t="T4" r="T5" b="T6"/>
              <a:pathLst>
                <a:path w="21600" h="2160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13" y="12896"/>
                    <a:pt x="19202" y="14528"/>
                    <a:pt x="19193" y="16310"/>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cubicBezTo>
                    <a:pt x="1016" y="7632"/>
                    <a:pt x="974" y="7353"/>
                    <a:pt x="948" y="7071"/>
                  </a:cubicBezTo>
                </a:path>
              </a:pathLst>
            </a:custGeom>
            <a:noFill/>
            <a:ln w="9525">
              <a:solidFill>
                <a:srgbClr val="91C4F7"/>
              </a:solidFill>
              <a:round/>
              <a:headEnd/>
              <a:tailEnd/>
            </a:ln>
          </p:spPr>
          <p:txBody>
            <a:bodyPr lIns="0" tIns="0" rIns="0" bIns="0"/>
            <a:lstStyle/>
            <a:p>
              <a:endParaRPr lang="en-US" altLang="zh-CN"/>
            </a:p>
          </p:txBody>
        </p:sp>
      </p:grpSp>
      <p:sp>
        <p:nvSpPr>
          <p:cNvPr id="18437" name="Rectangle 5"/>
          <p:cNvSpPr>
            <a:spLocks noGrp="1" noChangeArrowheads="1"/>
          </p:cNvSpPr>
          <p:nvPr>
            <p:ph type="title"/>
          </p:nvPr>
        </p:nvSpPr>
        <p:spPr/>
        <p:txBody>
          <a:bodyPr/>
          <a:lstStyle/>
          <a:p>
            <a:r>
              <a:rPr lang="en-US" altLang="zh-CN" dirty="0" smtClean="0">
                <a:ea typeface="宋体" pitchFamily="2" charset="-122"/>
              </a:rPr>
              <a:t> </a:t>
            </a:r>
            <a:r>
              <a:rPr lang="zh-CN" altLang="en-US" dirty="0" smtClean="0">
                <a:ea typeface="宋体" pitchFamily="2" charset="-122"/>
              </a:rPr>
              <a:t>加速价值体现</a:t>
            </a:r>
            <a:endParaRPr lang="en-US" dirty="0" smtClean="0"/>
          </a:p>
        </p:txBody>
      </p:sp>
      <p:sp>
        <p:nvSpPr>
          <p:cNvPr id="18438" name="Rectangle 6"/>
          <p:cNvSpPr>
            <a:spLocks/>
          </p:cNvSpPr>
          <p:nvPr/>
        </p:nvSpPr>
        <p:spPr bwMode="auto">
          <a:xfrm>
            <a:off x="5278357" y="5325035"/>
            <a:ext cx="67725" cy="1079292"/>
          </a:xfrm>
          <a:prstGeom prst="rect">
            <a:avLst/>
          </a:prstGeom>
          <a:solidFill>
            <a:srgbClr val="FFFFFF"/>
          </a:solidFill>
          <a:ln w="9525">
            <a:noFill/>
            <a:miter lim="800000"/>
            <a:headEnd/>
            <a:tailEnd/>
          </a:ln>
        </p:spPr>
        <p:txBody>
          <a:bodyPr wrap="none" lIns="0" tIns="0" rIns="0" bIns="0"/>
          <a:lstStyle/>
          <a:p>
            <a:endParaRPr lang="en-US" altLang="zh-CN"/>
          </a:p>
        </p:txBody>
      </p:sp>
      <p:sp>
        <p:nvSpPr>
          <p:cNvPr id="18439" name="Freeform 7"/>
          <p:cNvSpPr>
            <a:spLocks/>
          </p:cNvSpPr>
          <p:nvPr/>
        </p:nvSpPr>
        <p:spPr bwMode="auto">
          <a:xfrm>
            <a:off x="1479379" y="1439056"/>
            <a:ext cx="6333392" cy="624296"/>
          </a:xfrm>
          <a:custGeom>
            <a:avLst/>
            <a:gdLst>
              <a:gd name="T0" fmla="*/ 0 w 21600"/>
              <a:gd name="T1" fmla="*/ 749300 h 21600"/>
              <a:gd name="T2" fmla="*/ 645289 w 21600"/>
              <a:gd name="T3" fmla="*/ 0 h 21600"/>
              <a:gd name="T4" fmla="*/ 8855899 w 21600"/>
              <a:gd name="T5" fmla="*/ 0 h 21600"/>
              <a:gd name="T6" fmla="*/ 9501188 w 21600"/>
              <a:gd name="T7" fmla="*/ 749300 h 21600"/>
              <a:gd name="T8" fmla="*/ 0 w 21600"/>
              <a:gd name="T9" fmla="*/ 749300 h 21600"/>
              <a:gd name="T10" fmla="*/ 0 w 21600"/>
              <a:gd name="T11" fmla="*/ 749300 h 21600"/>
              <a:gd name="T12" fmla="*/ 0 60000 65536"/>
              <a:gd name="T13" fmla="*/ 0 60000 65536"/>
              <a:gd name="T14" fmla="*/ 0 60000 65536"/>
              <a:gd name="T15" fmla="*/ 0 60000 65536"/>
              <a:gd name="T16" fmla="*/ 0 60000 65536"/>
              <a:gd name="T17" fmla="*/ 0 60000 65536"/>
              <a:gd name="T18" fmla="*/ 0 w 21600"/>
              <a:gd name="T19" fmla="*/ 0 h 21600"/>
              <a:gd name="T20" fmla="*/ 21600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0" y="21600"/>
                </a:moveTo>
                <a:lnTo>
                  <a:pt x="1467" y="0"/>
                </a:lnTo>
                <a:lnTo>
                  <a:pt x="20133" y="0"/>
                </a:lnTo>
                <a:lnTo>
                  <a:pt x="21600" y="21600"/>
                </a:lnTo>
                <a:lnTo>
                  <a:pt x="0" y="21600"/>
                </a:lnTo>
                <a:close/>
                <a:moveTo>
                  <a:pt x="0" y="21600"/>
                </a:moveTo>
              </a:path>
            </a:pathLst>
          </a:custGeom>
          <a:solidFill>
            <a:schemeClr val="accent1"/>
          </a:solidFill>
          <a:ln w="25400">
            <a:noFill/>
            <a:round/>
            <a:headEnd/>
            <a:tailEnd/>
          </a:ln>
        </p:spPr>
        <p:txBody>
          <a:bodyPr lIns="0" tIns="0" rIns="0" bIns="0"/>
          <a:lstStyle/>
          <a:p>
            <a:endParaRPr lang="en-US" altLang="zh-CN"/>
          </a:p>
        </p:txBody>
      </p:sp>
      <p:sp>
        <p:nvSpPr>
          <p:cNvPr id="18440" name="Freeform 8"/>
          <p:cNvSpPr>
            <a:spLocks/>
          </p:cNvSpPr>
          <p:nvPr/>
        </p:nvSpPr>
        <p:spPr bwMode="auto">
          <a:xfrm>
            <a:off x="1369325" y="2329207"/>
            <a:ext cx="6655088" cy="719528"/>
          </a:xfrm>
          <a:custGeom>
            <a:avLst/>
            <a:gdLst>
              <a:gd name="T0" fmla="*/ 0 w 21600"/>
              <a:gd name="T1" fmla="*/ 863600 h 21600"/>
              <a:gd name="T2" fmla="*/ 678066 w 21600"/>
              <a:gd name="T3" fmla="*/ 0 h 21600"/>
              <a:gd name="T4" fmla="*/ 9305723 w 21600"/>
              <a:gd name="T5" fmla="*/ 0 h 21600"/>
              <a:gd name="T6" fmla="*/ 9983788 w 21600"/>
              <a:gd name="T7" fmla="*/ 863600 h 21600"/>
              <a:gd name="T8" fmla="*/ 0 w 21600"/>
              <a:gd name="T9" fmla="*/ 863600 h 21600"/>
              <a:gd name="T10" fmla="*/ 0 w 21600"/>
              <a:gd name="T11" fmla="*/ 863600 h 21600"/>
              <a:gd name="T12" fmla="*/ 0 60000 65536"/>
              <a:gd name="T13" fmla="*/ 0 60000 65536"/>
              <a:gd name="T14" fmla="*/ 0 60000 65536"/>
              <a:gd name="T15" fmla="*/ 0 60000 65536"/>
              <a:gd name="T16" fmla="*/ 0 60000 65536"/>
              <a:gd name="T17" fmla="*/ 0 60000 65536"/>
              <a:gd name="T18" fmla="*/ 0 w 21600"/>
              <a:gd name="T19" fmla="*/ 0 h 21600"/>
              <a:gd name="T20" fmla="*/ 21600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0" y="21600"/>
                </a:moveTo>
                <a:lnTo>
                  <a:pt x="1467" y="0"/>
                </a:lnTo>
                <a:lnTo>
                  <a:pt x="20133" y="0"/>
                </a:lnTo>
                <a:lnTo>
                  <a:pt x="21600" y="21600"/>
                </a:lnTo>
                <a:lnTo>
                  <a:pt x="0" y="21600"/>
                </a:lnTo>
                <a:close/>
                <a:moveTo>
                  <a:pt x="0" y="21600"/>
                </a:moveTo>
              </a:path>
            </a:pathLst>
          </a:custGeom>
          <a:solidFill>
            <a:schemeClr val="accent1"/>
          </a:solidFill>
          <a:ln w="25400">
            <a:noFill/>
            <a:round/>
            <a:headEnd/>
            <a:tailEnd/>
          </a:ln>
        </p:spPr>
        <p:txBody>
          <a:bodyPr lIns="0" tIns="0" rIns="0" bIns="0"/>
          <a:lstStyle/>
          <a:p>
            <a:endParaRPr lang="en-US" altLang="zh-CN"/>
          </a:p>
        </p:txBody>
      </p:sp>
      <p:sp>
        <p:nvSpPr>
          <p:cNvPr id="18441" name="Freeform 9"/>
          <p:cNvSpPr>
            <a:spLocks/>
          </p:cNvSpPr>
          <p:nvPr/>
        </p:nvSpPr>
        <p:spPr bwMode="auto">
          <a:xfrm>
            <a:off x="1479379" y="5397782"/>
            <a:ext cx="6655088" cy="772434"/>
          </a:xfrm>
          <a:custGeom>
            <a:avLst/>
            <a:gdLst>
              <a:gd name="T0" fmla="*/ 0 w 21600"/>
              <a:gd name="T1" fmla="*/ 927100 h 21600"/>
              <a:gd name="T2" fmla="*/ 678066 w 21600"/>
              <a:gd name="T3" fmla="*/ 0 h 21600"/>
              <a:gd name="T4" fmla="*/ 9305723 w 21600"/>
              <a:gd name="T5" fmla="*/ 0 h 21600"/>
              <a:gd name="T6" fmla="*/ 9983788 w 21600"/>
              <a:gd name="T7" fmla="*/ 927100 h 21600"/>
              <a:gd name="T8" fmla="*/ 0 w 21600"/>
              <a:gd name="T9" fmla="*/ 927100 h 21600"/>
              <a:gd name="T10" fmla="*/ 0 w 21600"/>
              <a:gd name="T11" fmla="*/ 927100 h 21600"/>
              <a:gd name="T12" fmla="*/ 0 60000 65536"/>
              <a:gd name="T13" fmla="*/ 0 60000 65536"/>
              <a:gd name="T14" fmla="*/ 0 60000 65536"/>
              <a:gd name="T15" fmla="*/ 0 60000 65536"/>
              <a:gd name="T16" fmla="*/ 0 60000 65536"/>
              <a:gd name="T17" fmla="*/ 0 60000 65536"/>
              <a:gd name="T18" fmla="*/ 0 w 21600"/>
              <a:gd name="T19" fmla="*/ 0 h 21600"/>
              <a:gd name="T20" fmla="*/ 21600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0" y="21600"/>
                </a:moveTo>
                <a:lnTo>
                  <a:pt x="1467" y="0"/>
                </a:lnTo>
                <a:lnTo>
                  <a:pt x="20133" y="0"/>
                </a:lnTo>
                <a:lnTo>
                  <a:pt x="21600" y="21600"/>
                </a:lnTo>
                <a:lnTo>
                  <a:pt x="0" y="21600"/>
                </a:lnTo>
                <a:close/>
                <a:moveTo>
                  <a:pt x="0" y="21600"/>
                </a:moveTo>
              </a:path>
            </a:pathLst>
          </a:custGeom>
          <a:solidFill>
            <a:schemeClr val="accent1"/>
          </a:solidFill>
          <a:ln w="25400">
            <a:noFill/>
            <a:round/>
            <a:headEnd/>
            <a:tailEnd/>
          </a:ln>
        </p:spPr>
        <p:txBody>
          <a:bodyPr lIns="0" tIns="0" rIns="0" bIns="0"/>
          <a:lstStyle/>
          <a:p>
            <a:endParaRPr lang="en-US" altLang="zh-CN"/>
          </a:p>
        </p:txBody>
      </p:sp>
      <p:sp>
        <p:nvSpPr>
          <p:cNvPr id="18442" name="Rectangle 10"/>
          <p:cNvSpPr>
            <a:spLocks/>
          </p:cNvSpPr>
          <p:nvPr/>
        </p:nvSpPr>
        <p:spPr bwMode="auto">
          <a:xfrm>
            <a:off x="1862452" y="1607036"/>
            <a:ext cx="633174" cy="356175"/>
          </a:xfrm>
          <a:prstGeom prst="rect">
            <a:avLst/>
          </a:prstGeom>
          <a:noFill/>
          <a:ln w="12700" cap="rnd">
            <a:noFill/>
            <a:round/>
            <a:headEnd/>
            <a:tailEnd/>
          </a:ln>
        </p:spPr>
        <p:txBody>
          <a:bodyPr wrap="none" lIns="27775" tIns="27775" rIns="27775" bIns="27775">
            <a:spAutoFit/>
          </a:bodyPr>
          <a:lstStyle/>
          <a:p>
            <a:pPr>
              <a:lnSpc>
                <a:spcPct val="130000"/>
              </a:lnSpc>
              <a:spcBef>
                <a:spcPts val="292"/>
              </a:spcBef>
            </a:pPr>
            <a:r>
              <a:rPr lang="zh-CN" altLang="en-US" sz="1500" dirty="0">
                <a:cs typeface="Arial" pitchFamily="34" charset="0"/>
              </a:rPr>
              <a:t>战略层</a:t>
            </a:r>
            <a:endParaRPr lang="en-US" sz="1500" dirty="0">
              <a:cs typeface="Arial" pitchFamily="34" charset="0"/>
            </a:endParaRPr>
          </a:p>
        </p:txBody>
      </p:sp>
      <p:sp>
        <p:nvSpPr>
          <p:cNvPr id="18443" name="Rectangle 11"/>
          <p:cNvSpPr>
            <a:spLocks/>
          </p:cNvSpPr>
          <p:nvPr/>
        </p:nvSpPr>
        <p:spPr bwMode="auto">
          <a:xfrm>
            <a:off x="1870918" y="2379470"/>
            <a:ext cx="633174" cy="356175"/>
          </a:xfrm>
          <a:prstGeom prst="rect">
            <a:avLst/>
          </a:prstGeom>
          <a:noFill/>
          <a:ln w="12700" cap="rnd">
            <a:noFill/>
            <a:round/>
            <a:headEnd/>
            <a:tailEnd/>
          </a:ln>
        </p:spPr>
        <p:txBody>
          <a:bodyPr wrap="none" lIns="27775" tIns="27775" rIns="27775" bIns="27775">
            <a:spAutoFit/>
          </a:bodyPr>
          <a:lstStyle/>
          <a:p>
            <a:pPr>
              <a:lnSpc>
                <a:spcPct val="130000"/>
              </a:lnSpc>
              <a:spcBef>
                <a:spcPts val="292"/>
              </a:spcBef>
            </a:pPr>
            <a:r>
              <a:rPr lang="zh-CN" altLang="en-US" sz="1500" dirty="0">
                <a:cs typeface="Arial" pitchFamily="34" charset="0"/>
              </a:rPr>
              <a:t>执行层</a:t>
            </a:r>
            <a:endParaRPr lang="en-US" sz="1500" dirty="0">
              <a:cs typeface="Arial" pitchFamily="34" charset="0"/>
            </a:endParaRPr>
          </a:p>
        </p:txBody>
      </p:sp>
      <p:sp>
        <p:nvSpPr>
          <p:cNvPr id="18444" name="Rectangle 12"/>
          <p:cNvSpPr>
            <a:spLocks/>
          </p:cNvSpPr>
          <p:nvPr/>
        </p:nvSpPr>
        <p:spPr bwMode="auto">
          <a:xfrm>
            <a:off x="1862452" y="4646511"/>
            <a:ext cx="633174" cy="356175"/>
          </a:xfrm>
          <a:prstGeom prst="rect">
            <a:avLst/>
          </a:prstGeom>
          <a:noFill/>
          <a:ln w="12700" cap="rnd">
            <a:noFill/>
            <a:round/>
            <a:headEnd/>
            <a:tailEnd/>
          </a:ln>
        </p:spPr>
        <p:txBody>
          <a:bodyPr wrap="none" lIns="27775" tIns="27775" rIns="27775" bIns="27775">
            <a:spAutoFit/>
          </a:bodyPr>
          <a:lstStyle/>
          <a:p>
            <a:pPr>
              <a:lnSpc>
                <a:spcPct val="130000"/>
              </a:lnSpc>
              <a:spcBef>
                <a:spcPts val="292"/>
              </a:spcBef>
            </a:pPr>
            <a:r>
              <a:rPr lang="zh-CN" altLang="en-US" sz="1500" dirty="0">
                <a:cs typeface="Arial" pitchFamily="34" charset="0"/>
              </a:rPr>
              <a:t>软件层</a:t>
            </a:r>
            <a:endParaRPr lang="en-US" sz="1500" dirty="0">
              <a:cs typeface="Arial" pitchFamily="34" charset="0"/>
            </a:endParaRPr>
          </a:p>
        </p:txBody>
      </p:sp>
      <p:sp>
        <p:nvSpPr>
          <p:cNvPr id="18445" name="Rectangle 13"/>
          <p:cNvSpPr>
            <a:spLocks/>
          </p:cNvSpPr>
          <p:nvPr/>
        </p:nvSpPr>
        <p:spPr bwMode="auto">
          <a:xfrm>
            <a:off x="1862451" y="5471852"/>
            <a:ext cx="1017894" cy="356175"/>
          </a:xfrm>
          <a:prstGeom prst="rect">
            <a:avLst/>
          </a:prstGeom>
          <a:noFill/>
          <a:ln w="12700" cap="rnd">
            <a:noFill/>
            <a:round/>
            <a:headEnd/>
            <a:tailEnd/>
          </a:ln>
        </p:spPr>
        <p:txBody>
          <a:bodyPr wrap="none" lIns="27775" tIns="27775" rIns="27775" bIns="27775">
            <a:spAutoFit/>
          </a:bodyPr>
          <a:lstStyle/>
          <a:p>
            <a:pPr>
              <a:lnSpc>
                <a:spcPct val="130000"/>
              </a:lnSpc>
              <a:spcBef>
                <a:spcPts val="292"/>
              </a:spcBef>
            </a:pPr>
            <a:r>
              <a:rPr lang="zh-CN" altLang="en-US" sz="1500" dirty="0">
                <a:cs typeface="Arial" pitchFamily="34" charset="0"/>
              </a:rPr>
              <a:t>基础架构层</a:t>
            </a:r>
            <a:endParaRPr lang="en-US" sz="1500" dirty="0">
              <a:cs typeface="Arial" pitchFamily="34" charset="0"/>
            </a:endParaRPr>
          </a:p>
        </p:txBody>
      </p:sp>
      <p:sp>
        <p:nvSpPr>
          <p:cNvPr id="18446" name="AutoShape 14"/>
          <p:cNvSpPr>
            <a:spLocks/>
          </p:cNvSpPr>
          <p:nvPr/>
        </p:nvSpPr>
        <p:spPr bwMode="auto">
          <a:xfrm>
            <a:off x="4004270" y="1683750"/>
            <a:ext cx="383072" cy="239401"/>
          </a:xfrm>
          <a:prstGeom prst="rightArrow">
            <a:avLst>
              <a:gd name="adj1" fmla="val 50000"/>
              <a:gd name="adj2" fmla="val 50009"/>
            </a:avLst>
          </a:prstGeom>
          <a:solidFill>
            <a:srgbClr val="008AC4"/>
          </a:solidFill>
          <a:ln w="9525">
            <a:solidFill>
              <a:srgbClr val="91C4F7"/>
            </a:solidFill>
            <a:round/>
            <a:headEnd/>
            <a:tailEnd/>
          </a:ln>
        </p:spPr>
        <p:txBody>
          <a:bodyPr lIns="0" tIns="0" rIns="0" bIns="0"/>
          <a:lstStyle/>
          <a:p>
            <a:endParaRPr lang="en-US" altLang="zh-CN"/>
          </a:p>
        </p:txBody>
      </p:sp>
      <p:sp>
        <p:nvSpPr>
          <p:cNvPr id="18447" name="AutoShape 15"/>
          <p:cNvSpPr>
            <a:spLocks/>
          </p:cNvSpPr>
          <p:nvPr/>
        </p:nvSpPr>
        <p:spPr bwMode="auto">
          <a:xfrm>
            <a:off x="4608509" y="1683750"/>
            <a:ext cx="383072" cy="239401"/>
          </a:xfrm>
          <a:prstGeom prst="rightArrow">
            <a:avLst>
              <a:gd name="adj1" fmla="val 50000"/>
              <a:gd name="adj2" fmla="val 50009"/>
            </a:avLst>
          </a:prstGeom>
          <a:solidFill>
            <a:srgbClr val="008AC4"/>
          </a:solidFill>
          <a:ln w="9525">
            <a:solidFill>
              <a:srgbClr val="91C4F7"/>
            </a:solidFill>
            <a:round/>
            <a:headEnd/>
            <a:tailEnd/>
          </a:ln>
        </p:spPr>
        <p:txBody>
          <a:bodyPr lIns="0" tIns="0" rIns="0" bIns="0"/>
          <a:lstStyle/>
          <a:p>
            <a:endParaRPr lang="en-US" altLang="zh-CN"/>
          </a:p>
        </p:txBody>
      </p:sp>
      <p:sp>
        <p:nvSpPr>
          <p:cNvPr id="18448" name="AutoShape 16"/>
          <p:cNvSpPr>
            <a:spLocks/>
          </p:cNvSpPr>
          <p:nvPr/>
        </p:nvSpPr>
        <p:spPr bwMode="auto">
          <a:xfrm>
            <a:off x="5167244" y="1683750"/>
            <a:ext cx="383072" cy="239401"/>
          </a:xfrm>
          <a:prstGeom prst="rightArrow">
            <a:avLst>
              <a:gd name="adj1" fmla="val 50000"/>
              <a:gd name="adj2" fmla="val 50009"/>
            </a:avLst>
          </a:prstGeom>
          <a:solidFill>
            <a:srgbClr val="008AC4"/>
          </a:solidFill>
          <a:ln w="9525">
            <a:solidFill>
              <a:srgbClr val="91C4F7"/>
            </a:solidFill>
            <a:round/>
            <a:headEnd/>
            <a:tailEnd/>
          </a:ln>
        </p:spPr>
        <p:txBody>
          <a:bodyPr lIns="0" tIns="0" rIns="0" bIns="0"/>
          <a:lstStyle/>
          <a:p>
            <a:endParaRPr lang="en-US" altLang="zh-CN"/>
          </a:p>
        </p:txBody>
      </p:sp>
      <p:sp>
        <p:nvSpPr>
          <p:cNvPr id="32785" name="Freeform 17"/>
          <p:cNvSpPr>
            <a:spLocks/>
          </p:cNvSpPr>
          <p:nvPr/>
        </p:nvSpPr>
        <p:spPr bwMode="auto">
          <a:xfrm>
            <a:off x="1491020" y="1478736"/>
            <a:ext cx="6275190" cy="567422"/>
          </a:xfrm>
          <a:custGeom>
            <a:avLst/>
            <a:gdLst>
              <a:gd name="T0" fmla="*/ 0 w 21600"/>
              <a:gd name="T1" fmla="*/ 644868 h 21446"/>
              <a:gd name="T2" fmla="*/ 1160173 w 21600"/>
              <a:gd name="T3" fmla="*/ 27342 h 21446"/>
              <a:gd name="T4" fmla="*/ 2136427 w 21600"/>
              <a:gd name="T5" fmla="*/ 671257 h 21446"/>
              <a:gd name="T6" fmla="*/ 3193308 w 21600"/>
              <a:gd name="T7" fmla="*/ 0 h 21446"/>
              <a:gd name="T8" fmla="*/ 4289851 w 21600"/>
              <a:gd name="T9" fmla="*/ 681038 h 21446"/>
              <a:gd name="T10" fmla="*/ 5307943 w 21600"/>
              <a:gd name="T11" fmla="*/ 18545 h 21446"/>
              <a:gd name="T12" fmla="*/ 6364825 w 21600"/>
              <a:gd name="T13" fmla="*/ 681038 h 21446"/>
              <a:gd name="T14" fmla="*/ 7218612 w 21600"/>
              <a:gd name="T15" fmla="*/ 18545 h 21446"/>
              <a:gd name="T16" fmla="*/ 8439801 w 21600"/>
              <a:gd name="T17" fmla="*/ 681038 h 21446"/>
              <a:gd name="T18" fmla="*/ 9413875 w 21600"/>
              <a:gd name="T19" fmla="*/ 0 h 214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600"/>
              <a:gd name="T31" fmla="*/ 0 h 21446"/>
              <a:gd name="T32" fmla="*/ 21600 w 21600"/>
              <a:gd name="T33" fmla="*/ 21446 h 2144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446">
                <a:moveTo>
                  <a:pt x="0" y="20307"/>
                </a:moveTo>
                <a:cubicBezTo>
                  <a:pt x="919" y="10492"/>
                  <a:pt x="1843" y="707"/>
                  <a:pt x="2662" y="861"/>
                </a:cubicBezTo>
                <a:cubicBezTo>
                  <a:pt x="3480" y="1015"/>
                  <a:pt x="4123" y="21292"/>
                  <a:pt x="4902" y="21138"/>
                </a:cubicBezTo>
                <a:cubicBezTo>
                  <a:pt x="5680" y="20984"/>
                  <a:pt x="6504" y="-62"/>
                  <a:pt x="7327" y="0"/>
                </a:cubicBezTo>
                <a:cubicBezTo>
                  <a:pt x="8151" y="61"/>
                  <a:pt x="9035" y="21353"/>
                  <a:pt x="9843" y="21446"/>
                </a:cubicBezTo>
                <a:cubicBezTo>
                  <a:pt x="10652" y="21538"/>
                  <a:pt x="11385" y="584"/>
                  <a:pt x="12179" y="584"/>
                </a:cubicBezTo>
                <a:cubicBezTo>
                  <a:pt x="12972" y="584"/>
                  <a:pt x="13876" y="21446"/>
                  <a:pt x="14604" y="21446"/>
                </a:cubicBezTo>
                <a:cubicBezTo>
                  <a:pt x="15332" y="21446"/>
                  <a:pt x="15769" y="584"/>
                  <a:pt x="16563" y="584"/>
                </a:cubicBezTo>
                <a:cubicBezTo>
                  <a:pt x="17356" y="584"/>
                  <a:pt x="18526" y="21538"/>
                  <a:pt x="19365" y="21446"/>
                </a:cubicBezTo>
                <a:cubicBezTo>
                  <a:pt x="20204" y="21353"/>
                  <a:pt x="20902" y="10676"/>
                  <a:pt x="21600" y="0"/>
                </a:cubicBezTo>
              </a:path>
            </a:pathLst>
          </a:custGeom>
          <a:noFill/>
          <a:ln w="19050">
            <a:solidFill>
              <a:srgbClr val="B20C4B"/>
            </a:solidFill>
            <a:round/>
            <a:headEnd/>
            <a:tailEnd/>
          </a:ln>
        </p:spPr>
        <p:txBody>
          <a:bodyPr lIns="0" tIns="0" rIns="0" bIns="0"/>
          <a:lstStyle/>
          <a:p>
            <a:endParaRPr lang="en-US" altLang="zh-CN"/>
          </a:p>
        </p:txBody>
      </p:sp>
      <p:pic>
        <p:nvPicPr>
          <p:cNvPr id="18450" name="Picture 18"/>
          <p:cNvPicPr>
            <a:picLocks noChangeAspect="1" noChangeArrowheads="1"/>
          </p:cNvPicPr>
          <p:nvPr/>
        </p:nvPicPr>
        <p:blipFill>
          <a:blip r:embed="rId3" cstate="print"/>
          <a:srcRect/>
          <a:stretch>
            <a:fillRect/>
          </a:stretch>
        </p:blipFill>
        <p:spPr bwMode="auto">
          <a:xfrm>
            <a:off x="3522785" y="4593604"/>
            <a:ext cx="348151" cy="436478"/>
          </a:xfrm>
          <a:prstGeom prst="rect">
            <a:avLst/>
          </a:prstGeom>
          <a:noFill/>
          <a:ln w="9525">
            <a:noFill/>
            <a:miter lim="800000"/>
            <a:headEnd/>
            <a:tailEnd/>
          </a:ln>
        </p:spPr>
      </p:pic>
      <p:grpSp>
        <p:nvGrpSpPr>
          <p:cNvPr id="3" name="Group 19"/>
          <p:cNvGrpSpPr>
            <a:grpSpLocks/>
          </p:cNvGrpSpPr>
          <p:nvPr/>
        </p:nvGrpSpPr>
        <p:grpSpPr bwMode="auto">
          <a:xfrm>
            <a:off x="994718" y="3274910"/>
            <a:ext cx="7728114" cy="859730"/>
            <a:chOff x="0" y="0"/>
            <a:chExt cx="7301" cy="649"/>
          </a:xfrm>
        </p:grpSpPr>
        <p:sp>
          <p:nvSpPr>
            <p:cNvPr id="18480" name="Rectangle 20"/>
            <p:cNvSpPr>
              <a:spLocks/>
            </p:cNvSpPr>
            <p:nvPr/>
          </p:nvSpPr>
          <p:spPr bwMode="auto">
            <a:xfrm>
              <a:off x="0" y="0"/>
              <a:ext cx="6891" cy="617"/>
            </a:xfrm>
            <a:prstGeom prst="rect">
              <a:avLst/>
            </a:prstGeom>
            <a:solidFill>
              <a:srgbClr val="FFFFFF"/>
            </a:solidFill>
            <a:ln w="9525">
              <a:noFill/>
              <a:miter lim="800000"/>
              <a:headEnd/>
              <a:tailEnd/>
            </a:ln>
          </p:spPr>
          <p:txBody>
            <a:bodyPr wrap="none" lIns="0" tIns="0" rIns="0" bIns="0"/>
            <a:lstStyle/>
            <a:p>
              <a:endParaRPr lang="en-US" altLang="zh-CN"/>
            </a:p>
          </p:txBody>
        </p:sp>
        <p:sp>
          <p:nvSpPr>
            <p:cNvPr id="32789" name="Freeform 21"/>
            <p:cNvSpPr>
              <a:spLocks/>
            </p:cNvSpPr>
            <p:nvPr/>
          </p:nvSpPr>
          <p:spPr bwMode="auto">
            <a:xfrm>
              <a:off x="68" y="8"/>
              <a:ext cx="6744" cy="641"/>
            </a:xfrm>
            <a:custGeom>
              <a:avLst/>
              <a:gdLst/>
              <a:ahLst/>
              <a:cxnLst>
                <a:cxn ang="0">
                  <a:pos x="0" y="21600"/>
                </a:cxn>
                <a:cxn ang="0">
                  <a:pos x="1839" y="0"/>
                </a:cxn>
                <a:cxn ang="0">
                  <a:pos x="19761" y="0"/>
                </a:cxn>
                <a:cxn ang="0">
                  <a:pos x="21600" y="21600"/>
                </a:cxn>
                <a:cxn ang="0">
                  <a:pos x="0" y="21600"/>
                </a:cxn>
                <a:cxn ang="0">
                  <a:pos x="0" y="21600"/>
                </a:cxn>
              </a:cxnLst>
              <a:rect l="0" t="0" r="r" b="b"/>
              <a:pathLst>
                <a:path w="21600" h="21600">
                  <a:moveTo>
                    <a:pt x="0" y="21600"/>
                  </a:moveTo>
                  <a:lnTo>
                    <a:pt x="1839" y="0"/>
                  </a:lnTo>
                  <a:lnTo>
                    <a:pt x="19761" y="0"/>
                  </a:lnTo>
                  <a:lnTo>
                    <a:pt x="21600" y="21600"/>
                  </a:lnTo>
                  <a:lnTo>
                    <a:pt x="0" y="21600"/>
                  </a:lnTo>
                  <a:close/>
                  <a:moveTo>
                    <a:pt x="0" y="21600"/>
                  </a:moveTo>
                </a:path>
              </a:pathLst>
            </a:custGeom>
            <a:gradFill rotWithShape="0">
              <a:gsLst>
                <a:gs pos="0">
                  <a:srgbClr val="A5CEDF"/>
                </a:gs>
                <a:gs pos="20000">
                  <a:srgbClr val="68B3FF"/>
                </a:gs>
                <a:gs pos="100000">
                  <a:srgbClr val="B3D9FF"/>
                </a:gs>
              </a:gsLst>
              <a:lin ang="5400000" scaled="1"/>
            </a:gradFill>
            <a:ln w="9525" cap="flat">
              <a:solidFill>
                <a:srgbClr val="ACCCD9"/>
              </a:solidFill>
              <a:prstDash val="solid"/>
              <a:round/>
              <a:headEnd type="none" w="med" len="med"/>
              <a:tailEnd type="none" w="med" len="med"/>
            </a:ln>
            <a:effectLst>
              <a:outerShdw dist="23000" dir="5400000" algn="ctr" rotWithShape="0">
                <a:schemeClr val="bg2">
                  <a:alpha val="34998"/>
                </a:schemeClr>
              </a:outerShdw>
            </a:effectLst>
          </p:spPr>
          <p:txBody>
            <a:bodyPr lIns="0" tIns="0" rIns="0" bIns="0"/>
            <a:lstStyle/>
            <a:p>
              <a:pPr>
                <a:defRPr/>
              </a:pPr>
              <a:endParaRPr lang="en-US"/>
            </a:p>
          </p:txBody>
        </p:sp>
        <p:sp>
          <p:nvSpPr>
            <p:cNvPr id="18482" name="Rectangle 22"/>
            <p:cNvSpPr>
              <a:spLocks/>
            </p:cNvSpPr>
            <p:nvPr/>
          </p:nvSpPr>
          <p:spPr bwMode="auto">
            <a:xfrm>
              <a:off x="1278" y="114"/>
              <a:ext cx="1006" cy="302"/>
            </a:xfrm>
            <a:prstGeom prst="rect">
              <a:avLst/>
            </a:prstGeom>
            <a:noFill/>
            <a:ln w="12700" cap="rnd">
              <a:noFill/>
              <a:round/>
              <a:headEnd/>
              <a:tailEnd/>
            </a:ln>
          </p:spPr>
          <p:txBody>
            <a:bodyPr wrap="none" lIns="38100" tIns="38100" rIns="38100" bIns="38100">
              <a:spAutoFit/>
            </a:bodyPr>
            <a:lstStyle/>
            <a:p>
              <a:pPr algn="ctr">
                <a:lnSpc>
                  <a:spcPct val="130000"/>
                </a:lnSpc>
                <a:spcBef>
                  <a:spcPts val="437"/>
                </a:spcBef>
              </a:pPr>
              <a:r>
                <a:rPr lang="en-US" altLang="zh-CN" b="1" dirty="0">
                  <a:solidFill>
                    <a:srgbClr val="FFFFFF"/>
                  </a:solidFill>
                  <a:latin typeface="+mj-lt"/>
                  <a:ea typeface="Gill Sans"/>
                  <a:cs typeface="Gill Sans"/>
                  <a:sym typeface="Gill Sans"/>
                </a:rPr>
                <a:t>CORDYS</a:t>
              </a:r>
            </a:p>
          </p:txBody>
        </p:sp>
        <p:sp>
          <p:nvSpPr>
            <p:cNvPr id="18483" name="Rectangle 23"/>
            <p:cNvSpPr>
              <a:spLocks/>
            </p:cNvSpPr>
            <p:nvPr/>
          </p:nvSpPr>
          <p:spPr bwMode="auto">
            <a:xfrm>
              <a:off x="3917" y="177"/>
              <a:ext cx="3384" cy="344"/>
            </a:xfrm>
            <a:prstGeom prst="rect">
              <a:avLst/>
            </a:prstGeom>
            <a:noFill/>
            <a:ln w="12700" cap="rnd">
              <a:noFill/>
              <a:round/>
              <a:headEnd/>
              <a:tailEnd/>
            </a:ln>
          </p:spPr>
          <p:txBody>
            <a:bodyPr lIns="38100" tIns="38100" rIns="38100" bIns="38100"/>
            <a:lstStyle/>
            <a:p>
              <a:pPr>
                <a:lnSpc>
                  <a:spcPts val="1166"/>
                </a:lnSpc>
                <a:spcBef>
                  <a:spcPts val="292"/>
                </a:spcBef>
              </a:pPr>
              <a:r>
                <a:rPr lang="zh-CN" altLang="en-US" sz="1500" b="1" dirty="0" smtClean="0">
                  <a:latin typeface="Gill Sans"/>
                  <a:ea typeface="Gill Sans"/>
                  <a:cs typeface="Gill Sans"/>
                  <a:sym typeface="Gill Sans"/>
                </a:rPr>
                <a:t>业务运营平台</a:t>
              </a:r>
              <a:endParaRPr lang="en-US" altLang="zh-CN" sz="1500" b="1" dirty="0">
                <a:latin typeface="Gill Sans"/>
                <a:ea typeface="Gill Sans"/>
                <a:cs typeface="Gill Sans"/>
                <a:sym typeface="Gill Sans"/>
              </a:endParaRPr>
            </a:p>
            <a:p>
              <a:pPr>
                <a:lnSpc>
                  <a:spcPts val="1166"/>
                </a:lnSpc>
                <a:spcBef>
                  <a:spcPts val="292"/>
                </a:spcBef>
              </a:pPr>
              <a:r>
                <a:rPr lang="zh-CN" altLang="en-US" sz="1500" dirty="0">
                  <a:cs typeface="Arial" pitchFamily="34" charset="0"/>
                </a:rPr>
                <a:t>同步业务和</a:t>
              </a:r>
              <a:r>
                <a:rPr lang="en-US" altLang="zh-CN" sz="1500" dirty="0">
                  <a:cs typeface="Arial" pitchFamily="34" charset="0"/>
                </a:rPr>
                <a:t>IT</a:t>
              </a:r>
              <a:r>
                <a:rPr lang="zh-CN" altLang="en-US" sz="1500" dirty="0">
                  <a:cs typeface="Arial" pitchFamily="34" charset="0"/>
                </a:rPr>
                <a:t>的变化频率</a:t>
              </a:r>
              <a:endParaRPr lang="en-US" sz="1500" dirty="0">
                <a:cs typeface="Arial" pitchFamily="34" charset="0"/>
              </a:endParaRPr>
            </a:p>
          </p:txBody>
        </p:sp>
        <p:pic>
          <p:nvPicPr>
            <p:cNvPr id="18484" name="Picture 24"/>
            <p:cNvPicPr>
              <a:picLocks noChangeAspect="1" noChangeArrowheads="1"/>
            </p:cNvPicPr>
            <p:nvPr/>
          </p:nvPicPr>
          <p:blipFill>
            <a:blip r:embed="rId4" cstate="print"/>
            <a:srcRect/>
            <a:stretch>
              <a:fillRect/>
            </a:stretch>
          </p:blipFill>
          <p:spPr bwMode="auto">
            <a:xfrm>
              <a:off x="2455" y="38"/>
              <a:ext cx="1176" cy="569"/>
            </a:xfrm>
            <a:prstGeom prst="rect">
              <a:avLst/>
            </a:prstGeom>
            <a:noFill/>
            <a:ln w="9525">
              <a:noFill/>
              <a:miter lim="800000"/>
              <a:headEnd/>
              <a:tailEnd/>
            </a:ln>
          </p:spPr>
        </p:pic>
        <p:pic>
          <p:nvPicPr>
            <p:cNvPr id="18485" name="Picture 25"/>
            <p:cNvPicPr>
              <a:picLocks noChangeAspect="1" noChangeArrowheads="1"/>
            </p:cNvPicPr>
            <p:nvPr/>
          </p:nvPicPr>
          <p:blipFill>
            <a:blip r:embed="rId5" cstate="print"/>
            <a:srcRect/>
            <a:stretch>
              <a:fillRect/>
            </a:stretch>
          </p:blipFill>
          <p:spPr bwMode="auto">
            <a:xfrm>
              <a:off x="796" y="98"/>
              <a:ext cx="449" cy="450"/>
            </a:xfrm>
            <a:prstGeom prst="rect">
              <a:avLst/>
            </a:prstGeom>
            <a:noFill/>
            <a:ln w="12700" cap="rnd">
              <a:noFill/>
              <a:round/>
              <a:headEnd/>
              <a:tailEnd/>
            </a:ln>
          </p:spPr>
        </p:pic>
      </p:grpSp>
      <p:pic>
        <p:nvPicPr>
          <p:cNvPr id="18452" name="Picture 26"/>
          <p:cNvPicPr>
            <a:picLocks noChangeAspect="1" noChangeArrowheads="1"/>
          </p:cNvPicPr>
          <p:nvPr/>
        </p:nvPicPr>
        <p:blipFill>
          <a:blip r:embed="rId6" cstate="print"/>
          <a:srcRect/>
          <a:stretch>
            <a:fillRect/>
          </a:stretch>
        </p:blipFill>
        <p:spPr bwMode="auto">
          <a:xfrm>
            <a:off x="4094218" y="4433562"/>
            <a:ext cx="483602" cy="456319"/>
          </a:xfrm>
          <a:prstGeom prst="rect">
            <a:avLst/>
          </a:prstGeom>
          <a:noFill/>
          <a:ln w="9525">
            <a:noFill/>
            <a:miter lim="800000"/>
            <a:headEnd/>
            <a:tailEnd/>
          </a:ln>
        </p:spPr>
      </p:pic>
      <p:pic>
        <p:nvPicPr>
          <p:cNvPr id="18453" name="Picture 27"/>
          <p:cNvPicPr>
            <a:picLocks noChangeAspect="1" noChangeArrowheads="1"/>
          </p:cNvPicPr>
          <p:nvPr/>
        </p:nvPicPr>
        <p:blipFill>
          <a:blip r:embed="rId7" cstate="print"/>
          <a:srcRect/>
          <a:stretch>
            <a:fillRect/>
          </a:stretch>
        </p:blipFill>
        <p:spPr bwMode="auto">
          <a:xfrm>
            <a:off x="4682583" y="4433562"/>
            <a:ext cx="482544" cy="456319"/>
          </a:xfrm>
          <a:prstGeom prst="rect">
            <a:avLst/>
          </a:prstGeom>
          <a:noFill/>
          <a:ln w="9525">
            <a:noFill/>
            <a:miter lim="800000"/>
            <a:headEnd/>
            <a:tailEnd/>
          </a:ln>
        </p:spPr>
      </p:pic>
      <p:pic>
        <p:nvPicPr>
          <p:cNvPr id="18454" name="Picture 28"/>
          <p:cNvPicPr>
            <a:picLocks noChangeAspect="1" noChangeArrowheads="1"/>
          </p:cNvPicPr>
          <p:nvPr/>
        </p:nvPicPr>
        <p:blipFill>
          <a:blip r:embed="rId7" cstate="print"/>
          <a:srcRect/>
          <a:stretch>
            <a:fillRect/>
          </a:stretch>
        </p:blipFill>
        <p:spPr bwMode="auto">
          <a:xfrm>
            <a:off x="4478349" y="4572441"/>
            <a:ext cx="483603" cy="454996"/>
          </a:xfrm>
          <a:prstGeom prst="rect">
            <a:avLst/>
          </a:prstGeom>
          <a:noFill/>
          <a:ln w="9525">
            <a:noFill/>
            <a:miter lim="800000"/>
            <a:headEnd/>
            <a:tailEnd/>
          </a:ln>
        </p:spPr>
      </p:pic>
      <p:pic>
        <p:nvPicPr>
          <p:cNvPr id="18455" name="Picture 29"/>
          <p:cNvPicPr>
            <a:picLocks noChangeAspect="1" noChangeArrowheads="1"/>
          </p:cNvPicPr>
          <p:nvPr/>
        </p:nvPicPr>
        <p:blipFill>
          <a:blip r:embed="rId8" cstate="print"/>
          <a:srcRect/>
          <a:stretch>
            <a:fillRect/>
          </a:stretch>
        </p:blipFill>
        <p:spPr bwMode="auto">
          <a:xfrm>
            <a:off x="4706923" y="5449367"/>
            <a:ext cx="296299" cy="633555"/>
          </a:xfrm>
          <a:prstGeom prst="rect">
            <a:avLst/>
          </a:prstGeom>
          <a:noFill/>
          <a:ln w="12700" cap="rnd">
            <a:noFill/>
            <a:round/>
            <a:headEnd/>
            <a:tailEnd/>
          </a:ln>
        </p:spPr>
      </p:pic>
      <p:pic>
        <p:nvPicPr>
          <p:cNvPr id="18456" name="Picture 30"/>
          <p:cNvPicPr>
            <a:picLocks noChangeAspect="1" noChangeArrowheads="1"/>
          </p:cNvPicPr>
          <p:nvPr/>
        </p:nvPicPr>
        <p:blipFill>
          <a:blip r:embed="rId9" cstate="print"/>
          <a:srcRect/>
          <a:stretch>
            <a:fillRect/>
          </a:stretch>
        </p:blipFill>
        <p:spPr bwMode="auto">
          <a:xfrm>
            <a:off x="5470951" y="5487723"/>
            <a:ext cx="338627" cy="554195"/>
          </a:xfrm>
          <a:prstGeom prst="rect">
            <a:avLst/>
          </a:prstGeom>
          <a:noFill/>
          <a:ln w="12700" cap="rnd">
            <a:noFill/>
            <a:round/>
            <a:headEnd/>
            <a:tailEnd/>
          </a:ln>
        </p:spPr>
      </p:pic>
      <p:pic>
        <p:nvPicPr>
          <p:cNvPr id="18457" name="Picture 31"/>
          <p:cNvPicPr>
            <a:picLocks noChangeAspect="1" noChangeArrowheads="1"/>
          </p:cNvPicPr>
          <p:nvPr/>
        </p:nvPicPr>
        <p:blipFill>
          <a:blip r:embed="rId10" cstate="print"/>
          <a:srcRect/>
          <a:stretch>
            <a:fillRect/>
          </a:stretch>
        </p:blipFill>
        <p:spPr bwMode="auto">
          <a:xfrm>
            <a:off x="5407458" y="4433561"/>
            <a:ext cx="455031" cy="567422"/>
          </a:xfrm>
          <a:prstGeom prst="rect">
            <a:avLst/>
          </a:prstGeom>
          <a:noFill/>
          <a:ln w="12700" cap="rnd">
            <a:noFill/>
            <a:round/>
            <a:headEnd/>
            <a:tailEnd/>
          </a:ln>
        </p:spPr>
      </p:pic>
      <p:sp>
        <p:nvSpPr>
          <p:cNvPr id="32800" name="Freeform 32"/>
          <p:cNvSpPr>
            <a:spLocks/>
          </p:cNvSpPr>
          <p:nvPr/>
        </p:nvSpPr>
        <p:spPr bwMode="auto">
          <a:xfrm>
            <a:off x="1609540" y="4467951"/>
            <a:ext cx="6299529" cy="1607034"/>
          </a:xfrm>
          <a:custGeom>
            <a:avLst/>
            <a:gdLst>
              <a:gd name="T0" fmla="*/ 0 w 21600"/>
              <a:gd name="T1" fmla="*/ 1880019 h 21504"/>
              <a:gd name="T2" fmla="*/ 5242339 w 21600"/>
              <a:gd name="T3" fmla="*/ 90 h 21504"/>
              <a:gd name="T4" fmla="*/ 9450387 w 21600"/>
              <a:gd name="T5" fmla="*/ 1928813 h 21504"/>
              <a:gd name="T6" fmla="*/ 0 60000 65536"/>
              <a:gd name="T7" fmla="*/ 0 60000 65536"/>
              <a:gd name="T8" fmla="*/ 0 60000 65536"/>
              <a:gd name="T9" fmla="*/ 0 w 21600"/>
              <a:gd name="T10" fmla="*/ 0 h 21504"/>
              <a:gd name="T11" fmla="*/ 21600 w 21600"/>
              <a:gd name="T12" fmla="*/ 21504 h 21504"/>
            </a:gdLst>
            <a:ahLst/>
            <a:cxnLst>
              <a:cxn ang="T6">
                <a:pos x="T0" y="T1"/>
              </a:cxn>
              <a:cxn ang="T7">
                <a:pos x="T2" y="T3"/>
              </a:cxn>
              <a:cxn ang="T8">
                <a:pos x="T4" y="T5"/>
              </a:cxn>
            </a:cxnLst>
            <a:rect l="T9" t="T10" r="T11" b="T12"/>
            <a:pathLst>
              <a:path w="21600" h="21504">
                <a:moveTo>
                  <a:pt x="0" y="20960"/>
                </a:moveTo>
                <a:cubicBezTo>
                  <a:pt x="4192" y="10422"/>
                  <a:pt x="8383" y="-96"/>
                  <a:pt x="11982" y="1"/>
                </a:cubicBezTo>
                <a:cubicBezTo>
                  <a:pt x="15581" y="98"/>
                  <a:pt x="18588" y="10791"/>
                  <a:pt x="21600" y="21504"/>
                </a:cubicBezTo>
              </a:path>
            </a:pathLst>
          </a:custGeom>
          <a:noFill/>
          <a:ln w="19050">
            <a:solidFill>
              <a:srgbClr val="B20C4B"/>
            </a:solidFill>
            <a:round/>
            <a:headEnd/>
            <a:tailEnd/>
          </a:ln>
        </p:spPr>
        <p:txBody>
          <a:bodyPr lIns="0" tIns="0" rIns="0" bIns="0"/>
          <a:lstStyle/>
          <a:p>
            <a:endParaRPr lang="en-US" altLang="zh-CN"/>
          </a:p>
        </p:txBody>
      </p:sp>
      <p:sp>
        <p:nvSpPr>
          <p:cNvPr id="32801" name="Oval 33"/>
          <p:cNvSpPr>
            <a:spLocks/>
          </p:cNvSpPr>
          <p:nvPr/>
        </p:nvSpPr>
        <p:spPr bwMode="auto">
          <a:xfrm>
            <a:off x="511118" y="4350235"/>
            <a:ext cx="724874" cy="874279"/>
          </a:xfrm>
          <a:prstGeom prst="ellipse">
            <a:avLst/>
          </a:prstGeom>
          <a:gradFill rotWithShape="0">
            <a:gsLst>
              <a:gs pos="0">
                <a:srgbClr val="8BC4EC"/>
              </a:gs>
              <a:gs pos="100000">
                <a:srgbClr val="B3D9FF"/>
              </a:gs>
            </a:gsLst>
            <a:lin ang="5400000" scaled="1"/>
          </a:gradFill>
          <a:ln w="12700" cap="flat">
            <a:solidFill>
              <a:srgbClr val="FFFFFF"/>
            </a:solidFill>
            <a:prstDash val="solid"/>
            <a:round/>
            <a:headEnd type="none" w="med" len="med"/>
            <a:tailEnd type="none" w="med" len="med"/>
          </a:ln>
          <a:effectLst>
            <a:outerShdw dist="19998" dir="5400000" algn="ctr" rotWithShape="0">
              <a:schemeClr val="bg2">
                <a:alpha val="37999"/>
              </a:schemeClr>
            </a:outerShdw>
          </a:effectLst>
        </p:spPr>
        <p:txBody>
          <a:bodyPr lIns="0" tIns="0" rIns="0" bIns="0"/>
          <a:lstStyle/>
          <a:p>
            <a:pPr>
              <a:defRPr/>
            </a:pPr>
            <a:endParaRPr lang="en-US"/>
          </a:p>
        </p:txBody>
      </p:sp>
      <p:sp>
        <p:nvSpPr>
          <p:cNvPr id="32802" name="Oval 34"/>
          <p:cNvSpPr>
            <a:spLocks/>
          </p:cNvSpPr>
          <p:nvPr/>
        </p:nvSpPr>
        <p:spPr bwMode="auto">
          <a:xfrm>
            <a:off x="511118" y="5396459"/>
            <a:ext cx="724874" cy="875602"/>
          </a:xfrm>
          <a:prstGeom prst="ellipse">
            <a:avLst/>
          </a:prstGeom>
          <a:gradFill rotWithShape="0">
            <a:gsLst>
              <a:gs pos="0">
                <a:srgbClr val="8BC4EC"/>
              </a:gs>
              <a:gs pos="100000">
                <a:srgbClr val="B3D9FF"/>
              </a:gs>
            </a:gsLst>
            <a:lin ang="5400000" scaled="1"/>
          </a:gradFill>
          <a:ln w="12700" cap="flat">
            <a:solidFill>
              <a:srgbClr val="FFFFFF"/>
            </a:solidFill>
            <a:prstDash val="solid"/>
            <a:round/>
            <a:headEnd type="none" w="med" len="med"/>
            <a:tailEnd type="none" w="med" len="med"/>
          </a:ln>
          <a:effectLst>
            <a:outerShdw dist="19998" dir="5400000" algn="ctr" rotWithShape="0">
              <a:schemeClr val="bg2">
                <a:alpha val="37999"/>
              </a:schemeClr>
            </a:outerShdw>
          </a:effectLst>
        </p:spPr>
        <p:txBody>
          <a:bodyPr lIns="0" tIns="0" rIns="0" bIns="0"/>
          <a:lstStyle/>
          <a:p>
            <a:pPr>
              <a:defRPr/>
            </a:pPr>
            <a:endParaRPr lang="en-US"/>
          </a:p>
        </p:txBody>
      </p:sp>
      <p:pic>
        <p:nvPicPr>
          <p:cNvPr id="18461" name="Picture 35"/>
          <p:cNvPicPr>
            <a:picLocks noChangeAspect="1" noChangeArrowheads="1"/>
          </p:cNvPicPr>
          <p:nvPr/>
        </p:nvPicPr>
        <p:blipFill>
          <a:blip r:embed="rId11" cstate="print"/>
          <a:srcRect/>
          <a:stretch>
            <a:fillRect/>
          </a:stretch>
        </p:blipFill>
        <p:spPr bwMode="auto">
          <a:xfrm>
            <a:off x="652918" y="4608153"/>
            <a:ext cx="452914" cy="429865"/>
          </a:xfrm>
          <a:prstGeom prst="rect">
            <a:avLst/>
          </a:prstGeom>
          <a:noFill/>
          <a:ln w="9525">
            <a:noFill/>
            <a:miter lim="800000"/>
            <a:headEnd/>
            <a:tailEnd/>
          </a:ln>
        </p:spPr>
      </p:pic>
      <p:pic>
        <p:nvPicPr>
          <p:cNvPr id="18462" name="Picture 36"/>
          <p:cNvPicPr>
            <a:picLocks noChangeAspect="1" noChangeArrowheads="1"/>
          </p:cNvPicPr>
          <p:nvPr/>
        </p:nvPicPr>
        <p:blipFill>
          <a:blip r:embed="rId9" cstate="print"/>
          <a:srcRect/>
          <a:stretch>
            <a:fillRect/>
          </a:stretch>
        </p:blipFill>
        <p:spPr bwMode="auto">
          <a:xfrm>
            <a:off x="719585" y="5588246"/>
            <a:ext cx="338627" cy="552872"/>
          </a:xfrm>
          <a:prstGeom prst="rect">
            <a:avLst/>
          </a:prstGeom>
          <a:noFill/>
          <a:ln w="12700" cap="rnd">
            <a:noFill/>
            <a:round/>
            <a:headEnd/>
            <a:tailEnd/>
          </a:ln>
        </p:spPr>
      </p:pic>
      <p:sp>
        <p:nvSpPr>
          <p:cNvPr id="32805" name="Oval 37"/>
          <p:cNvSpPr>
            <a:spLocks/>
          </p:cNvSpPr>
          <p:nvPr/>
        </p:nvSpPr>
        <p:spPr bwMode="auto">
          <a:xfrm>
            <a:off x="511118" y="1215528"/>
            <a:ext cx="724874" cy="874279"/>
          </a:xfrm>
          <a:prstGeom prst="ellipse">
            <a:avLst/>
          </a:prstGeom>
          <a:gradFill rotWithShape="0">
            <a:gsLst>
              <a:gs pos="0">
                <a:srgbClr val="8BC4EC"/>
              </a:gs>
              <a:gs pos="100000">
                <a:srgbClr val="B3D9FF"/>
              </a:gs>
            </a:gsLst>
            <a:lin ang="5400000" scaled="1"/>
          </a:gradFill>
          <a:ln w="12700" cap="flat">
            <a:solidFill>
              <a:srgbClr val="FFFFFF"/>
            </a:solidFill>
            <a:prstDash val="solid"/>
            <a:round/>
            <a:headEnd type="none" w="med" len="med"/>
            <a:tailEnd type="none" w="med" len="med"/>
          </a:ln>
          <a:effectLst>
            <a:outerShdw dist="19998" dir="5400000" algn="ctr" rotWithShape="0">
              <a:schemeClr val="bg2">
                <a:alpha val="37999"/>
              </a:schemeClr>
            </a:outerShdw>
          </a:effectLst>
        </p:spPr>
        <p:txBody>
          <a:bodyPr lIns="0" tIns="0" rIns="0" bIns="0"/>
          <a:lstStyle/>
          <a:p>
            <a:pPr>
              <a:defRPr/>
            </a:pPr>
            <a:endParaRPr lang="en-US"/>
          </a:p>
        </p:txBody>
      </p:sp>
      <p:pic>
        <p:nvPicPr>
          <p:cNvPr id="18464" name="Picture 38"/>
          <p:cNvPicPr>
            <a:picLocks noChangeAspect="1" noChangeArrowheads="1"/>
          </p:cNvPicPr>
          <p:nvPr/>
        </p:nvPicPr>
        <p:blipFill>
          <a:blip r:embed="rId12" cstate="print"/>
          <a:srcRect/>
          <a:stretch>
            <a:fillRect/>
          </a:stretch>
        </p:blipFill>
        <p:spPr bwMode="auto">
          <a:xfrm>
            <a:off x="560852" y="1331921"/>
            <a:ext cx="578842" cy="657362"/>
          </a:xfrm>
          <a:prstGeom prst="rect">
            <a:avLst/>
          </a:prstGeom>
          <a:noFill/>
          <a:ln w="9525">
            <a:noFill/>
            <a:miter lim="800000"/>
            <a:headEnd/>
            <a:tailEnd/>
          </a:ln>
        </p:spPr>
      </p:pic>
      <p:sp>
        <p:nvSpPr>
          <p:cNvPr id="32807" name="Oval 39"/>
          <p:cNvSpPr>
            <a:spLocks/>
          </p:cNvSpPr>
          <p:nvPr/>
        </p:nvSpPr>
        <p:spPr bwMode="auto">
          <a:xfrm>
            <a:off x="519582" y="2253815"/>
            <a:ext cx="724874" cy="874280"/>
          </a:xfrm>
          <a:prstGeom prst="ellipse">
            <a:avLst/>
          </a:prstGeom>
          <a:gradFill rotWithShape="0">
            <a:gsLst>
              <a:gs pos="0">
                <a:srgbClr val="8BC4EC"/>
              </a:gs>
              <a:gs pos="100000">
                <a:srgbClr val="B3D9FF"/>
              </a:gs>
            </a:gsLst>
            <a:lin ang="5400000" scaled="1"/>
          </a:gradFill>
          <a:ln w="12700" cap="flat">
            <a:solidFill>
              <a:srgbClr val="FFFFFF"/>
            </a:solidFill>
            <a:prstDash val="solid"/>
            <a:round/>
            <a:headEnd type="none" w="med" len="med"/>
            <a:tailEnd type="none" w="med" len="med"/>
          </a:ln>
          <a:effectLst>
            <a:outerShdw dist="19998" dir="5400000" algn="ctr" rotWithShape="0">
              <a:schemeClr val="bg2">
                <a:alpha val="37999"/>
              </a:schemeClr>
            </a:outerShdw>
          </a:effectLst>
        </p:spPr>
        <p:txBody>
          <a:bodyPr lIns="0" tIns="0" rIns="0" bIns="0"/>
          <a:lstStyle/>
          <a:p>
            <a:pPr>
              <a:defRPr/>
            </a:pPr>
            <a:endParaRPr lang="en-US"/>
          </a:p>
        </p:txBody>
      </p:sp>
      <p:pic>
        <p:nvPicPr>
          <p:cNvPr id="18466" name="Picture 40"/>
          <p:cNvPicPr>
            <a:picLocks noChangeAspect="1" noChangeArrowheads="1"/>
          </p:cNvPicPr>
          <p:nvPr/>
        </p:nvPicPr>
        <p:blipFill>
          <a:blip r:embed="rId13" cstate="print"/>
          <a:srcRect/>
          <a:stretch>
            <a:fillRect/>
          </a:stretch>
        </p:blipFill>
        <p:spPr bwMode="auto">
          <a:xfrm>
            <a:off x="704769" y="2383436"/>
            <a:ext cx="340744" cy="579326"/>
          </a:xfrm>
          <a:prstGeom prst="rect">
            <a:avLst/>
          </a:prstGeom>
          <a:noFill/>
          <a:ln w="9525">
            <a:noFill/>
            <a:miter lim="800000"/>
            <a:headEnd/>
            <a:tailEnd/>
          </a:ln>
        </p:spPr>
      </p:pic>
      <p:pic>
        <p:nvPicPr>
          <p:cNvPr id="18467" name="Picture 41"/>
          <p:cNvPicPr>
            <a:picLocks noChangeAspect="1" noChangeArrowheads="1"/>
          </p:cNvPicPr>
          <p:nvPr/>
        </p:nvPicPr>
        <p:blipFill>
          <a:blip r:embed="rId14" cstate="print"/>
          <a:srcRect/>
          <a:stretch>
            <a:fillRect/>
          </a:stretch>
        </p:blipFill>
        <p:spPr bwMode="auto">
          <a:xfrm>
            <a:off x="3704796" y="2395342"/>
            <a:ext cx="451856" cy="514515"/>
          </a:xfrm>
          <a:prstGeom prst="rect">
            <a:avLst/>
          </a:prstGeom>
          <a:noFill/>
          <a:ln w="9525">
            <a:noFill/>
            <a:miter lim="800000"/>
            <a:headEnd/>
            <a:tailEnd/>
          </a:ln>
        </p:spPr>
      </p:pic>
      <p:pic>
        <p:nvPicPr>
          <p:cNvPr id="18468" name="Picture 42"/>
          <p:cNvPicPr>
            <a:picLocks noChangeAspect="1" noChangeArrowheads="1"/>
          </p:cNvPicPr>
          <p:nvPr/>
        </p:nvPicPr>
        <p:blipFill>
          <a:blip r:embed="rId15" cstate="print"/>
          <a:srcRect/>
          <a:stretch>
            <a:fillRect/>
          </a:stretch>
        </p:blipFill>
        <p:spPr bwMode="auto">
          <a:xfrm>
            <a:off x="4486814" y="2505122"/>
            <a:ext cx="543920" cy="297599"/>
          </a:xfrm>
          <a:prstGeom prst="rect">
            <a:avLst/>
          </a:prstGeom>
          <a:noFill/>
          <a:ln w="9525">
            <a:noFill/>
            <a:miter lim="800000"/>
            <a:headEnd/>
            <a:tailEnd/>
          </a:ln>
        </p:spPr>
      </p:pic>
      <p:pic>
        <p:nvPicPr>
          <p:cNvPr id="18469" name="Picture 43"/>
          <p:cNvPicPr>
            <a:picLocks noChangeAspect="1" noChangeArrowheads="1"/>
          </p:cNvPicPr>
          <p:nvPr/>
        </p:nvPicPr>
        <p:blipFill>
          <a:blip r:embed="rId16" cstate="print"/>
          <a:srcRect/>
          <a:stretch>
            <a:fillRect/>
          </a:stretch>
        </p:blipFill>
        <p:spPr bwMode="auto">
          <a:xfrm>
            <a:off x="5218038" y="2345080"/>
            <a:ext cx="550270" cy="604456"/>
          </a:xfrm>
          <a:prstGeom prst="rect">
            <a:avLst/>
          </a:prstGeom>
          <a:noFill/>
          <a:ln w="9525">
            <a:noFill/>
            <a:miter lim="800000"/>
            <a:headEnd/>
            <a:tailEnd/>
          </a:ln>
        </p:spPr>
      </p:pic>
      <p:sp>
        <p:nvSpPr>
          <p:cNvPr id="32812" name="Freeform 44"/>
          <p:cNvSpPr>
            <a:spLocks/>
          </p:cNvSpPr>
          <p:nvPr/>
        </p:nvSpPr>
        <p:spPr bwMode="auto">
          <a:xfrm>
            <a:off x="1514300" y="2349047"/>
            <a:ext cx="6268841" cy="691752"/>
          </a:xfrm>
          <a:custGeom>
            <a:avLst/>
            <a:gdLst>
              <a:gd name="T0" fmla="*/ 0 w 21600"/>
              <a:gd name="T1" fmla="*/ 807743 h 21568"/>
              <a:gd name="T2" fmla="*/ 501130 w 21600"/>
              <a:gd name="T3" fmla="*/ 30026 h 21568"/>
              <a:gd name="T4" fmla="*/ 1046669 w 21600"/>
              <a:gd name="T5" fmla="*/ 807743 h 21568"/>
              <a:gd name="T6" fmla="*/ 1572181 w 21600"/>
              <a:gd name="T7" fmla="*/ 15013 h 21568"/>
              <a:gd name="T8" fmla="*/ 2038915 w 21600"/>
              <a:gd name="T9" fmla="*/ 805241 h 21568"/>
              <a:gd name="T10" fmla="*/ 2492588 w 21600"/>
              <a:gd name="T11" fmla="*/ 39996 h 21568"/>
              <a:gd name="T12" fmla="*/ 2973690 w 21600"/>
              <a:gd name="T13" fmla="*/ 828993 h 21568"/>
              <a:gd name="T14" fmla="*/ 3478303 w 21600"/>
              <a:gd name="T15" fmla="*/ 39996 h 21568"/>
              <a:gd name="T16" fmla="*/ 4059980 w 21600"/>
              <a:gd name="T17" fmla="*/ 818984 h 21568"/>
              <a:gd name="T18" fmla="*/ 4588975 w 21600"/>
              <a:gd name="T19" fmla="*/ 10009 h 21568"/>
              <a:gd name="T20" fmla="*/ 5114486 w 21600"/>
              <a:gd name="T21" fmla="*/ 830263 h 21568"/>
              <a:gd name="T22" fmla="*/ 5660025 w 21600"/>
              <a:gd name="T23" fmla="*/ 0 h 21568"/>
              <a:gd name="T24" fmla="*/ 6228640 w 21600"/>
              <a:gd name="T25" fmla="*/ 828993 h 21568"/>
              <a:gd name="T26" fmla="*/ 6724545 w 21600"/>
              <a:gd name="T27" fmla="*/ 0 h 21568"/>
              <a:gd name="T28" fmla="*/ 7250493 w 21600"/>
              <a:gd name="T29" fmla="*/ 825259 h 21568"/>
              <a:gd name="T30" fmla="*/ 7841748 w 21600"/>
              <a:gd name="T31" fmla="*/ 30026 h 21568"/>
              <a:gd name="T32" fmla="*/ 8319802 w 21600"/>
              <a:gd name="T33" fmla="*/ 818984 h 21568"/>
              <a:gd name="T34" fmla="*/ 8965480 w 21600"/>
              <a:gd name="T35" fmla="*/ 20017 h 21568"/>
              <a:gd name="T36" fmla="*/ 9404350 w 21600"/>
              <a:gd name="T37" fmla="*/ 818984 h 215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1600"/>
              <a:gd name="T58" fmla="*/ 0 h 21568"/>
              <a:gd name="T59" fmla="*/ 21600 w 21600"/>
              <a:gd name="T60" fmla="*/ 21568 h 215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1600" h="21568">
                <a:moveTo>
                  <a:pt x="0" y="20983"/>
                </a:moveTo>
                <a:cubicBezTo>
                  <a:pt x="192" y="17605"/>
                  <a:pt x="751" y="780"/>
                  <a:pt x="1151" y="780"/>
                </a:cubicBezTo>
                <a:cubicBezTo>
                  <a:pt x="1551" y="780"/>
                  <a:pt x="1992" y="21048"/>
                  <a:pt x="2404" y="20983"/>
                </a:cubicBezTo>
                <a:cubicBezTo>
                  <a:pt x="2815" y="20918"/>
                  <a:pt x="3230" y="390"/>
                  <a:pt x="3611" y="390"/>
                </a:cubicBezTo>
                <a:cubicBezTo>
                  <a:pt x="3992" y="390"/>
                  <a:pt x="4332" y="20820"/>
                  <a:pt x="4683" y="20918"/>
                </a:cubicBezTo>
                <a:cubicBezTo>
                  <a:pt x="5034" y="21015"/>
                  <a:pt x="5366" y="942"/>
                  <a:pt x="5725" y="1039"/>
                </a:cubicBezTo>
                <a:cubicBezTo>
                  <a:pt x="6083" y="1137"/>
                  <a:pt x="6453" y="21535"/>
                  <a:pt x="6830" y="21535"/>
                </a:cubicBezTo>
                <a:cubicBezTo>
                  <a:pt x="7208" y="21535"/>
                  <a:pt x="7570" y="1104"/>
                  <a:pt x="7989" y="1039"/>
                </a:cubicBezTo>
                <a:cubicBezTo>
                  <a:pt x="8404" y="974"/>
                  <a:pt x="8898" y="21405"/>
                  <a:pt x="9325" y="21275"/>
                </a:cubicBezTo>
                <a:cubicBezTo>
                  <a:pt x="9751" y="21145"/>
                  <a:pt x="10136" y="195"/>
                  <a:pt x="10540" y="260"/>
                </a:cubicBezTo>
                <a:cubicBezTo>
                  <a:pt x="10943" y="325"/>
                  <a:pt x="11336" y="21600"/>
                  <a:pt x="11747" y="21568"/>
                </a:cubicBezTo>
                <a:cubicBezTo>
                  <a:pt x="12158" y="21535"/>
                  <a:pt x="12574" y="0"/>
                  <a:pt x="13000" y="0"/>
                </a:cubicBezTo>
                <a:cubicBezTo>
                  <a:pt x="13426" y="0"/>
                  <a:pt x="13898" y="21535"/>
                  <a:pt x="14306" y="21535"/>
                </a:cubicBezTo>
                <a:cubicBezTo>
                  <a:pt x="14713" y="21535"/>
                  <a:pt x="15053" y="0"/>
                  <a:pt x="15445" y="0"/>
                </a:cubicBezTo>
                <a:cubicBezTo>
                  <a:pt x="15838" y="0"/>
                  <a:pt x="16226" y="21308"/>
                  <a:pt x="16653" y="21438"/>
                </a:cubicBezTo>
                <a:cubicBezTo>
                  <a:pt x="17079" y="21568"/>
                  <a:pt x="17604" y="812"/>
                  <a:pt x="18011" y="780"/>
                </a:cubicBezTo>
                <a:cubicBezTo>
                  <a:pt x="18419" y="747"/>
                  <a:pt x="18679" y="21308"/>
                  <a:pt x="19109" y="21275"/>
                </a:cubicBezTo>
                <a:cubicBezTo>
                  <a:pt x="19540" y="21243"/>
                  <a:pt x="20177" y="520"/>
                  <a:pt x="20592" y="520"/>
                </a:cubicBezTo>
                <a:cubicBezTo>
                  <a:pt x="21008" y="520"/>
                  <a:pt x="21392" y="16955"/>
                  <a:pt x="21600" y="21275"/>
                </a:cubicBezTo>
              </a:path>
            </a:pathLst>
          </a:custGeom>
          <a:noFill/>
          <a:ln w="19050">
            <a:solidFill>
              <a:srgbClr val="B20C4B"/>
            </a:solidFill>
            <a:round/>
            <a:headEnd/>
            <a:tailEnd/>
          </a:ln>
        </p:spPr>
        <p:txBody>
          <a:bodyPr lIns="0" tIns="0" rIns="0" bIns="0"/>
          <a:lstStyle/>
          <a:p>
            <a:endParaRPr lang="en-US" altLang="zh-CN"/>
          </a:p>
        </p:txBody>
      </p:sp>
      <p:grpSp>
        <p:nvGrpSpPr>
          <p:cNvPr id="4" name="Group 45"/>
          <p:cNvGrpSpPr>
            <a:grpSpLocks/>
          </p:cNvGrpSpPr>
          <p:nvPr/>
        </p:nvGrpSpPr>
        <p:grpSpPr bwMode="auto">
          <a:xfrm>
            <a:off x="3562997" y="5428203"/>
            <a:ext cx="857151" cy="677203"/>
            <a:chOff x="0" y="0"/>
            <a:chExt cx="810" cy="512"/>
          </a:xfrm>
        </p:grpSpPr>
        <p:sp>
          <p:nvSpPr>
            <p:cNvPr id="18478" name="Freeform 46"/>
            <p:cNvSpPr>
              <a:spLocks/>
            </p:cNvSpPr>
            <p:nvPr/>
          </p:nvSpPr>
          <p:spPr bwMode="auto">
            <a:xfrm>
              <a:off x="0" y="0"/>
              <a:ext cx="810" cy="512"/>
            </a:xfrm>
            <a:custGeom>
              <a:avLst/>
              <a:gdLst>
                <a:gd name="T0" fmla="*/ 74 w 20879"/>
                <a:gd name="T1" fmla="*/ 169 h 20683"/>
                <a:gd name="T2" fmla="*/ 182 w 20879"/>
                <a:gd name="T3" fmla="*/ 46 h 20683"/>
                <a:gd name="T4" fmla="*/ 263 w 20879"/>
                <a:gd name="T5" fmla="*/ 60 h 20683"/>
                <a:gd name="T6" fmla="*/ 398 w 20879"/>
                <a:gd name="T7" fmla="*/ 24 h 20683"/>
                <a:gd name="T8" fmla="*/ 421 w 20879"/>
                <a:gd name="T9" fmla="*/ 39 h 20683"/>
                <a:gd name="T10" fmla="*/ 531 w 20879"/>
                <a:gd name="T11" fmla="*/ 7 h 20683"/>
                <a:gd name="T12" fmla="*/ 559 w 20879"/>
                <a:gd name="T13" fmla="*/ 28 h 20683"/>
                <a:gd name="T14" fmla="*/ 688 w 20879"/>
                <a:gd name="T15" fmla="*/ 19 h 20683"/>
                <a:gd name="T16" fmla="*/ 718 w 20879"/>
                <a:gd name="T17" fmla="*/ 64 h 20683"/>
                <a:gd name="T18" fmla="*/ 788 w 20879"/>
                <a:gd name="T19" fmla="*/ 170 h 20683"/>
                <a:gd name="T20" fmla="*/ 784 w 20879"/>
                <a:gd name="T21" fmla="*/ 182 h 20683"/>
                <a:gd name="T22" fmla="*/ 760 w 20879"/>
                <a:gd name="T23" fmla="*/ 335 h 20683"/>
                <a:gd name="T24" fmla="*/ 701 w 20879"/>
                <a:gd name="T25" fmla="*/ 356 h 20683"/>
                <a:gd name="T26" fmla="*/ 592 w 20879"/>
                <a:gd name="T27" fmla="*/ 449 h 20683"/>
                <a:gd name="T28" fmla="*/ 535 w 20879"/>
                <a:gd name="T29" fmla="*/ 434 h 20683"/>
                <a:gd name="T30" fmla="*/ 378 w 20879"/>
                <a:gd name="T31" fmla="*/ 507 h 20683"/>
                <a:gd name="T32" fmla="*/ 309 w 20879"/>
                <a:gd name="T33" fmla="*/ 463 h 20683"/>
                <a:gd name="T34" fmla="*/ 111 w 20879"/>
                <a:gd name="T35" fmla="*/ 421 h 20683"/>
                <a:gd name="T36" fmla="*/ 109 w 20879"/>
                <a:gd name="T37" fmla="*/ 419 h 20683"/>
                <a:gd name="T38" fmla="*/ 19 w 20879"/>
                <a:gd name="T39" fmla="*/ 357 h 20683"/>
                <a:gd name="T40" fmla="*/ 40 w 20879"/>
                <a:gd name="T41" fmla="*/ 301 h 20683"/>
                <a:gd name="T42" fmla="*/ 11 w 20879"/>
                <a:gd name="T43" fmla="*/ 205 h 20683"/>
                <a:gd name="T44" fmla="*/ 73 w 20879"/>
                <a:gd name="T45" fmla="*/ 170 h 20683"/>
                <a:gd name="T46" fmla="*/ 74 w 20879"/>
                <a:gd name="T47" fmla="*/ 169 h 20683"/>
                <a:gd name="T48" fmla="*/ 74 w 20879"/>
                <a:gd name="T49" fmla="*/ 169 h 2068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0879"/>
                <a:gd name="T76" fmla="*/ 0 h 20683"/>
                <a:gd name="T77" fmla="*/ 20879 w 20879"/>
                <a:gd name="T78" fmla="*/ 20683 h 2068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0879" h="20683">
                  <a:moveTo>
                    <a:pt x="1901" y="6810"/>
                  </a:moveTo>
                  <a:cubicBezTo>
                    <a:pt x="1658" y="4404"/>
                    <a:pt x="2907" y="2187"/>
                    <a:pt x="4691" y="1860"/>
                  </a:cubicBezTo>
                  <a:cubicBezTo>
                    <a:pt x="5414" y="1727"/>
                    <a:pt x="6149" y="1926"/>
                    <a:pt x="6778" y="2423"/>
                  </a:cubicBezTo>
                  <a:cubicBezTo>
                    <a:pt x="7445" y="727"/>
                    <a:pt x="9003" y="82"/>
                    <a:pt x="10259" y="983"/>
                  </a:cubicBezTo>
                  <a:cubicBezTo>
                    <a:pt x="10478" y="1141"/>
                    <a:pt x="10680" y="1341"/>
                    <a:pt x="10857" y="1576"/>
                  </a:cubicBezTo>
                  <a:cubicBezTo>
                    <a:pt x="11377" y="170"/>
                    <a:pt x="12642" y="-401"/>
                    <a:pt x="13683" y="300"/>
                  </a:cubicBezTo>
                  <a:cubicBezTo>
                    <a:pt x="13971" y="494"/>
                    <a:pt x="14222" y="775"/>
                    <a:pt x="14418" y="1121"/>
                  </a:cubicBezTo>
                  <a:cubicBezTo>
                    <a:pt x="15255" y="-209"/>
                    <a:pt x="16734" y="-373"/>
                    <a:pt x="17722" y="754"/>
                  </a:cubicBezTo>
                  <a:cubicBezTo>
                    <a:pt x="18137" y="1228"/>
                    <a:pt x="18417" y="1881"/>
                    <a:pt x="18513" y="2602"/>
                  </a:cubicBezTo>
                  <a:cubicBezTo>
                    <a:pt x="19885" y="3107"/>
                    <a:pt x="20694" y="5020"/>
                    <a:pt x="20321" y="6875"/>
                  </a:cubicBezTo>
                  <a:cubicBezTo>
                    <a:pt x="20289" y="7031"/>
                    <a:pt x="20250" y="7183"/>
                    <a:pt x="20203" y="7332"/>
                  </a:cubicBezTo>
                  <a:cubicBezTo>
                    <a:pt x="21303" y="9265"/>
                    <a:pt x="21034" y="12034"/>
                    <a:pt x="19601" y="13519"/>
                  </a:cubicBezTo>
                  <a:cubicBezTo>
                    <a:pt x="19155" y="13981"/>
                    <a:pt x="18629" y="14280"/>
                    <a:pt x="18072" y="14387"/>
                  </a:cubicBezTo>
                  <a:cubicBezTo>
                    <a:pt x="18060" y="16466"/>
                    <a:pt x="16800" y="18138"/>
                    <a:pt x="15258" y="18122"/>
                  </a:cubicBezTo>
                  <a:cubicBezTo>
                    <a:pt x="14743" y="18116"/>
                    <a:pt x="14238" y="17918"/>
                    <a:pt x="13801" y="17551"/>
                  </a:cubicBezTo>
                  <a:cubicBezTo>
                    <a:pt x="13280" y="19882"/>
                    <a:pt x="11460" y="21199"/>
                    <a:pt x="9738" y="20493"/>
                  </a:cubicBezTo>
                  <a:cubicBezTo>
                    <a:pt x="9016" y="20197"/>
                    <a:pt x="8392" y="19572"/>
                    <a:pt x="7973" y="18723"/>
                  </a:cubicBezTo>
                  <a:cubicBezTo>
                    <a:pt x="6209" y="20159"/>
                    <a:pt x="3920" y="19387"/>
                    <a:pt x="2859" y="16999"/>
                  </a:cubicBezTo>
                  <a:cubicBezTo>
                    <a:pt x="2846" y="16969"/>
                    <a:pt x="2833" y="16938"/>
                    <a:pt x="2820" y="16908"/>
                  </a:cubicBezTo>
                  <a:cubicBezTo>
                    <a:pt x="1666" y="17090"/>
                    <a:pt x="620" y="15979"/>
                    <a:pt x="485" y="14425"/>
                  </a:cubicBezTo>
                  <a:cubicBezTo>
                    <a:pt x="412" y="13597"/>
                    <a:pt x="615" y="12768"/>
                    <a:pt x="1038" y="12160"/>
                  </a:cubicBezTo>
                  <a:cubicBezTo>
                    <a:pt x="39" y="11366"/>
                    <a:pt x="-297" y="9623"/>
                    <a:pt x="288" y="8267"/>
                  </a:cubicBezTo>
                  <a:cubicBezTo>
                    <a:pt x="626" y="7485"/>
                    <a:pt x="1218" y="6968"/>
                    <a:pt x="1883" y="6875"/>
                  </a:cubicBezTo>
                  <a:lnTo>
                    <a:pt x="1901" y="6810"/>
                  </a:lnTo>
                  <a:close/>
                  <a:moveTo>
                    <a:pt x="1901" y="6810"/>
                  </a:moveTo>
                </a:path>
              </a:pathLst>
            </a:custGeom>
            <a:gradFill rotWithShape="0">
              <a:gsLst>
                <a:gs pos="0">
                  <a:srgbClr val="B3D9FF"/>
                </a:gs>
                <a:gs pos="100000">
                  <a:srgbClr val="FFFFFF">
                    <a:alpha val="48000"/>
                  </a:srgbClr>
                </a:gs>
              </a:gsLst>
              <a:lin ang="18900000" scaled="1"/>
            </a:gradFill>
            <a:ln w="9525">
              <a:solidFill>
                <a:srgbClr val="91C4F7"/>
              </a:solidFill>
              <a:round/>
              <a:headEnd/>
              <a:tailEnd/>
            </a:ln>
          </p:spPr>
          <p:txBody>
            <a:bodyPr lIns="0" tIns="0" rIns="0" bIns="0"/>
            <a:lstStyle/>
            <a:p>
              <a:endParaRPr lang="en-US" altLang="zh-CN"/>
            </a:p>
          </p:txBody>
        </p:sp>
        <p:sp>
          <p:nvSpPr>
            <p:cNvPr id="18479" name="AutoShape 47"/>
            <p:cNvSpPr>
              <a:spLocks/>
            </p:cNvSpPr>
            <p:nvPr/>
          </p:nvSpPr>
          <p:spPr bwMode="auto">
            <a:xfrm>
              <a:off x="40" y="26"/>
              <a:ext cx="742" cy="435"/>
            </a:xfrm>
            <a:custGeom>
              <a:avLst/>
              <a:gdLst>
                <a:gd name="T0" fmla="*/ 13 w 21600"/>
                <a:gd name="T1" fmla="*/ 4 h 21600"/>
                <a:gd name="T2" fmla="*/ 0 60000 65536"/>
                <a:gd name="T3" fmla="*/ 0 w 21600"/>
                <a:gd name="T4" fmla="*/ 0 h 21600"/>
                <a:gd name="T5" fmla="*/ 21600 w 21600"/>
                <a:gd name="T6" fmla="*/ 21600 h 21600"/>
              </a:gdLst>
              <a:ahLst/>
              <a:cxnLst>
                <a:cxn ang="T2">
                  <a:pos x="T0" y="T1"/>
                </a:cxn>
              </a:cxnLst>
              <a:rect l="T3" t="T4" r="T5" b="T6"/>
              <a:pathLst>
                <a:path w="21600" h="2160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13" y="12896"/>
                    <a:pt x="19202" y="14528"/>
                    <a:pt x="19193" y="16310"/>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cubicBezTo>
                    <a:pt x="1016" y="7632"/>
                    <a:pt x="974" y="7353"/>
                    <a:pt x="948" y="7071"/>
                  </a:cubicBezTo>
                </a:path>
              </a:pathLst>
            </a:custGeom>
            <a:noFill/>
            <a:ln w="9525">
              <a:solidFill>
                <a:srgbClr val="91C4F7"/>
              </a:solidFill>
              <a:round/>
              <a:headEnd/>
              <a:tailEnd/>
            </a:ln>
          </p:spPr>
          <p:txBody>
            <a:bodyPr lIns="0" tIns="0" rIns="0" bIns="0"/>
            <a:lstStyle/>
            <a:p>
              <a:endParaRPr lang="en-US" altLang="zh-CN"/>
            </a:p>
          </p:txBody>
        </p:sp>
      </p:grpSp>
      <p:pic>
        <p:nvPicPr>
          <p:cNvPr id="32816" name="Picture 48"/>
          <p:cNvPicPr>
            <a:picLocks noChangeAspect="1" noChangeArrowheads="1"/>
          </p:cNvPicPr>
          <p:nvPr/>
        </p:nvPicPr>
        <p:blipFill>
          <a:blip r:embed="rId17" cstate="print"/>
          <a:srcRect/>
          <a:stretch>
            <a:fillRect/>
          </a:stretch>
        </p:blipFill>
        <p:spPr bwMode="auto">
          <a:xfrm>
            <a:off x="3822258" y="5393815"/>
            <a:ext cx="339686" cy="605779"/>
          </a:xfrm>
          <a:prstGeom prst="rect">
            <a:avLst/>
          </a:prstGeom>
          <a:noFill/>
          <a:ln w="9525" cap="flat">
            <a:noFill/>
            <a:miter lim="800000"/>
            <a:headEnd/>
            <a:tailEnd/>
          </a:ln>
          <a:effectLst>
            <a:outerShdw dist="50798" dir="5400000" algn="ctr" rotWithShape="0">
              <a:srgbClr val="FFFFFF">
                <a:alpha val="74997"/>
              </a:srgbClr>
            </a:outerShdw>
          </a:effectLst>
        </p:spPr>
      </p:pic>
      <p:grpSp>
        <p:nvGrpSpPr>
          <p:cNvPr id="5" name="Group 49"/>
          <p:cNvGrpSpPr>
            <a:grpSpLocks/>
          </p:cNvGrpSpPr>
          <p:nvPr/>
        </p:nvGrpSpPr>
        <p:grpSpPr bwMode="auto">
          <a:xfrm>
            <a:off x="7642400" y="4687512"/>
            <a:ext cx="1247631" cy="1248592"/>
            <a:chOff x="0" y="0"/>
            <a:chExt cx="1178" cy="943"/>
          </a:xfrm>
        </p:grpSpPr>
        <p:sp>
          <p:nvSpPr>
            <p:cNvPr id="18476" name="Rectangle 50"/>
            <p:cNvSpPr>
              <a:spLocks/>
            </p:cNvSpPr>
            <p:nvPr/>
          </p:nvSpPr>
          <p:spPr bwMode="auto">
            <a:xfrm>
              <a:off x="0" y="743"/>
              <a:ext cx="1178" cy="200"/>
            </a:xfrm>
            <a:prstGeom prst="rect">
              <a:avLst/>
            </a:prstGeom>
            <a:noFill/>
            <a:ln w="12700">
              <a:noFill/>
              <a:miter lim="800000"/>
              <a:headEnd/>
              <a:tailEnd/>
            </a:ln>
          </p:spPr>
          <p:txBody>
            <a:bodyPr lIns="0" tIns="0" rIns="40288" bIns="0" anchor="ctr"/>
            <a:lstStyle/>
            <a:p>
              <a:pPr marL="28930" algn="r">
                <a:lnSpc>
                  <a:spcPct val="130000"/>
                </a:lnSpc>
                <a:spcBef>
                  <a:spcPts val="429"/>
                </a:spcBef>
              </a:pPr>
              <a:r>
                <a:rPr lang="en-US" altLang="zh-CN" sz="1600" dirty="0">
                  <a:solidFill>
                    <a:srgbClr val="003C52"/>
                  </a:solidFill>
                  <a:cs typeface="Arial" pitchFamily="34" charset="0"/>
                </a:rPr>
                <a:t>6-10 </a:t>
              </a:r>
              <a:r>
                <a:rPr lang="zh-CN" altLang="en-US" sz="1600" dirty="0">
                  <a:solidFill>
                    <a:srgbClr val="003C52"/>
                  </a:solidFill>
                  <a:cs typeface="Arial" pitchFamily="34" charset="0"/>
                </a:rPr>
                <a:t>年</a:t>
              </a:r>
              <a:endParaRPr lang="en-US" sz="1600" dirty="0">
                <a:solidFill>
                  <a:srgbClr val="003C52"/>
                </a:solidFill>
                <a:cs typeface="Arial" pitchFamily="34" charset="0"/>
              </a:endParaRPr>
            </a:p>
          </p:txBody>
        </p:sp>
        <p:sp>
          <p:nvSpPr>
            <p:cNvPr id="18477" name="Rectangle 51"/>
            <p:cNvSpPr>
              <a:spLocks/>
            </p:cNvSpPr>
            <p:nvPr/>
          </p:nvSpPr>
          <p:spPr bwMode="auto">
            <a:xfrm>
              <a:off x="0" y="0"/>
              <a:ext cx="1178" cy="199"/>
            </a:xfrm>
            <a:prstGeom prst="rect">
              <a:avLst/>
            </a:prstGeom>
            <a:noFill/>
            <a:ln w="12700">
              <a:noFill/>
              <a:miter lim="800000"/>
              <a:headEnd/>
              <a:tailEnd/>
            </a:ln>
          </p:spPr>
          <p:txBody>
            <a:bodyPr lIns="0" tIns="0" rIns="40288" bIns="0" anchor="ctr"/>
            <a:lstStyle/>
            <a:p>
              <a:pPr marL="28930" algn="r">
                <a:lnSpc>
                  <a:spcPct val="130000"/>
                </a:lnSpc>
                <a:spcBef>
                  <a:spcPts val="429"/>
                </a:spcBef>
              </a:pPr>
              <a:r>
                <a:rPr lang="en-US" altLang="zh-CN" sz="1600" dirty="0">
                  <a:solidFill>
                    <a:srgbClr val="003C52"/>
                  </a:solidFill>
                  <a:cs typeface="Arial" pitchFamily="34" charset="0"/>
                </a:rPr>
                <a:t>6-10 </a:t>
              </a:r>
              <a:r>
                <a:rPr lang="zh-CN" altLang="en-US" sz="1600" dirty="0">
                  <a:solidFill>
                    <a:srgbClr val="003C52"/>
                  </a:solidFill>
                  <a:cs typeface="Arial" pitchFamily="34" charset="0"/>
                </a:rPr>
                <a:t>年</a:t>
              </a:r>
              <a:endParaRPr lang="en-US" sz="1600" dirty="0">
                <a:solidFill>
                  <a:srgbClr val="003C52"/>
                </a:solidFill>
                <a:cs typeface="Arial" pitchFamily="34" charset="0"/>
              </a:endParaRPr>
            </a:p>
          </p:txBody>
        </p:sp>
      </p:grpSp>
      <p:sp>
        <p:nvSpPr>
          <p:cNvPr id="32820" name="Rectangle 52"/>
          <p:cNvSpPr>
            <a:spLocks/>
          </p:cNvSpPr>
          <p:nvPr/>
        </p:nvSpPr>
        <p:spPr bwMode="auto">
          <a:xfrm>
            <a:off x="7848751" y="2624160"/>
            <a:ext cx="1042337" cy="264532"/>
          </a:xfrm>
          <a:prstGeom prst="rect">
            <a:avLst/>
          </a:prstGeom>
          <a:noFill/>
          <a:ln w="12700">
            <a:noFill/>
            <a:miter lim="800000"/>
            <a:headEnd/>
            <a:tailEnd/>
          </a:ln>
        </p:spPr>
        <p:txBody>
          <a:bodyPr lIns="0" tIns="0" rIns="29370" bIns="0" anchor="ctr"/>
          <a:lstStyle/>
          <a:p>
            <a:pPr marL="28930" algn="r">
              <a:lnSpc>
                <a:spcPct val="130000"/>
              </a:lnSpc>
              <a:spcBef>
                <a:spcPts val="429"/>
              </a:spcBef>
            </a:pPr>
            <a:r>
              <a:rPr lang="en-US" altLang="zh-CN" sz="1600" dirty="0">
                <a:solidFill>
                  <a:srgbClr val="003C52"/>
                </a:solidFill>
                <a:cs typeface="Arial" pitchFamily="34" charset="0"/>
              </a:rPr>
              <a:t>3-6 </a:t>
            </a:r>
            <a:r>
              <a:rPr lang="zh-CN" altLang="en-US" sz="1600" dirty="0">
                <a:solidFill>
                  <a:srgbClr val="003C52"/>
                </a:solidFill>
                <a:cs typeface="Arial" pitchFamily="34" charset="0"/>
              </a:rPr>
              <a:t>月</a:t>
            </a:r>
            <a:endParaRPr lang="en-US" sz="1600" dirty="0">
              <a:solidFill>
                <a:srgbClr val="003C52"/>
              </a:solidFill>
              <a:cs typeface="Arial" pitchFamily="34" charset="0"/>
            </a:endParaRPr>
          </a:p>
        </p:txBody>
      </p:sp>
      <p:sp>
        <p:nvSpPr>
          <p:cNvPr id="32821" name="Rectangle 53"/>
          <p:cNvSpPr>
            <a:spLocks/>
          </p:cNvSpPr>
          <p:nvPr/>
        </p:nvSpPr>
        <p:spPr bwMode="auto">
          <a:xfrm>
            <a:off x="7997958" y="1650682"/>
            <a:ext cx="893130" cy="264532"/>
          </a:xfrm>
          <a:prstGeom prst="rect">
            <a:avLst/>
          </a:prstGeom>
          <a:noFill/>
          <a:ln w="12700">
            <a:noFill/>
            <a:miter lim="800000"/>
            <a:headEnd/>
            <a:tailEnd/>
          </a:ln>
        </p:spPr>
        <p:txBody>
          <a:bodyPr lIns="0" tIns="0" rIns="29370" bIns="0" anchor="ctr"/>
          <a:lstStyle/>
          <a:p>
            <a:pPr marL="28930" algn="r">
              <a:lnSpc>
                <a:spcPct val="130000"/>
              </a:lnSpc>
              <a:spcBef>
                <a:spcPts val="429"/>
              </a:spcBef>
            </a:pPr>
            <a:r>
              <a:rPr lang="en-US" altLang="zh-CN" sz="1600" dirty="0">
                <a:solidFill>
                  <a:srgbClr val="003C52"/>
                </a:solidFill>
                <a:cs typeface="Arial" pitchFamily="34" charset="0"/>
              </a:rPr>
              <a:t>1-2 </a:t>
            </a:r>
            <a:r>
              <a:rPr lang="zh-CN" altLang="en-US" sz="1600" dirty="0">
                <a:solidFill>
                  <a:srgbClr val="003C52"/>
                </a:solidFill>
                <a:cs typeface="Arial" pitchFamily="34" charset="0"/>
              </a:rPr>
              <a:t>年</a:t>
            </a:r>
            <a:endParaRPr lang="en-US" sz="1600" dirty="0">
              <a:solidFill>
                <a:srgbClr val="003C52"/>
              </a:solidFill>
              <a:cs typeface="Arial" pitchFamily="34" charset="0"/>
            </a:endParaRP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785"/>
                                        </p:tgtEl>
                                        <p:attrNameLst>
                                          <p:attrName>style.visibility</p:attrName>
                                        </p:attrNameLst>
                                      </p:cBhvr>
                                      <p:to>
                                        <p:strVal val="visible"/>
                                      </p:to>
                                    </p:set>
                                    <p:animEffect transition="in" filter="wipe(left)">
                                      <p:cBhvr>
                                        <p:cTn id="7" dur="500"/>
                                        <p:tgtEl>
                                          <p:spTgt spid="3278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2821"/>
                                        </p:tgtEl>
                                        <p:attrNameLst>
                                          <p:attrName>style.visibility</p:attrName>
                                        </p:attrNameLst>
                                      </p:cBhvr>
                                      <p:to>
                                        <p:strVal val="visible"/>
                                      </p:to>
                                    </p:set>
                                    <p:animEffect transition="in" filter="wipe(left)">
                                      <p:cBhvr>
                                        <p:cTn id="11" dur="500"/>
                                        <p:tgtEl>
                                          <p:spTgt spid="3282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2812"/>
                                        </p:tgtEl>
                                        <p:attrNameLst>
                                          <p:attrName>style.visibility</p:attrName>
                                        </p:attrNameLst>
                                      </p:cBhvr>
                                      <p:to>
                                        <p:strVal val="visible"/>
                                      </p:to>
                                    </p:set>
                                    <p:animEffect transition="in" filter="wipe(left)">
                                      <p:cBhvr>
                                        <p:cTn id="16" dur="500"/>
                                        <p:tgtEl>
                                          <p:spTgt spid="32812"/>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32820"/>
                                        </p:tgtEl>
                                        <p:attrNameLst>
                                          <p:attrName>style.visibility</p:attrName>
                                        </p:attrNameLst>
                                      </p:cBhvr>
                                      <p:to>
                                        <p:strVal val="visible"/>
                                      </p:to>
                                    </p:set>
                                    <p:animEffect transition="in" filter="wipe(left)">
                                      <p:cBhvr>
                                        <p:cTn id="20" dur="500"/>
                                        <p:tgtEl>
                                          <p:spTgt spid="3282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2800"/>
                                        </p:tgtEl>
                                        <p:attrNameLst>
                                          <p:attrName>style.visibility</p:attrName>
                                        </p:attrNameLst>
                                      </p:cBhvr>
                                      <p:to>
                                        <p:strVal val="visible"/>
                                      </p:to>
                                    </p:set>
                                    <p:animEffect transition="in" filter="wipe(left)">
                                      <p:cBhvr>
                                        <p:cTn id="25" dur="500"/>
                                        <p:tgtEl>
                                          <p:spTgt spid="32800"/>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wipe(left)">
                                      <p:cBhvr>
                                        <p:cTn id="3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85" grpId="0" animBg="1"/>
      <p:bldP spid="32800" grpId="0" animBg="1"/>
      <p:bldP spid="32812" grpId="0" animBg="1"/>
      <p:bldP spid="32820" grpId="0" autoUpdateAnimBg="0"/>
      <p:bldP spid="32821"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r>
              <a:rPr lang="zh-CN" altLang="en-US" smtClean="0"/>
              <a:t>业务方案设计</a:t>
            </a:r>
            <a:r>
              <a:rPr lang="en-US" altLang="zh-CN" smtClean="0"/>
              <a:t>-</a:t>
            </a:r>
            <a:r>
              <a:rPr lang="zh-CN" altLang="zh-CN" smtClean="0"/>
              <a:t>流程蓝图设计</a:t>
            </a:r>
            <a:endParaRPr lang="zh-CN" altLang="en-US" smtClean="0"/>
          </a:p>
        </p:txBody>
      </p:sp>
      <p:sp>
        <p:nvSpPr>
          <p:cNvPr id="31747" name="内容占位符 2"/>
          <p:cNvSpPr>
            <a:spLocks noGrp="1"/>
          </p:cNvSpPr>
          <p:nvPr>
            <p:ph idx="1"/>
          </p:nvPr>
        </p:nvSpPr>
        <p:spPr>
          <a:xfrm>
            <a:off x="206375" y="1322429"/>
            <a:ext cx="8745538" cy="1183777"/>
          </a:xfrm>
        </p:spPr>
        <p:txBody>
          <a:bodyPr/>
          <a:lstStyle/>
          <a:p>
            <a:pPr>
              <a:buFont typeface="Wingdings" pitchFamily="2" charset="2"/>
              <a:buNone/>
            </a:pPr>
            <a:r>
              <a:rPr lang="zh-CN" altLang="zh-CN" sz="1800" dirty="0" smtClean="0">
                <a:ea typeface="宋体" pitchFamily="2" charset="-122"/>
              </a:rPr>
              <a:t>新开店业务概念模型</a:t>
            </a:r>
            <a:endParaRPr lang="en-US" altLang="zh-CN" sz="1800" dirty="0" smtClean="0">
              <a:ea typeface="宋体" pitchFamily="2" charset="-122"/>
            </a:endParaRPr>
          </a:p>
          <a:p>
            <a:pPr>
              <a:buFont typeface="Wingdings" pitchFamily="2" charset="2"/>
              <a:buNone/>
            </a:pPr>
            <a:endParaRPr lang="zh-CN" altLang="zh-CN" sz="1900" dirty="0" smtClean="0">
              <a:ea typeface="宋体" pitchFamily="2" charset="-122"/>
            </a:endParaRPr>
          </a:p>
          <a:p>
            <a:endParaRPr lang="zh-CN" altLang="en-US" dirty="0" smtClean="0">
              <a:ea typeface="宋体" pitchFamily="2" charset="-122"/>
            </a:endParaRPr>
          </a:p>
        </p:txBody>
      </p:sp>
      <p:sp>
        <p:nvSpPr>
          <p:cNvPr id="31748" name="页脚占位符 3"/>
          <p:cNvSpPr>
            <a:spLocks noGrp="1"/>
          </p:cNvSpPr>
          <p:nvPr>
            <p:ph type="ftr"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6" name="TextBox 5"/>
          <p:cNvSpPr txBox="1"/>
          <p:nvPr/>
        </p:nvSpPr>
        <p:spPr>
          <a:xfrm>
            <a:off x="142844" y="2714620"/>
            <a:ext cx="8215370" cy="646331"/>
          </a:xfrm>
          <a:prstGeom prst="rect">
            <a:avLst/>
          </a:prstGeom>
          <a:noFill/>
        </p:spPr>
        <p:txBody>
          <a:bodyPr wrap="square" rtlCol="0">
            <a:spAutoFit/>
          </a:bodyPr>
          <a:lstStyle/>
          <a:p>
            <a:pPr marL="265113" indent="-265113" eaLnBrk="0" hangingPunct="0">
              <a:spcBef>
                <a:spcPct val="20000"/>
              </a:spcBef>
              <a:spcAft>
                <a:spcPct val="20000"/>
              </a:spcAft>
              <a:buClr>
                <a:srgbClr val="F80046"/>
              </a:buClr>
            </a:pPr>
            <a:r>
              <a:rPr lang="zh-CN" altLang="en-US" b="1" dirty="0" smtClean="0">
                <a:solidFill>
                  <a:schemeClr val="accent2">
                    <a:lumMod val="50000"/>
                  </a:schemeClr>
                </a:solidFill>
                <a:latin typeface="+mn-lt"/>
                <a:ea typeface="宋体" pitchFamily="2" charset="-122"/>
              </a:rPr>
              <a:t>新开店业务的相关流程涵盖了新开店业务的整个生命周期的管理，贯穿了门店的整个生命周期</a:t>
            </a:r>
          </a:p>
        </p:txBody>
      </p:sp>
      <p:graphicFrame>
        <p:nvGraphicFramePr>
          <p:cNvPr id="10" name="Diagram 9"/>
          <p:cNvGraphicFramePr/>
          <p:nvPr/>
        </p:nvGraphicFramePr>
        <p:xfrm>
          <a:off x="1714480" y="3071810"/>
          <a:ext cx="6215106" cy="36353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Rounded Rectangle 10"/>
          <p:cNvSpPr/>
          <p:nvPr/>
        </p:nvSpPr>
        <p:spPr bwMode="auto">
          <a:xfrm>
            <a:off x="714348" y="1714488"/>
            <a:ext cx="8001056" cy="928694"/>
          </a:xfrm>
          <a:prstGeom prst="roundRect">
            <a:avLst/>
          </a:prstGeom>
          <a:solidFill>
            <a:srgbClr val="CCFFFF"/>
          </a:solidFill>
          <a:ln w="9525">
            <a:solidFill>
              <a:schemeClr val="tx1"/>
            </a:solidFill>
            <a:round/>
            <a:headEnd/>
            <a:tailEnd/>
          </a:ln>
        </p:spPr>
        <p:txBody>
          <a:bodyPr wrap="none" rtlCol="0" anchor="ctr"/>
          <a:lstStyle/>
          <a:p>
            <a:r>
              <a:rPr kumimoji="1" lang="zh-CN" altLang="en-US" sz="1400" dirty="0" smtClean="0">
                <a:latin typeface="Times New Roman" pitchFamily="18" charset="0"/>
                <a:ea typeface="宋体" pitchFamily="2" charset="-122"/>
              </a:rPr>
              <a:t>概念模型主要是以</a:t>
            </a:r>
            <a:r>
              <a:rPr kumimoji="1" lang="en-US" altLang="zh-CN" sz="1400" dirty="0" smtClean="0">
                <a:latin typeface="Times New Roman" pitchFamily="18" charset="0"/>
                <a:ea typeface="宋体" pitchFamily="2" charset="-122"/>
              </a:rPr>
              <a:t>ARIS</a:t>
            </a:r>
            <a:r>
              <a:rPr kumimoji="1" lang="zh-CN" altLang="en-US" sz="1400" dirty="0" smtClean="0">
                <a:latin typeface="Times New Roman" pitchFamily="18" charset="0"/>
                <a:ea typeface="宋体" pitchFamily="2" charset="-122"/>
              </a:rPr>
              <a:t>模型为基础，以图形化的方式展现业务流程间的关联关系，并为业务流程落地</a:t>
            </a:r>
            <a:endParaRPr kumimoji="1" lang="en-US" altLang="zh-CN" sz="1400" dirty="0" smtClean="0">
              <a:latin typeface="Times New Roman" pitchFamily="18" charset="0"/>
              <a:ea typeface="宋体" pitchFamily="2" charset="-122"/>
            </a:endParaRPr>
          </a:p>
          <a:p>
            <a:r>
              <a:rPr kumimoji="1" lang="zh-CN" altLang="en-US" sz="1400" dirty="0" smtClean="0">
                <a:latin typeface="Times New Roman" pitchFamily="18" charset="0"/>
                <a:ea typeface="宋体" pitchFamily="2" charset="-122"/>
              </a:rPr>
              <a:t>以及实现端到端流程提供依据。</a:t>
            </a:r>
            <a:endParaRPr kumimoji="1" lang="en-US" altLang="zh-CN" sz="1400" dirty="0" smtClean="0">
              <a:latin typeface="Times New Roman" pitchFamily="18" charset="0"/>
              <a:ea typeface="宋体" pitchFamily="2" charset="-122"/>
            </a:endParaRPr>
          </a:p>
          <a:p>
            <a:r>
              <a:rPr kumimoji="1" lang="zh-CN" altLang="en-US" sz="1400" dirty="0" smtClean="0">
                <a:latin typeface="Times New Roman" pitchFamily="18" charset="0"/>
                <a:ea typeface="宋体" pitchFamily="2" charset="-122"/>
              </a:rPr>
              <a:t>流程的落地实现及相关描述参考单个流程的蓝图报告</a:t>
            </a:r>
            <a:r>
              <a:rPr kumimoji="1" lang="zh-CN" altLang="en-US" sz="1200" dirty="0" smtClean="0">
                <a:latin typeface="Times New Roman" pitchFamily="18" charset="0"/>
                <a:ea typeface="宋体" pitchFamily="2" charset="-122"/>
              </a:rPr>
              <a:t>。</a:t>
            </a:r>
            <a:endParaRPr kumimoji="1" lang="zh-CN" altLang="en-US" sz="1200" dirty="0">
              <a:latin typeface="Times New Roman" pitchFamily="18" charset="0"/>
              <a:ea typeface="宋体" pitchFamily="2" charset="-122"/>
            </a:endParaRPr>
          </a:p>
        </p:txBody>
      </p:sp>
    </p:spTree>
  </p:cSld>
  <p:clrMapOvr>
    <a:masterClrMapping/>
  </p:clrMapOvr>
  <p:transition>
    <p:pull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r>
              <a:rPr lang="zh-CN" altLang="en-US" dirty="0" smtClean="0"/>
              <a:t>业务方案设计</a:t>
            </a:r>
            <a:r>
              <a:rPr lang="en-US" altLang="zh-CN" dirty="0" smtClean="0"/>
              <a:t>-</a:t>
            </a:r>
            <a:r>
              <a:rPr lang="zh-CN" altLang="zh-CN" dirty="0" smtClean="0"/>
              <a:t>流程蓝图设计</a:t>
            </a:r>
            <a:endParaRPr lang="zh-CN" altLang="en-US" dirty="0" smtClean="0"/>
          </a:p>
        </p:txBody>
      </p:sp>
      <p:sp>
        <p:nvSpPr>
          <p:cNvPr id="31747" name="内容占位符 2"/>
          <p:cNvSpPr>
            <a:spLocks noGrp="1"/>
          </p:cNvSpPr>
          <p:nvPr>
            <p:ph idx="1"/>
          </p:nvPr>
        </p:nvSpPr>
        <p:spPr>
          <a:xfrm>
            <a:off x="206375" y="1285860"/>
            <a:ext cx="8745538" cy="571504"/>
          </a:xfrm>
        </p:spPr>
        <p:txBody>
          <a:bodyPr/>
          <a:lstStyle/>
          <a:p>
            <a:r>
              <a:rPr lang="zh-CN" altLang="en-US" sz="1900" dirty="0" smtClean="0">
                <a:ea typeface="宋体" pitchFamily="2" charset="-122"/>
              </a:rPr>
              <a:t>业务主线梳理</a:t>
            </a:r>
            <a:endParaRPr lang="en-US" altLang="zh-CN" sz="1900" dirty="0" smtClean="0">
              <a:ea typeface="宋体" pitchFamily="2" charset="-122"/>
            </a:endParaRPr>
          </a:p>
          <a:p>
            <a:pPr lvl="1">
              <a:buFont typeface="Wingdings" pitchFamily="2" charset="2"/>
              <a:buNone/>
            </a:pPr>
            <a:endParaRPr lang="zh-CN" altLang="zh-CN" sz="1900" dirty="0" smtClean="0">
              <a:ea typeface="宋体" pitchFamily="2" charset="-122"/>
            </a:endParaRPr>
          </a:p>
          <a:p>
            <a:pPr lvl="1">
              <a:buFont typeface="Arial" pitchFamily="34" charset="0"/>
              <a:buChar char="•"/>
            </a:pPr>
            <a:endParaRPr lang="en-US" altLang="zh-CN" sz="1900" dirty="0" smtClean="0">
              <a:ea typeface="宋体" pitchFamily="2" charset="-122"/>
            </a:endParaRPr>
          </a:p>
          <a:p>
            <a:pPr lvl="1">
              <a:buFont typeface="Arial" pitchFamily="34" charset="0"/>
              <a:buChar char="•"/>
            </a:pPr>
            <a:endParaRPr lang="en-US" altLang="zh-CN" sz="1900" dirty="0" smtClean="0">
              <a:ea typeface="宋体" pitchFamily="2" charset="-122"/>
            </a:endParaRPr>
          </a:p>
          <a:p>
            <a:pPr lvl="1">
              <a:buFont typeface="Arial" pitchFamily="34" charset="0"/>
              <a:buChar char="•"/>
            </a:pPr>
            <a:endParaRPr lang="en-US" altLang="zh-CN" sz="1900" dirty="0" smtClean="0">
              <a:ea typeface="宋体" pitchFamily="2" charset="-122"/>
            </a:endParaRPr>
          </a:p>
          <a:p>
            <a:endParaRPr lang="zh-CN" altLang="en-US" dirty="0" smtClean="0">
              <a:ea typeface="宋体" pitchFamily="2" charset="-122"/>
            </a:endParaRPr>
          </a:p>
        </p:txBody>
      </p:sp>
      <p:sp>
        <p:nvSpPr>
          <p:cNvPr id="31748" name="页脚占位符 3"/>
          <p:cNvSpPr>
            <a:spLocks noGrp="1"/>
          </p:cNvSpPr>
          <p:nvPr>
            <p:ph type="ftr"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graphicFrame>
        <p:nvGraphicFramePr>
          <p:cNvPr id="6" name="Diagram 5"/>
          <p:cNvGraphicFramePr/>
          <p:nvPr/>
        </p:nvGraphicFramePr>
        <p:xfrm>
          <a:off x="1285852" y="1897054"/>
          <a:ext cx="678661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P2913.WAV">
            <a:hlinkClick r:id="" action="ppaction://media"/>
          </p:cNvPr>
          <p:cNvPicPr>
            <a:picLocks noRot="1" noChangeAspect="1"/>
          </p:cNvPicPr>
          <p:nvPr>
            <a:wavAudioFile r:embed="rId1" name="~PP2913.WAV"/>
          </p:nvPr>
        </p:nvPicPr>
        <p:blipFill>
          <a:blip r:embed="rId8" cstate="print"/>
          <a:stretch>
            <a:fillRect/>
          </a:stretch>
        </p:blipFill>
        <p:spPr>
          <a:xfrm>
            <a:off x="8639175" y="6353175"/>
            <a:ext cx="304800" cy="304800"/>
          </a:xfrm>
          <a:prstGeom prst="rect">
            <a:avLst/>
          </a:prstGeom>
        </p:spPr>
      </p:pic>
    </p:spTree>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7"/>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p:txBody>
          <a:bodyPr/>
          <a:lstStyle/>
          <a:p>
            <a:r>
              <a:rPr lang="zh-CN" altLang="en-US" smtClean="0"/>
              <a:t>业务方案设计</a:t>
            </a:r>
            <a:r>
              <a:rPr lang="en-US" altLang="zh-CN" smtClean="0"/>
              <a:t>-</a:t>
            </a:r>
            <a:r>
              <a:rPr lang="zh-CN" altLang="zh-CN" smtClean="0"/>
              <a:t>流程蓝图设计</a:t>
            </a:r>
            <a:endParaRPr lang="zh-CN" altLang="en-US" smtClean="0"/>
          </a:p>
        </p:txBody>
      </p:sp>
      <p:sp>
        <p:nvSpPr>
          <p:cNvPr id="32771" name="内容占位符 2"/>
          <p:cNvSpPr>
            <a:spLocks noGrp="1"/>
          </p:cNvSpPr>
          <p:nvPr>
            <p:ph idx="1"/>
          </p:nvPr>
        </p:nvSpPr>
        <p:spPr>
          <a:xfrm>
            <a:off x="285720" y="1357298"/>
            <a:ext cx="3651245" cy="2424116"/>
          </a:xfrm>
        </p:spPr>
        <p:txBody>
          <a:bodyPr/>
          <a:lstStyle/>
          <a:p>
            <a:pPr>
              <a:buFont typeface="Wingdings" pitchFamily="2" charset="2"/>
              <a:buNone/>
            </a:pPr>
            <a:r>
              <a:rPr lang="zh-CN" altLang="zh-CN" dirty="0" smtClean="0">
                <a:ea typeface="宋体" pitchFamily="2" charset="-122"/>
              </a:rPr>
              <a:t>新开店相关业务流程汇总</a:t>
            </a:r>
            <a:endParaRPr lang="en-US" altLang="zh-CN" dirty="0" smtClean="0">
              <a:ea typeface="宋体" pitchFamily="2" charset="-122"/>
            </a:endParaRPr>
          </a:p>
          <a:p>
            <a:pPr algn="ctr">
              <a:buFont typeface="Wingdings" pitchFamily="2" charset="2"/>
              <a:buNone/>
            </a:pPr>
            <a:endParaRPr lang="zh-CN" altLang="zh-CN" dirty="0" smtClean="0">
              <a:ea typeface="宋体" pitchFamily="2" charset="-122"/>
            </a:endParaRPr>
          </a:p>
          <a:p>
            <a:r>
              <a:rPr lang="zh-CN" altLang="zh-CN" sz="1200" dirty="0" smtClean="0">
                <a:ea typeface="宋体" pitchFamily="2" charset="-122"/>
              </a:rPr>
              <a:t>在新开店业务中，网点年度规划及网点年度开发计划每年进行一次</a:t>
            </a:r>
            <a:r>
              <a:rPr lang="zh-CN" altLang="en-US" sz="1200" dirty="0" smtClean="0">
                <a:ea typeface="宋体" pitchFamily="2" charset="-122"/>
              </a:rPr>
              <a:t>，可允许每半年调整一次</a:t>
            </a:r>
            <a:endParaRPr lang="en-US" altLang="zh-CN" sz="1200" dirty="0" smtClean="0">
              <a:ea typeface="宋体" pitchFamily="2" charset="-122"/>
            </a:endParaRPr>
          </a:p>
          <a:p>
            <a:endParaRPr lang="zh-CN" altLang="zh-CN" sz="1200" dirty="0" smtClean="0">
              <a:ea typeface="宋体" pitchFamily="2" charset="-122"/>
            </a:endParaRPr>
          </a:p>
          <a:p>
            <a:r>
              <a:rPr lang="zh-CN" altLang="en-US" sz="1200" dirty="0" smtClean="0">
                <a:ea typeface="宋体" pitchFamily="2" charset="-122"/>
              </a:rPr>
              <a:t>网点年度开发计划与</a:t>
            </a:r>
            <a:r>
              <a:rPr lang="zh-CN" altLang="zh-CN" sz="1200" dirty="0" smtClean="0">
                <a:ea typeface="宋体" pitchFamily="2" charset="-122"/>
              </a:rPr>
              <a:t>标准新店选址与发布流程</a:t>
            </a:r>
            <a:r>
              <a:rPr lang="zh-CN" altLang="en-US" sz="1200" dirty="0" smtClean="0">
                <a:ea typeface="宋体" pitchFamily="2" charset="-122"/>
              </a:rPr>
              <a:t>在业务上有一定的关联关系，在流程建模上需进行分离</a:t>
            </a:r>
            <a:endParaRPr lang="en-US" altLang="zh-CN" sz="1200" dirty="0" smtClean="0">
              <a:ea typeface="宋体" pitchFamily="2" charset="-122"/>
            </a:endParaRPr>
          </a:p>
          <a:p>
            <a:endParaRPr lang="zh-CN" altLang="zh-CN" sz="1200" dirty="0" smtClean="0">
              <a:ea typeface="宋体" pitchFamily="2" charset="-122"/>
            </a:endParaRPr>
          </a:p>
        </p:txBody>
      </p:sp>
      <p:sp>
        <p:nvSpPr>
          <p:cNvPr id="32772" name="页脚占位符 3"/>
          <p:cNvSpPr>
            <a:spLocks noGrp="1"/>
          </p:cNvSpPr>
          <p:nvPr>
            <p:ph type="ftr"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pic>
        <p:nvPicPr>
          <p:cNvPr id="249858" name="Picture 2"/>
          <p:cNvPicPr>
            <a:picLocks noChangeAspect="1" noChangeArrowheads="1"/>
          </p:cNvPicPr>
          <p:nvPr/>
        </p:nvPicPr>
        <p:blipFill>
          <a:blip r:embed="rId2" cstate="print"/>
          <a:srcRect/>
          <a:stretch>
            <a:fillRect/>
          </a:stretch>
        </p:blipFill>
        <p:spPr bwMode="auto">
          <a:xfrm>
            <a:off x="4572000" y="928670"/>
            <a:ext cx="4171458" cy="5715016"/>
          </a:xfrm>
          <a:prstGeom prst="rect">
            <a:avLst/>
          </a:prstGeom>
          <a:noFill/>
          <a:ln w="9525">
            <a:noFill/>
            <a:miter lim="800000"/>
            <a:headEnd/>
            <a:tailEnd/>
          </a:ln>
        </p:spPr>
      </p:pic>
    </p:spTree>
  </p:cSld>
  <p:clrMapOvr>
    <a:masterClrMapping/>
  </p:clrMapOvr>
  <p:transition>
    <p:pull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p:txBody>
          <a:bodyPr/>
          <a:lstStyle/>
          <a:p>
            <a:r>
              <a:rPr lang="zh-CN" altLang="en-US" smtClean="0"/>
              <a:t>业务方案设计</a:t>
            </a:r>
            <a:r>
              <a:rPr lang="en-US" altLang="zh-CN" smtClean="0"/>
              <a:t>-</a:t>
            </a:r>
            <a:r>
              <a:rPr lang="zh-CN" altLang="zh-CN" smtClean="0"/>
              <a:t>流程蓝图设计</a:t>
            </a:r>
            <a:endParaRPr lang="zh-CN" altLang="en-US" smtClean="0"/>
          </a:p>
        </p:txBody>
      </p:sp>
      <p:sp>
        <p:nvSpPr>
          <p:cNvPr id="34819" name="内容占位符 2"/>
          <p:cNvSpPr>
            <a:spLocks noGrp="1"/>
          </p:cNvSpPr>
          <p:nvPr>
            <p:ph idx="1"/>
          </p:nvPr>
        </p:nvSpPr>
        <p:spPr>
          <a:xfrm>
            <a:off x="214282" y="1214422"/>
            <a:ext cx="3929090" cy="3458245"/>
          </a:xfrm>
        </p:spPr>
        <p:txBody>
          <a:bodyPr/>
          <a:lstStyle/>
          <a:p>
            <a:pPr>
              <a:buFont typeface="Wingdings" pitchFamily="2" charset="2"/>
              <a:buNone/>
            </a:pPr>
            <a:r>
              <a:rPr lang="zh-CN" altLang="zh-CN" dirty="0" smtClean="0">
                <a:ea typeface="宋体" pitchFamily="2" charset="-122"/>
              </a:rPr>
              <a:t>开店主线</a:t>
            </a:r>
            <a:endParaRPr lang="en-US" altLang="zh-CN" dirty="0" smtClean="0">
              <a:ea typeface="宋体" pitchFamily="2" charset="-122"/>
            </a:endParaRPr>
          </a:p>
          <a:p>
            <a:pPr>
              <a:buFont typeface="Wingdings" pitchFamily="2" charset="2"/>
              <a:buNone/>
            </a:pPr>
            <a:endParaRPr lang="zh-CN" altLang="zh-CN" dirty="0" smtClean="0">
              <a:ea typeface="宋体" pitchFamily="2" charset="-122"/>
            </a:endParaRPr>
          </a:p>
          <a:p>
            <a:r>
              <a:rPr lang="zh-CN" altLang="zh-CN" sz="1200" dirty="0" smtClean="0">
                <a:ea typeface="宋体" pitchFamily="2" charset="-122"/>
              </a:rPr>
              <a:t>在开店业务主线中，商超信息移交单移交以后，</a:t>
            </a:r>
            <a:endParaRPr lang="en-US" altLang="zh-CN" sz="1200" dirty="0" smtClean="0">
              <a:ea typeface="宋体" pitchFamily="2" charset="-122"/>
            </a:endParaRPr>
          </a:p>
          <a:p>
            <a:pPr>
              <a:buNone/>
            </a:pPr>
            <a:r>
              <a:rPr lang="en-US" altLang="zh-CN" sz="1200" dirty="0" smtClean="0">
                <a:ea typeface="宋体" pitchFamily="2" charset="-122"/>
              </a:rPr>
              <a:t>	</a:t>
            </a:r>
            <a:r>
              <a:rPr lang="zh-CN" altLang="zh-CN" sz="1200" dirty="0" smtClean="0">
                <a:ea typeface="宋体" pitchFamily="2" charset="-122"/>
              </a:rPr>
              <a:t>网点开发人员需要根据调研情况判断是否需要进行目标店开发。标准新店选址与发布需要根据判断发起流程。</a:t>
            </a:r>
          </a:p>
          <a:p>
            <a:r>
              <a:rPr lang="zh-CN" altLang="zh-CN" sz="1200" dirty="0" smtClean="0">
                <a:ea typeface="宋体" pitchFamily="2" charset="-122"/>
              </a:rPr>
              <a:t>在标准新店选址与发布</a:t>
            </a:r>
            <a:r>
              <a:rPr lang="zh-CN" altLang="en-US" sz="1200" dirty="0" smtClean="0">
                <a:ea typeface="宋体" pitchFamily="2" charset="-122"/>
              </a:rPr>
              <a:t>（新店信息移交子流程）</a:t>
            </a:r>
            <a:r>
              <a:rPr lang="zh-CN" altLang="zh-CN" sz="1200" dirty="0" smtClean="0">
                <a:ea typeface="宋体" pitchFamily="2" charset="-122"/>
              </a:rPr>
              <a:t>完成后，即可进行供应商主数据相关操作</a:t>
            </a:r>
            <a:endParaRPr lang="en-US" altLang="zh-CN" sz="1200" dirty="0" smtClean="0">
              <a:ea typeface="宋体" pitchFamily="2" charset="-122"/>
            </a:endParaRPr>
          </a:p>
          <a:p>
            <a:endParaRPr lang="zh-CN" altLang="zh-CN" sz="1200" dirty="0" smtClean="0">
              <a:ea typeface="宋体" pitchFamily="2" charset="-122"/>
            </a:endParaRPr>
          </a:p>
          <a:p>
            <a:r>
              <a:rPr lang="zh-CN" altLang="zh-CN" sz="1200" dirty="0" smtClean="0">
                <a:ea typeface="宋体" pitchFamily="2" charset="-122"/>
              </a:rPr>
              <a:t>在标准新开店过程中需要执行门店主数据、系统主配维护、物料状态、促销等主数据操作</a:t>
            </a:r>
            <a:r>
              <a:rPr lang="zh-CN" altLang="en-US" sz="1200" dirty="0" smtClean="0">
                <a:ea typeface="宋体" pitchFamily="2" charset="-122"/>
              </a:rPr>
              <a:t>，将数据写入到</a:t>
            </a:r>
            <a:r>
              <a:rPr lang="en-US" altLang="zh-CN" sz="1200" dirty="0" smtClean="0">
                <a:ea typeface="宋体" pitchFamily="2" charset="-122"/>
              </a:rPr>
              <a:t>SAP</a:t>
            </a:r>
            <a:r>
              <a:rPr lang="zh-CN" altLang="en-US" sz="1200" dirty="0" smtClean="0">
                <a:ea typeface="宋体" pitchFamily="2" charset="-122"/>
              </a:rPr>
              <a:t>系统</a:t>
            </a:r>
            <a:endParaRPr lang="zh-CN" altLang="zh-CN" sz="1200" dirty="0" smtClean="0">
              <a:ea typeface="宋体" pitchFamily="2" charset="-122"/>
            </a:endParaRPr>
          </a:p>
          <a:p>
            <a:pPr>
              <a:buFont typeface="Wingdings" pitchFamily="2" charset="2"/>
              <a:buNone/>
            </a:pPr>
            <a:endParaRPr lang="zh-CN" altLang="en-US" dirty="0" smtClean="0">
              <a:ea typeface="宋体" pitchFamily="2" charset="-122"/>
            </a:endParaRPr>
          </a:p>
        </p:txBody>
      </p:sp>
      <p:sp>
        <p:nvSpPr>
          <p:cNvPr id="34820" name="页脚占位符 3"/>
          <p:cNvSpPr>
            <a:spLocks noGrp="1"/>
          </p:cNvSpPr>
          <p:nvPr>
            <p:ph type="ftr"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pic>
        <p:nvPicPr>
          <p:cNvPr id="250882" name="Picture 2"/>
          <p:cNvPicPr>
            <a:picLocks noChangeAspect="1" noChangeArrowheads="1"/>
          </p:cNvPicPr>
          <p:nvPr/>
        </p:nvPicPr>
        <p:blipFill>
          <a:blip r:embed="rId2" cstate="print"/>
          <a:srcRect/>
          <a:stretch>
            <a:fillRect/>
          </a:stretch>
        </p:blipFill>
        <p:spPr bwMode="auto">
          <a:xfrm>
            <a:off x="4215989" y="1000108"/>
            <a:ext cx="4928011" cy="5286411"/>
          </a:xfrm>
          <a:prstGeom prst="rect">
            <a:avLst/>
          </a:prstGeom>
          <a:noFill/>
          <a:ln w="9525">
            <a:noFill/>
            <a:miter lim="800000"/>
            <a:headEnd/>
            <a:tailEnd/>
          </a:ln>
        </p:spPr>
      </p:pic>
    </p:spTree>
  </p:cSld>
  <p:clrMapOvr>
    <a:masterClrMapping/>
  </p:clrMapOvr>
  <p:transition>
    <p:pull dir="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p:nvPr>
        </p:nvSpPr>
        <p:spPr/>
        <p:txBody>
          <a:bodyPr/>
          <a:lstStyle/>
          <a:p>
            <a:r>
              <a:rPr lang="zh-CN" altLang="en-US" smtClean="0"/>
              <a:t>业务方案设计</a:t>
            </a:r>
            <a:r>
              <a:rPr lang="en-US" altLang="zh-CN" smtClean="0"/>
              <a:t>-</a:t>
            </a:r>
            <a:r>
              <a:rPr lang="zh-CN" altLang="zh-CN" smtClean="0"/>
              <a:t>流程蓝图设计</a:t>
            </a:r>
            <a:endParaRPr lang="zh-CN" altLang="en-US" smtClean="0"/>
          </a:p>
        </p:txBody>
      </p:sp>
      <p:sp>
        <p:nvSpPr>
          <p:cNvPr id="36867" name="内容占位符 2"/>
          <p:cNvSpPr>
            <a:spLocks noGrp="1"/>
          </p:cNvSpPr>
          <p:nvPr>
            <p:ph idx="1"/>
          </p:nvPr>
        </p:nvSpPr>
        <p:spPr>
          <a:xfrm>
            <a:off x="206375" y="962025"/>
            <a:ext cx="8745538" cy="1328432"/>
          </a:xfrm>
        </p:spPr>
        <p:txBody>
          <a:bodyPr/>
          <a:lstStyle/>
          <a:p>
            <a:pPr>
              <a:buFont typeface="Wingdings" pitchFamily="2" charset="2"/>
              <a:buNone/>
            </a:pPr>
            <a:r>
              <a:rPr lang="zh-CN" altLang="zh-CN" dirty="0" smtClean="0">
                <a:ea typeface="宋体" pitchFamily="2" charset="-122"/>
              </a:rPr>
              <a:t>门店续租主线</a:t>
            </a:r>
          </a:p>
          <a:p>
            <a:pPr lvl="1">
              <a:buFont typeface="Arial" pitchFamily="34" charset="0"/>
              <a:buChar char="•"/>
            </a:pPr>
            <a:r>
              <a:rPr lang="zh-CN" altLang="zh-CN" sz="1200" dirty="0" smtClean="0">
                <a:ea typeface="宋体" pitchFamily="2" charset="-122"/>
              </a:rPr>
              <a:t>门店续租依据于房租合同，在房租合同到期前一段时间发起续租流程</a:t>
            </a:r>
          </a:p>
          <a:p>
            <a:pPr lvl="1">
              <a:buFont typeface="Arial" pitchFamily="34" charset="0"/>
              <a:buChar char="•"/>
            </a:pPr>
            <a:r>
              <a:rPr lang="zh-CN" altLang="zh-CN" sz="1200" dirty="0" smtClean="0">
                <a:ea typeface="宋体" pitchFamily="2" charset="-122"/>
              </a:rPr>
              <a:t>在门店房租合同审批通过后，则需要更新供应商主数据的起租日期及终止日期</a:t>
            </a:r>
          </a:p>
          <a:p>
            <a:endParaRPr lang="zh-CN" altLang="en-US" dirty="0" smtClean="0">
              <a:ea typeface="宋体" pitchFamily="2" charset="-122"/>
            </a:endParaRPr>
          </a:p>
        </p:txBody>
      </p:sp>
      <p:sp>
        <p:nvSpPr>
          <p:cNvPr id="36868" name="页脚占位符 3"/>
          <p:cNvSpPr>
            <a:spLocks noGrp="1"/>
          </p:cNvSpPr>
          <p:nvPr>
            <p:ph type="ftr"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pic>
        <p:nvPicPr>
          <p:cNvPr id="2" name="Picture 2"/>
          <p:cNvPicPr>
            <a:picLocks noChangeAspect="1" noChangeArrowheads="1"/>
          </p:cNvPicPr>
          <p:nvPr/>
        </p:nvPicPr>
        <p:blipFill>
          <a:blip r:embed="rId2" cstate="print"/>
          <a:srcRect/>
          <a:stretch>
            <a:fillRect/>
          </a:stretch>
        </p:blipFill>
        <p:spPr bwMode="auto">
          <a:xfrm>
            <a:off x="755576" y="1988840"/>
            <a:ext cx="7442026" cy="4183956"/>
          </a:xfrm>
          <a:prstGeom prst="rect">
            <a:avLst/>
          </a:prstGeom>
          <a:noFill/>
          <a:ln w="9525">
            <a:noFill/>
            <a:miter lim="800000"/>
            <a:headEnd/>
            <a:tailEnd/>
          </a:ln>
        </p:spPr>
      </p:pic>
    </p:spTree>
  </p:cSld>
  <p:clrMapOvr>
    <a:masterClrMapping/>
  </p:clrMapOvr>
  <p:transition>
    <p:pull dir="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p:nvPr>
        </p:nvSpPr>
        <p:spPr/>
        <p:txBody>
          <a:bodyPr/>
          <a:lstStyle/>
          <a:p>
            <a:r>
              <a:rPr lang="zh-CN" altLang="en-US" smtClean="0"/>
              <a:t>业务方案设计</a:t>
            </a:r>
            <a:r>
              <a:rPr lang="en-US" altLang="zh-CN" smtClean="0"/>
              <a:t>-</a:t>
            </a:r>
            <a:r>
              <a:rPr lang="zh-CN" altLang="zh-CN" smtClean="0"/>
              <a:t>流程蓝图设计</a:t>
            </a:r>
            <a:endParaRPr lang="zh-CN" altLang="en-US" smtClean="0"/>
          </a:p>
        </p:txBody>
      </p:sp>
      <p:sp>
        <p:nvSpPr>
          <p:cNvPr id="37891" name="内容占位符 2"/>
          <p:cNvSpPr>
            <a:spLocks noGrp="1"/>
          </p:cNvSpPr>
          <p:nvPr>
            <p:ph idx="1"/>
          </p:nvPr>
        </p:nvSpPr>
        <p:spPr>
          <a:xfrm>
            <a:off x="206375" y="962025"/>
            <a:ext cx="8745538" cy="1328432"/>
          </a:xfrm>
        </p:spPr>
        <p:txBody>
          <a:bodyPr/>
          <a:lstStyle/>
          <a:p>
            <a:pPr>
              <a:buFont typeface="Wingdings" pitchFamily="2" charset="2"/>
              <a:buNone/>
            </a:pPr>
            <a:r>
              <a:rPr lang="zh-CN" altLang="zh-CN" dirty="0" smtClean="0">
                <a:ea typeface="宋体" pitchFamily="2" charset="-122"/>
              </a:rPr>
              <a:t>门店整体翻新主线</a:t>
            </a:r>
          </a:p>
          <a:p>
            <a:pPr lvl="1">
              <a:buFont typeface="Arial" pitchFamily="34" charset="0"/>
              <a:buChar char="•"/>
            </a:pPr>
            <a:r>
              <a:rPr lang="zh-CN" altLang="zh-CN" sz="1200" dirty="0" smtClean="0">
                <a:ea typeface="宋体" pitchFamily="2" charset="-122"/>
              </a:rPr>
              <a:t>门店整体翻新通过后，在拆店完成后，需要将门店主数据的状态冻结，但门店成本中心及利润中心保持正常状态</a:t>
            </a:r>
          </a:p>
          <a:p>
            <a:pPr lvl="1">
              <a:buFont typeface="Arial" pitchFamily="34" charset="0"/>
              <a:buChar char="•"/>
            </a:pPr>
            <a:r>
              <a:rPr lang="zh-CN" altLang="zh-CN" sz="1200" dirty="0" smtClean="0">
                <a:ea typeface="宋体" pitchFamily="2" charset="-122"/>
              </a:rPr>
              <a:t>在门店整体翻新时，不需要进行促销的相关活动。</a:t>
            </a:r>
          </a:p>
          <a:p>
            <a:endParaRPr lang="zh-CN" altLang="en-US" dirty="0" smtClean="0">
              <a:ea typeface="宋体" pitchFamily="2" charset="-122"/>
            </a:endParaRPr>
          </a:p>
        </p:txBody>
      </p:sp>
      <p:sp>
        <p:nvSpPr>
          <p:cNvPr id="37892" name="页脚占位符 3"/>
          <p:cNvSpPr>
            <a:spLocks noGrp="1"/>
          </p:cNvSpPr>
          <p:nvPr>
            <p:ph type="ftr"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pic>
        <p:nvPicPr>
          <p:cNvPr id="248834" name="Picture 2"/>
          <p:cNvPicPr>
            <a:picLocks noChangeAspect="1" noChangeArrowheads="1"/>
          </p:cNvPicPr>
          <p:nvPr/>
        </p:nvPicPr>
        <p:blipFill>
          <a:blip r:embed="rId2" cstate="print"/>
          <a:srcRect/>
          <a:stretch>
            <a:fillRect/>
          </a:stretch>
        </p:blipFill>
        <p:spPr bwMode="auto">
          <a:xfrm>
            <a:off x="1259632" y="1916832"/>
            <a:ext cx="5798609" cy="4714908"/>
          </a:xfrm>
          <a:prstGeom prst="rect">
            <a:avLst/>
          </a:prstGeom>
          <a:noFill/>
          <a:ln w="9525">
            <a:noFill/>
            <a:miter lim="800000"/>
            <a:headEnd/>
            <a:tailEnd/>
          </a:ln>
        </p:spPr>
      </p:pic>
    </p:spTree>
  </p:cSld>
  <p:clrMapOvr>
    <a:masterClrMapping/>
  </p:clrMapOvr>
  <p:transition>
    <p:pull dir="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p:txBody>
          <a:bodyPr/>
          <a:lstStyle/>
          <a:p>
            <a:r>
              <a:rPr lang="zh-CN" altLang="en-US" smtClean="0"/>
              <a:t>业务方案设计</a:t>
            </a:r>
            <a:r>
              <a:rPr lang="en-US" altLang="zh-CN" smtClean="0"/>
              <a:t>-</a:t>
            </a:r>
            <a:r>
              <a:rPr lang="zh-CN" altLang="zh-CN" smtClean="0"/>
              <a:t>流程蓝图设计</a:t>
            </a:r>
            <a:endParaRPr lang="zh-CN" altLang="en-US" smtClean="0"/>
          </a:p>
        </p:txBody>
      </p:sp>
      <p:sp>
        <p:nvSpPr>
          <p:cNvPr id="38915" name="内容占位符 2"/>
          <p:cNvSpPr>
            <a:spLocks noGrp="1"/>
          </p:cNvSpPr>
          <p:nvPr>
            <p:ph idx="1"/>
          </p:nvPr>
        </p:nvSpPr>
        <p:spPr>
          <a:xfrm>
            <a:off x="206375" y="962025"/>
            <a:ext cx="8745538" cy="381000"/>
          </a:xfrm>
        </p:spPr>
        <p:txBody>
          <a:bodyPr/>
          <a:lstStyle/>
          <a:p>
            <a:pPr>
              <a:buFont typeface="Wingdings" pitchFamily="2" charset="2"/>
              <a:buNone/>
            </a:pPr>
            <a:r>
              <a:rPr lang="zh-CN" altLang="zh-CN" dirty="0" smtClean="0">
                <a:ea typeface="宋体" pitchFamily="2" charset="-122"/>
              </a:rPr>
              <a:t>流程</a:t>
            </a:r>
            <a:r>
              <a:rPr lang="zh-CN" altLang="en-US" dirty="0" smtClean="0">
                <a:ea typeface="宋体" pitchFamily="2" charset="-122"/>
              </a:rPr>
              <a:t>主要</a:t>
            </a:r>
            <a:r>
              <a:rPr lang="zh-CN" altLang="zh-CN" dirty="0" smtClean="0">
                <a:ea typeface="宋体" pitchFamily="2" charset="-122"/>
              </a:rPr>
              <a:t>改进点</a:t>
            </a:r>
            <a:r>
              <a:rPr lang="zh-CN" altLang="en-US" dirty="0" smtClean="0">
                <a:ea typeface="宋体" pitchFamily="2" charset="-122"/>
              </a:rPr>
              <a:t>概述</a:t>
            </a:r>
          </a:p>
        </p:txBody>
      </p:sp>
      <p:sp>
        <p:nvSpPr>
          <p:cNvPr id="38916" name="页脚占位符 3"/>
          <p:cNvSpPr>
            <a:spLocks noGrp="1"/>
          </p:cNvSpPr>
          <p:nvPr>
            <p:ph type="ftr"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graphicFrame>
        <p:nvGraphicFramePr>
          <p:cNvPr id="8" name="表格 7"/>
          <p:cNvGraphicFramePr>
            <a:graphicFrameLocks noGrp="1"/>
          </p:cNvGraphicFramePr>
          <p:nvPr/>
        </p:nvGraphicFramePr>
        <p:xfrm>
          <a:off x="250825" y="1412875"/>
          <a:ext cx="8640960" cy="4127616"/>
        </p:xfrm>
        <a:graphic>
          <a:graphicData uri="http://schemas.openxmlformats.org/drawingml/2006/table">
            <a:tbl>
              <a:tblPr firstRow="1" bandRow="1">
                <a:tableStyleId>{5C22544A-7EE6-4342-B048-85BDC9FD1C3A}</a:tableStyleId>
              </a:tblPr>
              <a:tblGrid>
                <a:gridCol w="606399"/>
                <a:gridCol w="1769865"/>
                <a:gridCol w="873341"/>
                <a:gridCol w="3663163"/>
                <a:gridCol w="1728192"/>
              </a:tblGrid>
              <a:tr h="414823">
                <a:tc>
                  <a:txBody>
                    <a:bodyPr/>
                    <a:lstStyle/>
                    <a:p>
                      <a:pPr algn="ctr">
                        <a:spcBef>
                          <a:spcPts val="600"/>
                        </a:spcBef>
                        <a:spcAft>
                          <a:spcPts val="300"/>
                        </a:spcAft>
                      </a:pPr>
                      <a:r>
                        <a:rPr lang="zh-CN" sz="1800" b="1" dirty="0">
                          <a:latin typeface="Univers"/>
                          <a:ea typeface="宋体"/>
                          <a:cs typeface="Times New Roman"/>
                        </a:rPr>
                        <a:t>序号</a:t>
                      </a:r>
                      <a:endParaRPr lang="zh-CN" sz="1800" dirty="0">
                        <a:latin typeface="Univers"/>
                        <a:ea typeface="宋体"/>
                        <a:cs typeface="Times New Roman"/>
                      </a:endParaRPr>
                    </a:p>
                  </a:txBody>
                  <a:tcPr marL="68580" marR="68580" marT="0" marB="0">
                    <a:solidFill>
                      <a:srgbClr val="FF9933"/>
                    </a:solidFill>
                  </a:tcPr>
                </a:tc>
                <a:tc>
                  <a:txBody>
                    <a:bodyPr/>
                    <a:lstStyle/>
                    <a:p>
                      <a:pPr>
                        <a:spcBef>
                          <a:spcPts val="600"/>
                        </a:spcBef>
                        <a:spcAft>
                          <a:spcPts val="300"/>
                        </a:spcAft>
                        <a:tabLst>
                          <a:tab pos="342900" algn="l"/>
                          <a:tab pos="561340" algn="ctr"/>
                          <a:tab pos="1123315" algn="r"/>
                        </a:tabLst>
                      </a:pPr>
                      <a:r>
                        <a:rPr lang="en-US" sz="1800" b="1" dirty="0">
                          <a:latin typeface="Univers"/>
                          <a:ea typeface="宋体"/>
                          <a:cs typeface="Times New Roman"/>
                        </a:rPr>
                        <a:t> </a:t>
                      </a:r>
                      <a:r>
                        <a:rPr lang="zh-CN" sz="1800" b="1" dirty="0">
                          <a:latin typeface="Univers"/>
                          <a:ea typeface="宋体"/>
                          <a:cs typeface="Times New Roman"/>
                        </a:rPr>
                        <a:t>现状</a:t>
                      </a:r>
                      <a:endParaRPr lang="zh-CN" sz="1800" dirty="0">
                        <a:latin typeface="Univers"/>
                        <a:ea typeface="宋体"/>
                        <a:cs typeface="Times New Roman"/>
                      </a:endParaRPr>
                    </a:p>
                  </a:txBody>
                  <a:tcPr marL="68580" marR="68580" marT="0" marB="0">
                    <a:solidFill>
                      <a:srgbClr val="FF9933"/>
                    </a:solidFill>
                  </a:tcPr>
                </a:tc>
                <a:tc>
                  <a:txBody>
                    <a:bodyPr/>
                    <a:lstStyle/>
                    <a:p>
                      <a:pPr algn="ctr">
                        <a:spcBef>
                          <a:spcPts val="600"/>
                        </a:spcBef>
                        <a:spcAft>
                          <a:spcPts val="300"/>
                        </a:spcAft>
                      </a:pPr>
                      <a:r>
                        <a:rPr lang="zh-CN" sz="1800" b="1" dirty="0">
                          <a:latin typeface="Univers"/>
                          <a:ea typeface="宋体"/>
                          <a:cs typeface="Times New Roman"/>
                        </a:rPr>
                        <a:t>操作</a:t>
                      </a:r>
                      <a:endParaRPr lang="zh-CN" sz="1800" dirty="0">
                        <a:latin typeface="Univers"/>
                        <a:ea typeface="宋体"/>
                        <a:cs typeface="Times New Roman"/>
                      </a:endParaRPr>
                    </a:p>
                  </a:txBody>
                  <a:tcPr marL="68580" marR="68580" marT="0" marB="0">
                    <a:solidFill>
                      <a:srgbClr val="FF9933"/>
                    </a:solidFill>
                  </a:tcPr>
                </a:tc>
                <a:tc>
                  <a:txBody>
                    <a:bodyPr/>
                    <a:lstStyle/>
                    <a:p>
                      <a:pPr algn="ctr">
                        <a:spcBef>
                          <a:spcPts val="600"/>
                        </a:spcBef>
                        <a:spcAft>
                          <a:spcPts val="300"/>
                        </a:spcAft>
                      </a:pPr>
                      <a:r>
                        <a:rPr lang="zh-CN" sz="1800" b="1" dirty="0">
                          <a:latin typeface="Univers"/>
                          <a:ea typeface="宋体"/>
                          <a:cs typeface="Times New Roman"/>
                        </a:rPr>
                        <a:t>改进</a:t>
                      </a:r>
                      <a:endParaRPr lang="zh-CN" sz="1800" dirty="0">
                        <a:latin typeface="Univers"/>
                        <a:ea typeface="宋体"/>
                        <a:cs typeface="Times New Roman"/>
                      </a:endParaRPr>
                    </a:p>
                  </a:txBody>
                  <a:tcPr marL="68580" marR="68580" marT="0" marB="0">
                    <a:solidFill>
                      <a:srgbClr val="FF9933"/>
                    </a:solidFill>
                  </a:tcPr>
                </a:tc>
                <a:tc>
                  <a:txBody>
                    <a:bodyPr/>
                    <a:lstStyle/>
                    <a:p>
                      <a:pPr algn="ctr">
                        <a:spcBef>
                          <a:spcPts val="600"/>
                        </a:spcBef>
                        <a:spcAft>
                          <a:spcPts val="300"/>
                        </a:spcAft>
                      </a:pPr>
                      <a:r>
                        <a:rPr lang="zh-CN" sz="1800" b="1" dirty="0">
                          <a:latin typeface="Univers"/>
                          <a:ea typeface="宋体"/>
                          <a:cs typeface="Times New Roman"/>
                        </a:rPr>
                        <a:t>说明</a:t>
                      </a:r>
                      <a:endParaRPr lang="zh-CN" sz="1800" dirty="0">
                        <a:latin typeface="Univers"/>
                        <a:ea typeface="宋体"/>
                        <a:cs typeface="Times New Roman"/>
                      </a:endParaRPr>
                    </a:p>
                  </a:txBody>
                  <a:tcPr marL="68580" marR="68580" marT="0" marB="0">
                    <a:solidFill>
                      <a:srgbClr val="FF9933"/>
                    </a:solidFill>
                  </a:tcPr>
                </a:tc>
              </a:tr>
              <a:tr h="744046">
                <a:tc>
                  <a:txBody>
                    <a:bodyPr/>
                    <a:lstStyle/>
                    <a:p>
                      <a:pPr>
                        <a:spcBef>
                          <a:spcPts val="600"/>
                        </a:spcBef>
                        <a:spcAft>
                          <a:spcPts val="300"/>
                        </a:spcAft>
                      </a:pPr>
                      <a:r>
                        <a:rPr lang="en-US" altLang="zh-CN" sz="1050" dirty="0" smtClean="0">
                          <a:latin typeface="Univers"/>
                          <a:ea typeface="宋体"/>
                          <a:cs typeface="Times New Roman"/>
                        </a:rPr>
                        <a:t>1</a:t>
                      </a:r>
                      <a:endParaRPr lang="zh-CN" sz="1050" dirty="0">
                        <a:latin typeface="Univers"/>
                        <a:ea typeface="宋体"/>
                        <a:cs typeface="Times New Roman"/>
                      </a:endParaRPr>
                    </a:p>
                  </a:txBody>
                  <a:tcPr marL="68580" marR="68580" marT="0" marB="0"/>
                </a:tc>
                <a:tc>
                  <a:txBody>
                    <a:bodyPr/>
                    <a:lstStyle/>
                    <a:p>
                      <a:pPr>
                        <a:spcBef>
                          <a:spcPts val="600"/>
                        </a:spcBef>
                        <a:spcAft>
                          <a:spcPts val="300"/>
                        </a:spcAft>
                      </a:pPr>
                      <a:r>
                        <a:rPr lang="zh-CN" sz="1050" dirty="0">
                          <a:latin typeface="Univers"/>
                          <a:ea typeface="宋体"/>
                          <a:cs typeface="Times New Roman"/>
                        </a:rPr>
                        <a:t>当前</a:t>
                      </a:r>
                      <a:r>
                        <a:rPr lang="en-US" sz="1050" dirty="0">
                          <a:latin typeface="Univers"/>
                          <a:ea typeface="宋体"/>
                          <a:cs typeface="Times New Roman"/>
                        </a:rPr>
                        <a:t>ARIS</a:t>
                      </a:r>
                      <a:r>
                        <a:rPr lang="zh-CN" sz="1050" dirty="0">
                          <a:latin typeface="Univers"/>
                          <a:ea typeface="宋体"/>
                          <a:cs typeface="Times New Roman"/>
                        </a:rPr>
                        <a:t>模型单一流程中涉及的业务环节复杂</a:t>
                      </a:r>
                    </a:p>
                  </a:txBody>
                  <a:tcPr marL="68580" marR="68580" marT="0" marB="0"/>
                </a:tc>
                <a:tc>
                  <a:txBody>
                    <a:bodyPr/>
                    <a:lstStyle/>
                    <a:p>
                      <a:pPr>
                        <a:spcBef>
                          <a:spcPts val="600"/>
                        </a:spcBef>
                        <a:spcAft>
                          <a:spcPts val="300"/>
                        </a:spcAft>
                      </a:pPr>
                      <a:r>
                        <a:rPr lang="zh-CN" sz="1050" dirty="0">
                          <a:latin typeface="Univers"/>
                          <a:ea typeface="宋体"/>
                          <a:cs typeface="Times New Roman"/>
                        </a:rPr>
                        <a:t>环节组合</a:t>
                      </a:r>
                    </a:p>
                  </a:txBody>
                  <a:tcPr marL="68580" marR="68580" marT="0" marB="0"/>
                </a:tc>
                <a:tc>
                  <a:txBody>
                    <a:bodyPr/>
                    <a:lstStyle/>
                    <a:p>
                      <a:pPr>
                        <a:spcBef>
                          <a:spcPts val="600"/>
                        </a:spcBef>
                        <a:spcAft>
                          <a:spcPts val="300"/>
                        </a:spcAft>
                      </a:pPr>
                      <a:r>
                        <a:rPr lang="zh-CN" sz="1050" dirty="0">
                          <a:latin typeface="Univers"/>
                          <a:ea typeface="宋体"/>
                          <a:cs typeface="Times New Roman"/>
                        </a:rPr>
                        <a:t>根据业务流程处理事件的不同划分为多个子流程，如标准新店选址与发布分解为目标调查表、合同用印、新店信息移交等子单元</a:t>
                      </a:r>
                    </a:p>
                  </a:txBody>
                  <a:tcPr marL="68580" marR="68580" marT="0" marB="0"/>
                </a:tc>
                <a:tc>
                  <a:txBody>
                    <a:bodyPr/>
                    <a:lstStyle/>
                    <a:p>
                      <a:pPr marL="342900" lvl="0" indent="-342900">
                        <a:spcBef>
                          <a:spcPts val="600"/>
                        </a:spcBef>
                        <a:spcAft>
                          <a:spcPts val="300"/>
                        </a:spcAft>
                        <a:buFont typeface="+mj-lt"/>
                        <a:buAutoNum type="arabicPeriod"/>
                      </a:pPr>
                      <a:r>
                        <a:rPr lang="zh-CN" sz="1050" dirty="0">
                          <a:latin typeface="Univers"/>
                          <a:ea typeface="宋体"/>
                          <a:cs typeface="Times New Roman"/>
                        </a:rPr>
                        <a:t>流程的</a:t>
                      </a:r>
                      <a:r>
                        <a:rPr lang="zh-CN" sz="1050" dirty="0" smtClean="0">
                          <a:latin typeface="Univers"/>
                          <a:ea typeface="宋体"/>
                          <a:cs typeface="Times New Roman"/>
                        </a:rPr>
                        <a:t>划分</a:t>
                      </a:r>
                      <a:r>
                        <a:rPr lang="zh-CN" altLang="en-US" sz="1050" dirty="0" smtClean="0">
                          <a:latin typeface="Univers"/>
                          <a:ea typeface="宋体"/>
                          <a:cs typeface="Times New Roman"/>
                        </a:rPr>
                        <a:t>粒度</a:t>
                      </a:r>
                      <a:r>
                        <a:rPr lang="zh-CN" sz="1050" dirty="0" smtClean="0">
                          <a:latin typeface="Univers"/>
                          <a:ea typeface="宋体"/>
                          <a:cs typeface="Times New Roman"/>
                        </a:rPr>
                        <a:t>更加</a:t>
                      </a:r>
                      <a:r>
                        <a:rPr lang="zh-CN" sz="1050" dirty="0">
                          <a:latin typeface="Univers"/>
                          <a:ea typeface="宋体"/>
                          <a:cs typeface="Times New Roman"/>
                        </a:rPr>
                        <a:t>细致</a:t>
                      </a:r>
                    </a:p>
                    <a:p>
                      <a:pPr marL="342900" lvl="0" indent="-342900">
                        <a:spcBef>
                          <a:spcPts val="600"/>
                        </a:spcBef>
                        <a:spcAft>
                          <a:spcPts val="300"/>
                        </a:spcAft>
                        <a:buFont typeface="+mj-lt"/>
                        <a:buAutoNum type="arabicPeriod"/>
                      </a:pPr>
                      <a:r>
                        <a:rPr lang="zh-CN" sz="1050" dirty="0">
                          <a:latin typeface="Univers"/>
                          <a:ea typeface="宋体"/>
                          <a:cs typeface="Times New Roman"/>
                        </a:rPr>
                        <a:t>便于流程组合</a:t>
                      </a:r>
                    </a:p>
                  </a:txBody>
                  <a:tcPr marL="68580" marR="68580" marT="0" marB="0"/>
                </a:tc>
              </a:tr>
              <a:tr h="744046">
                <a:tc>
                  <a:txBody>
                    <a:bodyPr/>
                    <a:lstStyle/>
                    <a:p>
                      <a:pPr>
                        <a:spcBef>
                          <a:spcPts val="600"/>
                        </a:spcBef>
                        <a:spcAft>
                          <a:spcPts val="300"/>
                        </a:spcAft>
                      </a:pPr>
                      <a:r>
                        <a:rPr lang="en-US" sz="1050" dirty="0" smtClean="0">
                          <a:latin typeface="Univers"/>
                          <a:ea typeface="宋体"/>
                          <a:cs typeface="Times New Roman"/>
                        </a:rPr>
                        <a:t>2</a:t>
                      </a:r>
                      <a:endParaRPr lang="zh-CN" sz="1050" dirty="0">
                        <a:latin typeface="Univers"/>
                        <a:ea typeface="宋体"/>
                        <a:cs typeface="Times New Roman"/>
                      </a:endParaRPr>
                    </a:p>
                  </a:txBody>
                  <a:tcPr marL="68580" marR="68580" marT="0" marB="0"/>
                </a:tc>
                <a:tc>
                  <a:txBody>
                    <a:bodyPr/>
                    <a:lstStyle/>
                    <a:p>
                      <a:pPr>
                        <a:spcBef>
                          <a:spcPts val="600"/>
                        </a:spcBef>
                        <a:spcAft>
                          <a:spcPts val="300"/>
                        </a:spcAft>
                      </a:pPr>
                      <a:r>
                        <a:rPr lang="zh-CN" sz="1050" dirty="0">
                          <a:latin typeface="Univers"/>
                          <a:ea typeface="宋体"/>
                          <a:cs typeface="Times New Roman"/>
                        </a:rPr>
                        <a:t>门</a:t>
                      </a:r>
                      <a:r>
                        <a:rPr lang="zh-CN" sz="1050" dirty="0" smtClean="0">
                          <a:latin typeface="Univers"/>
                          <a:ea typeface="宋体"/>
                          <a:cs typeface="Times New Roman"/>
                        </a:rPr>
                        <a:t>店</a:t>
                      </a:r>
                      <a:r>
                        <a:rPr lang="zh-CN" altLang="en-US" sz="1050" dirty="0" smtClean="0">
                          <a:latin typeface="Univers"/>
                          <a:ea typeface="宋体"/>
                          <a:cs typeface="Times New Roman"/>
                        </a:rPr>
                        <a:t>、供应商、物料状态、促销等</a:t>
                      </a:r>
                      <a:r>
                        <a:rPr lang="zh-CN" sz="1050" dirty="0" smtClean="0">
                          <a:latin typeface="Univers"/>
                          <a:ea typeface="宋体"/>
                          <a:cs typeface="Times New Roman"/>
                        </a:rPr>
                        <a:t>主</a:t>
                      </a:r>
                      <a:r>
                        <a:rPr lang="zh-CN" sz="1050" dirty="0">
                          <a:latin typeface="Univers"/>
                          <a:ea typeface="宋体"/>
                          <a:cs typeface="Times New Roman"/>
                        </a:rPr>
                        <a:t>数据通过表格申请方式</a:t>
                      </a:r>
                    </a:p>
                  </a:txBody>
                  <a:tcPr marL="68580" marR="68580" marT="0" marB="0"/>
                </a:tc>
                <a:tc>
                  <a:txBody>
                    <a:bodyPr/>
                    <a:lstStyle/>
                    <a:p>
                      <a:pPr>
                        <a:spcBef>
                          <a:spcPts val="600"/>
                        </a:spcBef>
                        <a:spcAft>
                          <a:spcPts val="300"/>
                        </a:spcAft>
                      </a:pPr>
                      <a:r>
                        <a:rPr lang="zh-CN" sz="1050" dirty="0">
                          <a:latin typeface="Univers"/>
                          <a:ea typeface="宋体"/>
                          <a:cs typeface="Times New Roman"/>
                        </a:rPr>
                        <a:t>流程整合</a:t>
                      </a:r>
                    </a:p>
                  </a:txBody>
                  <a:tcPr marL="68580" marR="68580" marT="0" marB="0"/>
                </a:tc>
                <a:tc>
                  <a:txBody>
                    <a:bodyPr/>
                    <a:lstStyle/>
                    <a:p>
                      <a:pPr>
                        <a:spcBef>
                          <a:spcPts val="600"/>
                        </a:spcBef>
                        <a:spcAft>
                          <a:spcPts val="300"/>
                        </a:spcAft>
                      </a:pPr>
                      <a:r>
                        <a:rPr lang="zh-CN" sz="1050" dirty="0" smtClean="0">
                          <a:latin typeface="Univers"/>
                          <a:ea typeface="宋体"/>
                          <a:cs typeface="Times New Roman"/>
                        </a:rPr>
                        <a:t>将主数据</a:t>
                      </a:r>
                      <a:r>
                        <a:rPr lang="zh-CN" altLang="en-US" sz="1050" dirty="0" smtClean="0">
                          <a:latin typeface="Univers"/>
                          <a:ea typeface="宋体"/>
                          <a:cs typeface="Times New Roman"/>
                        </a:rPr>
                        <a:t>流程</a:t>
                      </a:r>
                      <a:r>
                        <a:rPr lang="zh-CN" sz="1050" dirty="0" smtClean="0">
                          <a:latin typeface="Univers"/>
                          <a:ea typeface="宋体"/>
                          <a:cs typeface="Times New Roman"/>
                        </a:rPr>
                        <a:t>拆分</a:t>
                      </a:r>
                      <a:r>
                        <a:rPr lang="zh-CN" sz="1050" dirty="0">
                          <a:latin typeface="Univers"/>
                          <a:ea typeface="宋体"/>
                          <a:cs typeface="Times New Roman"/>
                        </a:rPr>
                        <a:t>为更小的</a:t>
                      </a:r>
                      <a:r>
                        <a:rPr lang="zh-CN" sz="1050" dirty="0" smtClean="0">
                          <a:latin typeface="Univers"/>
                          <a:ea typeface="宋体"/>
                          <a:cs typeface="Times New Roman"/>
                        </a:rPr>
                        <a:t>单元</a:t>
                      </a:r>
                      <a:r>
                        <a:rPr lang="zh-CN" altLang="en-US" sz="1050" dirty="0" smtClean="0">
                          <a:latin typeface="Univers"/>
                          <a:ea typeface="宋体"/>
                          <a:cs typeface="Times New Roman"/>
                        </a:rPr>
                        <a:t>，融合各个业务环节中，则环节数据不齐后，</a:t>
                      </a:r>
                      <a:r>
                        <a:rPr lang="zh-CN" sz="1050" dirty="0" smtClean="0">
                          <a:latin typeface="Univers"/>
                          <a:ea typeface="宋体"/>
                          <a:cs typeface="Times New Roman"/>
                        </a:rPr>
                        <a:t>通过</a:t>
                      </a:r>
                      <a:r>
                        <a:rPr lang="zh-CN" sz="1050" dirty="0">
                          <a:latin typeface="Univers"/>
                          <a:ea typeface="宋体"/>
                          <a:cs typeface="Times New Roman"/>
                        </a:rPr>
                        <a:t>系统自动写入</a:t>
                      </a:r>
                      <a:r>
                        <a:rPr lang="en-US" sz="1050" dirty="0">
                          <a:latin typeface="Univers"/>
                          <a:ea typeface="宋体"/>
                          <a:cs typeface="Times New Roman"/>
                        </a:rPr>
                        <a:t>SAP</a:t>
                      </a:r>
                      <a:endParaRPr lang="zh-CN" sz="1050" dirty="0">
                        <a:latin typeface="Univers"/>
                        <a:ea typeface="宋体"/>
                        <a:cs typeface="Times New Roman"/>
                      </a:endParaRPr>
                    </a:p>
                  </a:txBody>
                  <a:tcPr marL="68580" marR="68580" marT="0" marB="0"/>
                </a:tc>
                <a:tc>
                  <a:txBody>
                    <a:bodyPr/>
                    <a:lstStyle/>
                    <a:p>
                      <a:pPr>
                        <a:spcBef>
                          <a:spcPts val="600"/>
                        </a:spcBef>
                        <a:spcAft>
                          <a:spcPts val="300"/>
                        </a:spcAft>
                      </a:pPr>
                      <a:r>
                        <a:rPr lang="en-US" altLang="zh-CN" sz="1050" dirty="0" smtClean="0">
                          <a:latin typeface="Univers"/>
                          <a:ea typeface="宋体"/>
                          <a:cs typeface="Times New Roman"/>
                        </a:rPr>
                        <a:t>1</a:t>
                      </a:r>
                      <a:r>
                        <a:rPr lang="zh-CN" altLang="en-US" sz="1050" dirty="0" smtClean="0">
                          <a:latin typeface="Univers"/>
                          <a:ea typeface="宋体"/>
                          <a:cs typeface="Times New Roman"/>
                        </a:rPr>
                        <a:t>。</a:t>
                      </a:r>
                      <a:r>
                        <a:rPr lang="zh-CN" sz="1050" dirty="0" smtClean="0">
                          <a:latin typeface="Univers"/>
                          <a:ea typeface="宋体"/>
                          <a:cs typeface="Times New Roman"/>
                        </a:rPr>
                        <a:t>数据</a:t>
                      </a:r>
                      <a:r>
                        <a:rPr lang="zh-CN" sz="1050" dirty="0">
                          <a:latin typeface="Univers"/>
                          <a:ea typeface="宋体"/>
                          <a:cs typeface="Times New Roman"/>
                        </a:rPr>
                        <a:t>重用，减少重复</a:t>
                      </a:r>
                      <a:r>
                        <a:rPr lang="zh-CN" sz="1050" dirty="0" smtClean="0">
                          <a:latin typeface="Univers"/>
                          <a:ea typeface="宋体"/>
                          <a:cs typeface="Times New Roman"/>
                        </a:rPr>
                        <a:t>录入</a:t>
                      </a:r>
                      <a:endParaRPr lang="en-US" altLang="zh-CN" sz="1050" dirty="0" smtClean="0">
                        <a:latin typeface="Univers"/>
                        <a:ea typeface="宋体"/>
                        <a:cs typeface="Times New Roman"/>
                      </a:endParaRPr>
                    </a:p>
                    <a:p>
                      <a:pPr>
                        <a:spcBef>
                          <a:spcPts val="600"/>
                        </a:spcBef>
                        <a:spcAft>
                          <a:spcPts val="300"/>
                        </a:spcAft>
                      </a:pPr>
                      <a:r>
                        <a:rPr lang="en-US" altLang="zh-CN" sz="1050" dirty="0" smtClean="0">
                          <a:latin typeface="Univers"/>
                          <a:ea typeface="宋体"/>
                          <a:cs typeface="Times New Roman"/>
                        </a:rPr>
                        <a:t>2.</a:t>
                      </a:r>
                      <a:r>
                        <a:rPr lang="zh-CN" altLang="en-US" sz="1050" dirty="0" smtClean="0">
                          <a:latin typeface="Univers"/>
                          <a:ea typeface="宋体"/>
                          <a:cs typeface="Times New Roman"/>
                        </a:rPr>
                        <a:t>实现系统整合</a:t>
                      </a:r>
                      <a:endParaRPr lang="zh-CN" sz="1050" dirty="0">
                        <a:latin typeface="Univers"/>
                        <a:ea typeface="宋体"/>
                        <a:cs typeface="Times New Roman"/>
                      </a:endParaRPr>
                    </a:p>
                  </a:txBody>
                  <a:tcPr marL="68580" marR="68580" marT="0" marB="0"/>
                </a:tc>
              </a:tr>
              <a:tr h="536997">
                <a:tc>
                  <a:txBody>
                    <a:bodyPr/>
                    <a:lstStyle/>
                    <a:p>
                      <a:pPr>
                        <a:spcBef>
                          <a:spcPts val="600"/>
                        </a:spcBef>
                        <a:spcAft>
                          <a:spcPts val="300"/>
                        </a:spcAft>
                      </a:pPr>
                      <a:r>
                        <a:rPr lang="en-US" sz="1050" dirty="0" smtClean="0">
                          <a:latin typeface="Univers"/>
                          <a:ea typeface="宋体"/>
                          <a:cs typeface="Times New Roman"/>
                        </a:rPr>
                        <a:t>3</a:t>
                      </a:r>
                      <a:endParaRPr lang="zh-CN" sz="1050" dirty="0">
                        <a:latin typeface="Univers"/>
                        <a:ea typeface="宋体"/>
                        <a:cs typeface="Times New Roman"/>
                      </a:endParaRPr>
                    </a:p>
                  </a:txBody>
                  <a:tcPr marL="68580" marR="68580" marT="0" marB="0"/>
                </a:tc>
                <a:tc>
                  <a:txBody>
                    <a:bodyPr/>
                    <a:lstStyle/>
                    <a:p>
                      <a:pPr>
                        <a:spcBef>
                          <a:spcPts val="600"/>
                        </a:spcBef>
                        <a:spcAft>
                          <a:spcPts val="300"/>
                        </a:spcAft>
                      </a:pPr>
                      <a:r>
                        <a:rPr lang="zh-CN" sz="1050" dirty="0">
                          <a:latin typeface="Univers"/>
                          <a:ea typeface="宋体"/>
                          <a:cs typeface="Times New Roman"/>
                        </a:rPr>
                        <a:t>当前模型无流程终止操作</a:t>
                      </a:r>
                    </a:p>
                  </a:txBody>
                  <a:tcPr marL="68580" marR="68580" marT="0" marB="0"/>
                </a:tc>
                <a:tc>
                  <a:txBody>
                    <a:bodyPr/>
                    <a:lstStyle/>
                    <a:p>
                      <a:pPr>
                        <a:spcBef>
                          <a:spcPts val="600"/>
                        </a:spcBef>
                        <a:spcAft>
                          <a:spcPts val="300"/>
                        </a:spcAft>
                      </a:pPr>
                      <a:r>
                        <a:rPr lang="zh-CN" sz="1050" dirty="0">
                          <a:latin typeface="Univers"/>
                          <a:ea typeface="宋体"/>
                          <a:cs typeface="Times New Roman"/>
                        </a:rPr>
                        <a:t>功能添加</a:t>
                      </a:r>
                    </a:p>
                  </a:txBody>
                  <a:tcPr marL="68580" marR="68580" marT="0" marB="0"/>
                </a:tc>
                <a:tc>
                  <a:txBody>
                    <a:bodyPr/>
                    <a:lstStyle/>
                    <a:p>
                      <a:pPr>
                        <a:spcBef>
                          <a:spcPts val="600"/>
                        </a:spcBef>
                        <a:spcAft>
                          <a:spcPts val="300"/>
                        </a:spcAft>
                      </a:pPr>
                      <a:r>
                        <a:rPr lang="zh-CN" sz="1050">
                          <a:latin typeface="Univers"/>
                          <a:ea typeface="宋体"/>
                          <a:cs typeface="Times New Roman"/>
                        </a:rPr>
                        <a:t>在具有驳回功能的环节增加终止流程操作</a:t>
                      </a:r>
                    </a:p>
                  </a:txBody>
                  <a:tcPr marL="68580" marR="68580" marT="0" marB="0"/>
                </a:tc>
                <a:tc>
                  <a:txBody>
                    <a:bodyPr/>
                    <a:lstStyle/>
                    <a:p>
                      <a:pPr>
                        <a:spcBef>
                          <a:spcPts val="600"/>
                        </a:spcBef>
                        <a:spcAft>
                          <a:spcPts val="300"/>
                        </a:spcAft>
                      </a:pPr>
                      <a:r>
                        <a:rPr lang="zh-CN" sz="1050">
                          <a:latin typeface="Univers"/>
                          <a:ea typeface="宋体"/>
                          <a:cs typeface="Times New Roman"/>
                        </a:rPr>
                        <a:t>业务流程实例的完整性</a:t>
                      </a:r>
                    </a:p>
                  </a:txBody>
                  <a:tcPr marL="68580" marR="68580" marT="0" marB="0"/>
                </a:tc>
              </a:tr>
              <a:tr h="664853">
                <a:tc>
                  <a:txBody>
                    <a:bodyPr/>
                    <a:lstStyle/>
                    <a:p>
                      <a:pPr>
                        <a:spcBef>
                          <a:spcPts val="600"/>
                        </a:spcBef>
                        <a:spcAft>
                          <a:spcPts val="300"/>
                        </a:spcAft>
                      </a:pPr>
                      <a:r>
                        <a:rPr lang="en-US" sz="1050" dirty="0" smtClean="0">
                          <a:latin typeface="Univers"/>
                          <a:ea typeface="宋体"/>
                          <a:cs typeface="Times New Roman"/>
                        </a:rPr>
                        <a:t>4</a:t>
                      </a:r>
                      <a:endParaRPr lang="zh-CN" sz="1050" dirty="0">
                        <a:latin typeface="Univers"/>
                        <a:ea typeface="宋体"/>
                        <a:cs typeface="Times New Roman"/>
                      </a:endParaRPr>
                    </a:p>
                  </a:txBody>
                  <a:tcPr marL="68580" marR="68580" marT="0" marB="0"/>
                </a:tc>
                <a:tc>
                  <a:txBody>
                    <a:bodyPr/>
                    <a:lstStyle/>
                    <a:p>
                      <a:pPr>
                        <a:spcBef>
                          <a:spcPts val="600"/>
                        </a:spcBef>
                        <a:spcAft>
                          <a:spcPts val="300"/>
                        </a:spcAft>
                      </a:pPr>
                      <a:r>
                        <a:rPr lang="zh-CN" sz="1050" dirty="0">
                          <a:latin typeface="Univers"/>
                          <a:ea typeface="宋体"/>
                          <a:cs typeface="Times New Roman"/>
                        </a:rPr>
                        <a:t>当前在</a:t>
                      </a:r>
                      <a:r>
                        <a:rPr lang="en-US" sz="1050" dirty="0">
                          <a:latin typeface="Univers"/>
                          <a:ea typeface="宋体"/>
                          <a:cs typeface="Times New Roman"/>
                        </a:rPr>
                        <a:t>ARIS</a:t>
                      </a:r>
                      <a:r>
                        <a:rPr lang="zh-CN" sz="1050" dirty="0">
                          <a:latin typeface="Univers"/>
                          <a:ea typeface="宋体"/>
                          <a:cs typeface="Times New Roman"/>
                        </a:rPr>
                        <a:t>模型中有较多线下环节</a:t>
                      </a:r>
                    </a:p>
                  </a:txBody>
                  <a:tcPr marL="68580" marR="68580" marT="0" marB="0"/>
                </a:tc>
                <a:tc>
                  <a:txBody>
                    <a:bodyPr/>
                    <a:lstStyle/>
                    <a:p>
                      <a:pPr>
                        <a:spcBef>
                          <a:spcPts val="600"/>
                        </a:spcBef>
                        <a:spcAft>
                          <a:spcPts val="300"/>
                        </a:spcAft>
                      </a:pPr>
                      <a:r>
                        <a:rPr lang="zh-CN" sz="1050">
                          <a:latin typeface="Univers"/>
                          <a:ea typeface="宋体"/>
                          <a:cs typeface="Times New Roman"/>
                        </a:rPr>
                        <a:t>环节合并</a:t>
                      </a:r>
                    </a:p>
                  </a:txBody>
                  <a:tcPr marL="68580" marR="68580" marT="0" marB="0"/>
                </a:tc>
                <a:tc>
                  <a:txBody>
                    <a:bodyPr/>
                    <a:lstStyle/>
                    <a:p>
                      <a:pPr>
                        <a:spcBef>
                          <a:spcPts val="600"/>
                        </a:spcBef>
                        <a:spcAft>
                          <a:spcPts val="300"/>
                        </a:spcAft>
                      </a:pPr>
                      <a:r>
                        <a:rPr lang="zh-CN" sz="1050">
                          <a:latin typeface="Univers"/>
                          <a:ea typeface="宋体"/>
                          <a:cs typeface="Times New Roman"/>
                        </a:rPr>
                        <a:t>在关键的线下环节完成后增加确认环节。</a:t>
                      </a:r>
                    </a:p>
                  </a:txBody>
                  <a:tcPr marL="68580" marR="68580" marT="0" marB="0"/>
                </a:tc>
                <a:tc>
                  <a:txBody>
                    <a:bodyPr/>
                    <a:lstStyle/>
                    <a:p>
                      <a:pPr>
                        <a:spcBef>
                          <a:spcPts val="600"/>
                        </a:spcBef>
                        <a:spcAft>
                          <a:spcPts val="300"/>
                        </a:spcAft>
                      </a:pPr>
                      <a:r>
                        <a:rPr lang="zh-CN" sz="1050">
                          <a:latin typeface="Univers"/>
                          <a:ea typeface="宋体"/>
                          <a:cs typeface="Times New Roman"/>
                        </a:rPr>
                        <a:t>业务流程实例完整性</a:t>
                      </a:r>
                    </a:p>
                    <a:p>
                      <a:pPr>
                        <a:spcBef>
                          <a:spcPts val="600"/>
                        </a:spcBef>
                        <a:spcAft>
                          <a:spcPts val="300"/>
                        </a:spcAft>
                      </a:pPr>
                      <a:r>
                        <a:rPr lang="zh-CN" sz="1050">
                          <a:latin typeface="Univers"/>
                          <a:ea typeface="宋体"/>
                          <a:cs typeface="Times New Roman"/>
                        </a:rPr>
                        <a:t>核心业务监控</a:t>
                      </a:r>
                    </a:p>
                  </a:txBody>
                  <a:tcPr marL="68580" marR="68580" marT="0" marB="0"/>
                </a:tc>
              </a:tr>
              <a:tr h="1022851">
                <a:tc>
                  <a:txBody>
                    <a:bodyPr/>
                    <a:lstStyle/>
                    <a:p>
                      <a:pPr>
                        <a:spcBef>
                          <a:spcPts val="600"/>
                        </a:spcBef>
                        <a:spcAft>
                          <a:spcPts val="300"/>
                        </a:spcAft>
                      </a:pPr>
                      <a:r>
                        <a:rPr lang="en-US" sz="1050" dirty="0" smtClean="0">
                          <a:latin typeface="Univers"/>
                          <a:ea typeface="宋体"/>
                          <a:cs typeface="Times New Roman"/>
                        </a:rPr>
                        <a:t>5</a:t>
                      </a:r>
                      <a:endParaRPr lang="zh-CN" sz="1050" dirty="0">
                        <a:latin typeface="Univers"/>
                        <a:ea typeface="宋体"/>
                        <a:cs typeface="Times New Roman"/>
                      </a:endParaRPr>
                    </a:p>
                  </a:txBody>
                  <a:tcPr marL="68580" marR="68580" marT="0" marB="0"/>
                </a:tc>
                <a:tc>
                  <a:txBody>
                    <a:bodyPr/>
                    <a:lstStyle/>
                    <a:p>
                      <a:pPr>
                        <a:spcBef>
                          <a:spcPts val="600"/>
                        </a:spcBef>
                        <a:spcAft>
                          <a:spcPts val="300"/>
                        </a:spcAft>
                      </a:pPr>
                      <a:r>
                        <a:rPr lang="zh-CN" sz="1050" dirty="0">
                          <a:latin typeface="Univers"/>
                          <a:ea typeface="宋体"/>
                          <a:cs typeface="Times New Roman"/>
                        </a:rPr>
                        <a:t>新开门店设备导入为单独的流程</a:t>
                      </a:r>
                    </a:p>
                  </a:txBody>
                  <a:tcPr marL="68580" marR="68580" marT="0" marB="0"/>
                </a:tc>
                <a:tc>
                  <a:txBody>
                    <a:bodyPr/>
                    <a:lstStyle/>
                    <a:p>
                      <a:pPr>
                        <a:spcBef>
                          <a:spcPts val="600"/>
                        </a:spcBef>
                        <a:spcAft>
                          <a:spcPts val="300"/>
                        </a:spcAft>
                      </a:pPr>
                      <a:r>
                        <a:rPr lang="zh-CN" sz="1050">
                          <a:latin typeface="Univers"/>
                          <a:ea typeface="宋体"/>
                          <a:cs typeface="Times New Roman"/>
                        </a:rPr>
                        <a:t>流程整合</a:t>
                      </a:r>
                    </a:p>
                  </a:txBody>
                  <a:tcPr marL="68580" marR="68580" marT="0" marB="0"/>
                </a:tc>
                <a:tc>
                  <a:txBody>
                    <a:bodyPr/>
                    <a:lstStyle/>
                    <a:p>
                      <a:pPr>
                        <a:spcBef>
                          <a:spcPts val="600"/>
                        </a:spcBef>
                        <a:spcAft>
                          <a:spcPts val="300"/>
                        </a:spcAft>
                      </a:pPr>
                      <a:r>
                        <a:rPr lang="zh-CN" sz="1050" dirty="0">
                          <a:latin typeface="Univers"/>
                          <a:ea typeface="宋体"/>
                          <a:cs typeface="Times New Roman"/>
                        </a:rPr>
                        <a:t>将流程拆解为多个环节融合到新开店业务流程中</a:t>
                      </a:r>
                    </a:p>
                  </a:txBody>
                  <a:tcPr marL="68580" marR="68580" marT="0" marB="0"/>
                </a:tc>
                <a:tc>
                  <a:txBody>
                    <a:bodyPr/>
                    <a:lstStyle/>
                    <a:p>
                      <a:pPr marL="342900" lvl="0" indent="-342900">
                        <a:spcBef>
                          <a:spcPts val="600"/>
                        </a:spcBef>
                        <a:spcAft>
                          <a:spcPts val="300"/>
                        </a:spcAft>
                        <a:buFont typeface="+mj-lt"/>
                        <a:buAutoNum type="arabicPeriod"/>
                      </a:pPr>
                      <a:r>
                        <a:rPr lang="zh-CN" sz="1050" dirty="0">
                          <a:latin typeface="Univers"/>
                          <a:ea typeface="宋体"/>
                          <a:cs typeface="Times New Roman"/>
                        </a:rPr>
                        <a:t>门店设备导入依赖于环节事件</a:t>
                      </a:r>
                    </a:p>
                    <a:p>
                      <a:pPr marL="342900" lvl="0" indent="-342900">
                        <a:spcBef>
                          <a:spcPts val="600"/>
                        </a:spcBef>
                        <a:spcAft>
                          <a:spcPts val="300"/>
                        </a:spcAft>
                        <a:buFont typeface="+mj-lt"/>
                        <a:buAutoNum type="arabicPeriod"/>
                      </a:pPr>
                      <a:r>
                        <a:rPr lang="zh-CN" sz="1050" dirty="0">
                          <a:latin typeface="Univers"/>
                          <a:ea typeface="宋体"/>
                          <a:cs typeface="Times New Roman"/>
                        </a:rPr>
                        <a:t>流程环节相对单一</a:t>
                      </a:r>
                    </a:p>
                  </a:txBody>
                  <a:tcPr marL="68580" marR="68580" marT="0" marB="0"/>
                </a:tc>
              </a:tr>
            </a:tbl>
          </a:graphicData>
        </a:graphic>
      </p:graphicFrame>
    </p:spTree>
  </p:cSld>
  <p:clrMapOvr>
    <a:masterClrMapping/>
  </p:clrMapOvr>
  <p:transition>
    <p:pull dir="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内容占位符 2"/>
          <p:cNvSpPr>
            <a:spLocks noGrp="1"/>
          </p:cNvSpPr>
          <p:nvPr>
            <p:ph idx="1"/>
          </p:nvPr>
        </p:nvSpPr>
        <p:spPr>
          <a:xfrm>
            <a:off x="142844" y="1000108"/>
            <a:ext cx="8745538" cy="811367"/>
          </a:xfrm>
        </p:spPr>
        <p:txBody>
          <a:bodyPr/>
          <a:lstStyle/>
          <a:p>
            <a:pPr>
              <a:buFont typeface="Wingdings" pitchFamily="2" charset="2"/>
              <a:buNone/>
            </a:pPr>
            <a:r>
              <a:rPr lang="zh-CN" altLang="zh-CN" dirty="0" smtClean="0">
                <a:ea typeface="宋体" pitchFamily="2" charset="-122"/>
              </a:rPr>
              <a:t>表单</a:t>
            </a:r>
            <a:r>
              <a:rPr lang="zh-CN" altLang="en-US" dirty="0" smtClean="0">
                <a:ea typeface="宋体" pitchFamily="2" charset="-122"/>
              </a:rPr>
              <a:t>主要</a:t>
            </a:r>
            <a:r>
              <a:rPr lang="zh-CN" altLang="zh-CN" dirty="0" smtClean="0">
                <a:ea typeface="宋体" pitchFamily="2" charset="-122"/>
              </a:rPr>
              <a:t>改进</a:t>
            </a:r>
            <a:r>
              <a:rPr lang="zh-CN" altLang="en-US" dirty="0" smtClean="0">
                <a:ea typeface="宋体" pitchFamily="2" charset="-122"/>
              </a:rPr>
              <a:t>点概述</a:t>
            </a:r>
            <a:endParaRPr lang="en-US" altLang="zh-CN" dirty="0" smtClean="0">
              <a:ea typeface="宋体" pitchFamily="2" charset="-122"/>
            </a:endParaRPr>
          </a:p>
          <a:p>
            <a:pPr>
              <a:buFont typeface="Wingdings" pitchFamily="2" charset="2"/>
              <a:buNone/>
            </a:pPr>
            <a:endParaRPr lang="zh-CN" altLang="zh-CN" dirty="0" smtClean="0">
              <a:ea typeface="宋体" pitchFamily="2" charset="-122"/>
            </a:endParaRPr>
          </a:p>
        </p:txBody>
      </p:sp>
      <p:sp>
        <p:nvSpPr>
          <p:cNvPr id="39938" name="标题 1"/>
          <p:cNvSpPr>
            <a:spLocks noGrp="1"/>
          </p:cNvSpPr>
          <p:nvPr>
            <p:ph type="title"/>
          </p:nvPr>
        </p:nvSpPr>
        <p:spPr/>
        <p:txBody>
          <a:bodyPr/>
          <a:lstStyle/>
          <a:p>
            <a:r>
              <a:rPr lang="zh-CN" altLang="en-US" dirty="0" smtClean="0"/>
              <a:t>业务方案设计</a:t>
            </a:r>
            <a:r>
              <a:rPr lang="en-US" altLang="zh-CN" dirty="0" smtClean="0"/>
              <a:t>-</a:t>
            </a:r>
            <a:r>
              <a:rPr lang="zh-CN" altLang="zh-CN" dirty="0" smtClean="0"/>
              <a:t>流程蓝图设计</a:t>
            </a:r>
            <a:endParaRPr lang="zh-CN" altLang="en-US" dirty="0" smtClean="0"/>
          </a:p>
        </p:txBody>
      </p:sp>
      <p:sp>
        <p:nvSpPr>
          <p:cNvPr id="39940" name="页脚占位符 3"/>
          <p:cNvSpPr>
            <a:spLocks noGrp="1"/>
          </p:cNvSpPr>
          <p:nvPr>
            <p:ph type="ftr"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graphicFrame>
        <p:nvGraphicFramePr>
          <p:cNvPr id="5" name="表格 4"/>
          <p:cNvGraphicFramePr>
            <a:graphicFrameLocks noGrp="1"/>
          </p:cNvGraphicFramePr>
          <p:nvPr/>
        </p:nvGraphicFramePr>
        <p:xfrm>
          <a:off x="214282" y="2071678"/>
          <a:ext cx="8568952" cy="3175436"/>
        </p:xfrm>
        <a:graphic>
          <a:graphicData uri="http://schemas.openxmlformats.org/drawingml/2006/table">
            <a:tbl>
              <a:tblPr firstRow="1" bandRow="1">
                <a:tableStyleId>{5C22544A-7EE6-4342-B048-85BDC9FD1C3A}</a:tableStyleId>
              </a:tblPr>
              <a:tblGrid>
                <a:gridCol w="749275"/>
                <a:gridCol w="1843013"/>
                <a:gridCol w="3834426"/>
                <a:gridCol w="2142238"/>
              </a:tblGrid>
              <a:tr h="536386">
                <a:tc>
                  <a:txBody>
                    <a:bodyPr/>
                    <a:lstStyle/>
                    <a:p>
                      <a:pPr algn="ctr">
                        <a:spcBef>
                          <a:spcPts val="600"/>
                        </a:spcBef>
                        <a:spcAft>
                          <a:spcPts val="300"/>
                        </a:spcAft>
                      </a:pPr>
                      <a:r>
                        <a:rPr lang="zh-CN" sz="1800" b="1" dirty="0">
                          <a:latin typeface="Univers"/>
                          <a:ea typeface="宋体"/>
                          <a:cs typeface="Times New Roman"/>
                        </a:rPr>
                        <a:t>序号</a:t>
                      </a:r>
                      <a:endParaRPr lang="zh-CN" sz="1800" dirty="0">
                        <a:latin typeface="Univers"/>
                        <a:ea typeface="宋体"/>
                        <a:cs typeface="Times New Roman"/>
                      </a:endParaRPr>
                    </a:p>
                  </a:txBody>
                  <a:tcPr marL="68580" marR="68580" marT="0" marB="0">
                    <a:solidFill>
                      <a:srgbClr val="FF6600"/>
                    </a:solidFill>
                  </a:tcPr>
                </a:tc>
                <a:tc>
                  <a:txBody>
                    <a:bodyPr/>
                    <a:lstStyle/>
                    <a:p>
                      <a:pPr>
                        <a:spcBef>
                          <a:spcPts val="600"/>
                        </a:spcBef>
                        <a:spcAft>
                          <a:spcPts val="300"/>
                        </a:spcAft>
                        <a:tabLst>
                          <a:tab pos="342900" algn="l"/>
                          <a:tab pos="561340" algn="ctr"/>
                          <a:tab pos="1123315" algn="r"/>
                        </a:tabLst>
                      </a:pPr>
                      <a:r>
                        <a:rPr lang="en-US" sz="1800" b="1" dirty="0">
                          <a:latin typeface="Univers"/>
                          <a:ea typeface="宋体"/>
                          <a:cs typeface="Times New Roman"/>
                        </a:rPr>
                        <a:t> </a:t>
                      </a:r>
                      <a:r>
                        <a:rPr lang="zh-CN" sz="1800" b="1" dirty="0">
                          <a:latin typeface="Univers"/>
                          <a:ea typeface="宋体"/>
                          <a:cs typeface="Times New Roman"/>
                        </a:rPr>
                        <a:t>现状</a:t>
                      </a:r>
                      <a:endParaRPr lang="zh-CN" sz="1800" dirty="0">
                        <a:latin typeface="Univers"/>
                        <a:ea typeface="宋体"/>
                        <a:cs typeface="Times New Roman"/>
                      </a:endParaRPr>
                    </a:p>
                  </a:txBody>
                  <a:tcPr marL="68580" marR="68580" marT="0" marB="0">
                    <a:solidFill>
                      <a:srgbClr val="FF6600"/>
                    </a:solidFill>
                  </a:tcPr>
                </a:tc>
                <a:tc>
                  <a:txBody>
                    <a:bodyPr/>
                    <a:lstStyle/>
                    <a:p>
                      <a:pPr algn="ctr">
                        <a:spcBef>
                          <a:spcPts val="600"/>
                        </a:spcBef>
                        <a:spcAft>
                          <a:spcPts val="300"/>
                        </a:spcAft>
                      </a:pPr>
                      <a:r>
                        <a:rPr lang="zh-CN" sz="1800" b="1" dirty="0">
                          <a:latin typeface="Univers"/>
                          <a:ea typeface="宋体"/>
                          <a:cs typeface="Times New Roman"/>
                        </a:rPr>
                        <a:t>改进</a:t>
                      </a:r>
                      <a:endParaRPr lang="zh-CN" sz="1800" dirty="0">
                        <a:latin typeface="Univers"/>
                        <a:ea typeface="宋体"/>
                        <a:cs typeface="Times New Roman"/>
                      </a:endParaRPr>
                    </a:p>
                  </a:txBody>
                  <a:tcPr marL="68580" marR="68580" marT="0" marB="0">
                    <a:solidFill>
                      <a:srgbClr val="FF6600"/>
                    </a:solidFill>
                  </a:tcPr>
                </a:tc>
                <a:tc>
                  <a:txBody>
                    <a:bodyPr/>
                    <a:lstStyle/>
                    <a:p>
                      <a:pPr algn="ctr">
                        <a:spcBef>
                          <a:spcPts val="600"/>
                        </a:spcBef>
                        <a:spcAft>
                          <a:spcPts val="300"/>
                        </a:spcAft>
                      </a:pPr>
                      <a:r>
                        <a:rPr lang="zh-CN" sz="1800" b="1" dirty="0">
                          <a:latin typeface="Univers"/>
                          <a:ea typeface="宋体"/>
                          <a:cs typeface="Times New Roman"/>
                        </a:rPr>
                        <a:t>说明</a:t>
                      </a:r>
                      <a:endParaRPr lang="zh-CN" sz="1800" dirty="0">
                        <a:latin typeface="Univers"/>
                        <a:ea typeface="宋体"/>
                        <a:cs typeface="Times New Roman"/>
                      </a:endParaRPr>
                    </a:p>
                  </a:txBody>
                  <a:tcPr marL="68580" marR="68580" marT="0" marB="0">
                    <a:solidFill>
                      <a:srgbClr val="FF6600"/>
                    </a:solidFill>
                  </a:tcPr>
                </a:tc>
              </a:tr>
              <a:tr h="1408301">
                <a:tc>
                  <a:txBody>
                    <a:bodyPr/>
                    <a:lstStyle/>
                    <a:p>
                      <a:pPr>
                        <a:spcBef>
                          <a:spcPts val="600"/>
                        </a:spcBef>
                        <a:spcAft>
                          <a:spcPts val="300"/>
                        </a:spcAft>
                      </a:pPr>
                      <a:r>
                        <a:rPr lang="en-US" sz="1050" dirty="0">
                          <a:latin typeface="Univers"/>
                          <a:ea typeface="宋体"/>
                          <a:cs typeface="Times New Roman"/>
                        </a:rPr>
                        <a:t>1</a:t>
                      </a:r>
                      <a:endParaRPr lang="zh-CN" sz="1050" dirty="0">
                        <a:latin typeface="Univers"/>
                        <a:ea typeface="宋体"/>
                        <a:cs typeface="Times New Roman"/>
                      </a:endParaRPr>
                    </a:p>
                  </a:txBody>
                  <a:tcPr marL="68580" marR="68580" marT="0" marB="0"/>
                </a:tc>
                <a:tc>
                  <a:txBody>
                    <a:bodyPr/>
                    <a:lstStyle/>
                    <a:p>
                      <a:pPr>
                        <a:spcBef>
                          <a:spcPts val="600"/>
                        </a:spcBef>
                        <a:spcAft>
                          <a:spcPts val="300"/>
                        </a:spcAft>
                      </a:pPr>
                      <a:r>
                        <a:rPr lang="zh-CN" sz="1050" dirty="0">
                          <a:latin typeface="Univers"/>
                          <a:ea typeface="宋体"/>
                          <a:cs typeface="Times New Roman"/>
                        </a:rPr>
                        <a:t>当前表单无统一格式</a:t>
                      </a:r>
                    </a:p>
                  </a:txBody>
                  <a:tcPr marL="68580" marR="68580" marT="0" marB="0"/>
                </a:tc>
                <a:tc>
                  <a:txBody>
                    <a:bodyPr/>
                    <a:lstStyle/>
                    <a:p>
                      <a:pPr>
                        <a:spcBef>
                          <a:spcPts val="600"/>
                        </a:spcBef>
                        <a:spcAft>
                          <a:spcPts val="300"/>
                        </a:spcAft>
                      </a:pPr>
                      <a:r>
                        <a:rPr lang="zh-CN" sz="1050" dirty="0">
                          <a:latin typeface="Univers"/>
                          <a:ea typeface="宋体"/>
                          <a:cs typeface="Times New Roman"/>
                        </a:rPr>
                        <a:t>建议将表单根据内容分为以下几部分（填写人信息、门店基本信息、业务信息）</a:t>
                      </a:r>
                    </a:p>
                    <a:p>
                      <a:pPr>
                        <a:spcBef>
                          <a:spcPts val="600"/>
                        </a:spcBef>
                        <a:spcAft>
                          <a:spcPts val="300"/>
                        </a:spcAft>
                      </a:pPr>
                      <a:r>
                        <a:rPr lang="zh-CN" sz="1050" dirty="0">
                          <a:latin typeface="Univers"/>
                          <a:ea typeface="宋体"/>
                          <a:cs typeface="Times New Roman"/>
                        </a:rPr>
                        <a:t>填写人信息包含填写人姓名、部门、填写日期等信息。</a:t>
                      </a:r>
                    </a:p>
                    <a:p>
                      <a:pPr>
                        <a:spcBef>
                          <a:spcPts val="600"/>
                        </a:spcBef>
                        <a:spcAft>
                          <a:spcPts val="300"/>
                        </a:spcAft>
                      </a:pPr>
                      <a:r>
                        <a:rPr lang="zh-CN" sz="1050" dirty="0">
                          <a:latin typeface="Univers"/>
                          <a:ea typeface="宋体"/>
                          <a:cs typeface="Times New Roman"/>
                        </a:rPr>
                        <a:t>门店基本信息包含（门店编码、</a:t>
                      </a:r>
                      <a:r>
                        <a:rPr lang="en-US" sz="1050" dirty="0">
                          <a:latin typeface="Univers"/>
                          <a:ea typeface="宋体"/>
                          <a:cs typeface="Times New Roman"/>
                        </a:rPr>
                        <a:t>SAP</a:t>
                      </a:r>
                      <a:r>
                        <a:rPr lang="zh-CN" sz="1050" dirty="0">
                          <a:latin typeface="Univers"/>
                          <a:ea typeface="宋体"/>
                          <a:cs typeface="Times New Roman"/>
                        </a:rPr>
                        <a:t>编码、门店名称等基本信息）</a:t>
                      </a:r>
                    </a:p>
                    <a:p>
                      <a:pPr>
                        <a:spcBef>
                          <a:spcPts val="600"/>
                        </a:spcBef>
                        <a:spcAft>
                          <a:spcPts val="300"/>
                        </a:spcAft>
                      </a:pPr>
                      <a:r>
                        <a:rPr lang="zh-CN" sz="1050" dirty="0">
                          <a:latin typeface="Univers"/>
                          <a:ea typeface="宋体"/>
                          <a:cs typeface="Times New Roman"/>
                        </a:rPr>
                        <a:t>业务信息则需要根据流程来对应</a:t>
                      </a:r>
                    </a:p>
                  </a:txBody>
                  <a:tcPr marL="68580" marR="68580" marT="0" marB="0"/>
                </a:tc>
                <a:tc>
                  <a:txBody>
                    <a:bodyPr/>
                    <a:lstStyle/>
                    <a:p>
                      <a:pPr>
                        <a:spcBef>
                          <a:spcPts val="600"/>
                        </a:spcBef>
                        <a:spcAft>
                          <a:spcPts val="300"/>
                        </a:spcAft>
                      </a:pPr>
                      <a:r>
                        <a:rPr lang="zh-CN" sz="1050" dirty="0">
                          <a:latin typeface="Univers"/>
                          <a:ea typeface="宋体"/>
                          <a:cs typeface="Times New Roman"/>
                        </a:rPr>
                        <a:t>使表单布局统一</a:t>
                      </a:r>
                      <a:r>
                        <a:rPr lang="en-US" sz="1050" dirty="0">
                          <a:latin typeface="Univers"/>
                          <a:ea typeface="宋体"/>
                          <a:cs typeface="Times New Roman"/>
                        </a:rPr>
                        <a:t> </a:t>
                      </a:r>
                      <a:endParaRPr lang="zh-CN" sz="1050" dirty="0">
                        <a:latin typeface="Univers"/>
                        <a:ea typeface="宋体"/>
                        <a:cs typeface="Times New Roman"/>
                      </a:endParaRPr>
                    </a:p>
                  </a:txBody>
                  <a:tcPr marL="68580" marR="68580" marT="0" marB="0"/>
                </a:tc>
              </a:tr>
              <a:tr h="536386">
                <a:tc>
                  <a:txBody>
                    <a:bodyPr/>
                    <a:lstStyle/>
                    <a:p>
                      <a:pPr>
                        <a:spcBef>
                          <a:spcPts val="600"/>
                        </a:spcBef>
                        <a:spcAft>
                          <a:spcPts val="300"/>
                        </a:spcAft>
                      </a:pPr>
                      <a:r>
                        <a:rPr lang="en-US" sz="1050">
                          <a:latin typeface="Univers"/>
                          <a:ea typeface="宋体"/>
                          <a:cs typeface="Times New Roman"/>
                        </a:rPr>
                        <a:t>2</a:t>
                      </a:r>
                      <a:endParaRPr lang="zh-CN" sz="1050">
                        <a:latin typeface="Univers"/>
                        <a:ea typeface="宋体"/>
                        <a:cs typeface="Times New Roman"/>
                      </a:endParaRPr>
                    </a:p>
                  </a:txBody>
                  <a:tcPr marL="68580" marR="68580" marT="0" marB="0"/>
                </a:tc>
                <a:tc>
                  <a:txBody>
                    <a:bodyPr/>
                    <a:lstStyle/>
                    <a:p>
                      <a:pPr>
                        <a:spcBef>
                          <a:spcPts val="600"/>
                        </a:spcBef>
                        <a:spcAft>
                          <a:spcPts val="300"/>
                        </a:spcAft>
                      </a:pPr>
                      <a:r>
                        <a:rPr lang="zh-CN" sz="1050" dirty="0">
                          <a:latin typeface="Univers"/>
                          <a:ea typeface="宋体"/>
                          <a:cs typeface="Times New Roman"/>
                        </a:rPr>
                        <a:t>当前较多的环节未有对应表单</a:t>
                      </a:r>
                    </a:p>
                  </a:txBody>
                  <a:tcPr marL="68580" marR="68580" marT="0" marB="0"/>
                </a:tc>
                <a:tc>
                  <a:txBody>
                    <a:bodyPr/>
                    <a:lstStyle/>
                    <a:p>
                      <a:pPr>
                        <a:spcBef>
                          <a:spcPts val="600"/>
                        </a:spcBef>
                        <a:spcAft>
                          <a:spcPts val="300"/>
                        </a:spcAft>
                      </a:pPr>
                      <a:r>
                        <a:rPr lang="zh-CN" sz="1050">
                          <a:latin typeface="Univers"/>
                          <a:ea typeface="宋体"/>
                          <a:cs typeface="Times New Roman"/>
                        </a:rPr>
                        <a:t>新增相关业务表单</a:t>
                      </a:r>
                    </a:p>
                  </a:txBody>
                  <a:tcPr marL="68580" marR="68580" marT="0" marB="0"/>
                </a:tc>
                <a:tc>
                  <a:txBody>
                    <a:bodyPr/>
                    <a:lstStyle/>
                    <a:p>
                      <a:pPr>
                        <a:spcBef>
                          <a:spcPts val="600"/>
                        </a:spcBef>
                        <a:spcAft>
                          <a:spcPts val="300"/>
                        </a:spcAft>
                      </a:pPr>
                      <a:r>
                        <a:rPr lang="zh-CN" sz="1050">
                          <a:latin typeface="Univers"/>
                          <a:ea typeface="宋体"/>
                          <a:cs typeface="Times New Roman"/>
                        </a:rPr>
                        <a:t>参见各流程蓝图</a:t>
                      </a:r>
                    </a:p>
                  </a:txBody>
                  <a:tcPr marL="68580" marR="68580" marT="0" marB="0"/>
                </a:tc>
              </a:tr>
              <a:tr h="694363">
                <a:tc>
                  <a:txBody>
                    <a:bodyPr/>
                    <a:lstStyle/>
                    <a:p>
                      <a:pPr>
                        <a:spcBef>
                          <a:spcPts val="600"/>
                        </a:spcBef>
                        <a:spcAft>
                          <a:spcPts val="300"/>
                        </a:spcAft>
                      </a:pPr>
                      <a:r>
                        <a:rPr lang="en-US" sz="1050">
                          <a:latin typeface="Univers"/>
                          <a:ea typeface="宋体"/>
                          <a:cs typeface="Times New Roman"/>
                        </a:rPr>
                        <a:t>3</a:t>
                      </a:r>
                      <a:endParaRPr lang="zh-CN" sz="1050">
                        <a:latin typeface="Univers"/>
                        <a:ea typeface="宋体"/>
                        <a:cs typeface="Times New Roman"/>
                      </a:endParaRPr>
                    </a:p>
                  </a:txBody>
                  <a:tcPr marL="68580" marR="68580" marT="0" marB="0"/>
                </a:tc>
                <a:tc>
                  <a:txBody>
                    <a:bodyPr/>
                    <a:lstStyle/>
                    <a:p>
                      <a:pPr>
                        <a:spcBef>
                          <a:spcPts val="600"/>
                        </a:spcBef>
                        <a:spcAft>
                          <a:spcPts val="300"/>
                        </a:spcAft>
                      </a:pPr>
                      <a:r>
                        <a:rPr lang="zh-CN" sz="1050" dirty="0">
                          <a:latin typeface="Univers"/>
                          <a:ea typeface="宋体"/>
                          <a:cs typeface="Times New Roman"/>
                        </a:rPr>
                        <a:t>当前主数据通过</a:t>
                      </a:r>
                      <a:r>
                        <a:rPr lang="en-US" sz="1050" dirty="0">
                          <a:latin typeface="Univers"/>
                          <a:ea typeface="宋体"/>
                          <a:cs typeface="Times New Roman"/>
                        </a:rPr>
                        <a:t>EXCEL</a:t>
                      </a:r>
                      <a:r>
                        <a:rPr lang="zh-CN" sz="1050" dirty="0">
                          <a:latin typeface="Univers"/>
                          <a:ea typeface="宋体"/>
                          <a:cs typeface="Times New Roman"/>
                        </a:rPr>
                        <a:t>填写</a:t>
                      </a:r>
                    </a:p>
                  </a:txBody>
                  <a:tcPr marL="68580" marR="68580" marT="0" marB="0"/>
                </a:tc>
                <a:tc>
                  <a:txBody>
                    <a:bodyPr/>
                    <a:lstStyle/>
                    <a:p>
                      <a:pPr>
                        <a:spcBef>
                          <a:spcPts val="600"/>
                        </a:spcBef>
                        <a:spcAft>
                          <a:spcPts val="300"/>
                        </a:spcAft>
                      </a:pPr>
                      <a:r>
                        <a:rPr lang="zh-CN" sz="1050">
                          <a:latin typeface="Univers"/>
                          <a:ea typeface="宋体"/>
                          <a:cs typeface="Times New Roman"/>
                        </a:rPr>
                        <a:t>在流程各个环节新增或者调整业务表单，录入主数据相关信息</a:t>
                      </a:r>
                    </a:p>
                  </a:txBody>
                  <a:tcPr marL="68580" marR="68580" marT="0" marB="0"/>
                </a:tc>
                <a:tc>
                  <a:txBody>
                    <a:bodyPr/>
                    <a:lstStyle/>
                    <a:p>
                      <a:pPr>
                        <a:spcBef>
                          <a:spcPts val="600"/>
                        </a:spcBef>
                        <a:spcAft>
                          <a:spcPts val="300"/>
                        </a:spcAft>
                      </a:pPr>
                      <a:r>
                        <a:rPr lang="zh-CN" sz="1050" dirty="0">
                          <a:latin typeface="Univers"/>
                          <a:ea typeface="宋体"/>
                          <a:cs typeface="Times New Roman"/>
                        </a:rPr>
                        <a:t>门店主数据调整需求</a:t>
                      </a:r>
                    </a:p>
                  </a:txBody>
                  <a:tcPr marL="68580" marR="68580" marT="0" marB="0"/>
                </a:tc>
              </a:tr>
            </a:tbl>
          </a:graphicData>
        </a:graphic>
      </p:graphicFrame>
      <p:pic>
        <p:nvPicPr>
          <p:cNvPr id="247813" name="Picture 5"/>
          <p:cNvPicPr>
            <a:picLocks noChangeAspect="1" noChangeArrowheads="1"/>
          </p:cNvPicPr>
          <p:nvPr/>
        </p:nvPicPr>
        <p:blipFill>
          <a:blip r:embed="rId2" cstate="print"/>
          <a:srcRect/>
          <a:stretch>
            <a:fillRect/>
          </a:stretch>
        </p:blipFill>
        <p:spPr bwMode="auto">
          <a:xfrm>
            <a:off x="0" y="928670"/>
            <a:ext cx="9144000" cy="5495943"/>
          </a:xfrm>
          <a:prstGeom prst="rect">
            <a:avLst/>
          </a:prstGeom>
          <a:noFill/>
          <a:ln w="9525">
            <a:noFill/>
            <a:miter lim="800000"/>
            <a:headEnd/>
            <a:tailEnd/>
          </a:ln>
        </p:spPr>
      </p:pic>
      <p:pic>
        <p:nvPicPr>
          <p:cNvPr id="247814" name="Picture 6"/>
          <p:cNvPicPr>
            <a:picLocks noChangeAspect="1" noChangeArrowheads="1"/>
          </p:cNvPicPr>
          <p:nvPr/>
        </p:nvPicPr>
        <p:blipFill>
          <a:blip r:embed="rId3" cstate="print"/>
          <a:srcRect/>
          <a:stretch>
            <a:fillRect/>
          </a:stretch>
        </p:blipFill>
        <p:spPr bwMode="auto">
          <a:xfrm>
            <a:off x="0" y="1000108"/>
            <a:ext cx="8929717" cy="4071966"/>
          </a:xfrm>
          <a:prstGeom prst="rect">
            <a:avLst/>
          </a:prstGeom>
          <a:noFill/>
          <a:ln w="9525">
            <a:noFill/>
            <a:miter lim="800000"/>
            <a:headEnd/>
            <a:tailEnd/>
          </a:ln>
        </p:spPr>
      </p:pic>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47813"/>
                                        </p:tgtEl>
                                        <p:attrNameLst>
                                          <p:attrName>style.visibility</p:attrName>
                                        </p:attrNameLst>
                                      </p:cBhvr>
                                      <p:to>
                                        <p:strVal val="visible"/>
                                      </p:to>
                                    </p:set>
                                    <p:animEffect transition="in" filter="checkerboard(across)">
                                      <p:cBhvr>
                                        <p:cTn id="7" dur="500"/>
                                        <p:tgtEl>
                                          <p:spTgt spid="24781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nodeType="clickEffect">
                                  <p:stCondLst>
                                    <p:cond delay="0"/>
                                  </p:stCondLst>
                                  <p:childTnLst>
                                    <p:animEffect transition="out" filter="checkerboard(across)">
                                      <p:cBhvr>
                                        <p:cTn id="11" dur="500"/>
                                        <p:tgtEl>
                                          <p:spTgt spid="247813"/>
                                        </p:tgtEl>
                                      </p:cBhvr>
                                    </p:animEffect>
                                    <p:set>
                                      <p:cBhvr>
                                        <p:cTn id="12" dur="1" fill="hold">
                                          <p:stCondLst>
                                            <p:cond delay="499"/>
                                          </p:stCondLst>
                                        </p:cTn>
                                        <p:tgtEl>
                                          <p:spTgt spid="2478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47814"/>
                                        </p:tgtEl>
                                        <p:attrNameLst>
                                          <p:attrName>style.visibility</p:attrName>
                                        </p:attrNameLst>
                                      </p:cBhvr>
                                      <p:to>
                                        <p:strVal val="visible"/>
                                      </p:to>
                                    </p:set>
                                    <p:animEffect transition="in" filter="checkerboard(across)">
                                      <p:cBhvr>
                                        <p:cTn id="17" dur="500"/>
                                        <p:tgtEl>
                                          <p:spTgt spid="247814"/>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xit" presetSubtype="10" fill="hold" nodeType="clickEffect">
                                  <p:stCondLst>
                                    <p:cond delay="0"/>
                                  </p:stCondLst>
                                  <p:childTnLst>
                                    <p:animEffect transition="out" filter="checkerboard(across)">
                                      <p:cBhvr>
                                        <p:cTn id="21" dur="500"/>
                                        <p:tgtEl>
                                          <p:spTgt spid="247814"/>
                                        </p:tgtEl>
                                      </p:cBhvr>
                                    </p:animEffect>
                                    <p:set>
                                      <p:cBhvr>
                                        <p:cTn id="22" dur="1" fill="hold">
                                          <p:stCondLst>
                                            <p:cond delay="499"/>
                                          </p:stCondLst>
                                        </p:cTn>
                                        <p:tgtEl>
                                          <p:spTgt spid="2478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业务方案设计</a:t>
            </a:r>
            <a:r>
              <a:rPr lang="en-US" altLang="zh-CN" dirty="0" smtClean="0"/>
              <a:t>-</a:t>
            </a:r>
            <a:r>
              <a:rPr lang="zh-CN" altLang="zh-CN" dirty="0" smtClean="0"/>
              <a:t>流程蓝图设计</a:t>
            </a:r>
            <a:endParaRPr lang="zh-CN" altLang="en-US" dirty="0"/>
          </a:p>
        </p:txBody>
      </p:sp>
      <p:graphicFrame>
        <p:nvGraphicFramePr>
          <p:cNvPr id="5" name="Content Placeholder 4"/>
          <p:cNvGraphicFramePr>
            <a:graphicFrameLocks noGrp="1"/>
          </p:cNvGraphicFramePr>
          <p:nvPr>
            <p:ph idx="1"/>
          </p:nvPr>
        </p:nvGraphicFramePr>
        <p:xfrm>
          <a:off x="1857356" y="1643050"/>
          <a:ext cx="5572164" cy="3580388"/>
        </p:xfrm>
        <a:graphic>
          <a:graphicData uri="http://schemas.openxmlformats.org/drawingml/2006/table">
            <a:tbl>
              <a:tblPr/>
              <a:tblGrid>
                <a:gridCol w="1480804"/>
                <a:gridCol w="909545"/>
                <a:gridCol w="909545"/>
                <a:gridCol w="2272270"/>
              </a:tblGrid>
              <a:tr h="222632">
                <a:tc>
                  <a:txBody>
                    <a:bodyPr/>
                    <a:lstStyle/>
                    <a:p>
                      <a:pPr algn="ctr" fontAlgn="ctr"/>
                      <a:r>
                        <a:rPr lang="zh-CN" altLang="en-US" sz="1400" b="1" i="0" u="none" strike="noStrike" dirty="0">
                          <a:solidFill>
                            <a:srgbClr val="FFFFFF"/>
                          </a:solidFill>
                          <a:latin typeface="宋体"/>
                        </a:rPr>
                        <a:t>业务流程</a:t>
                      </a: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9646"/>
                    </a:solidFill>
                  </a:tcPr>
                </a:tc>
                <a:tc>
                  <a:txBody>
                    <a:bodyPr/>
                    <a:lstStyle/>
                    <a:p>
                      <a:pPr algn="ctr" fontAlgn="ctr"/>
                      <a:r>
                        <a:rPr lang="zh-CN" altLang="en-US" sz="1400" b="1" i="0" u="none" strike="noStrike" dirty="0">
                          <a:solidFill>
                            <a:srgbClr val="FFFFFF"/>
                          </a:solidFill>
                          <a:latin typeface="宋体"/>
                        </a:rPr>
                        <a:t>表单改进</a:t>
                      </a: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9646"/>
                    </a:solidFill>
                  </a:tcPr>
                </a:tc>
                <a:tc>
                  <a:txBody>
                    <a:bodyPr/>
                    <a:lstStyle/>
                    <a:p>
                      <a:pPr algn="ctr" fontAlgn="ctr"/>
                      <a:r>
                        <a:rPr lang="zh-CN" altLang="en-US" sz="1400" b="1" i="0" u="none" strike="noStrike" dirty="0">
                          <a:solidFill>
                            <a:srgbClr val="FFFFFF"/>
                          </a:solidFill>
                          <a:latin typeface="宋体"/>
                        </a:rPr>
                        <a:t>流程改进</a:t>
                      </a: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9646"/>
                    </a:solidFill>
                  </a:tcPr>
                </a:tc>
                <a:tc>
                  <a:txBody>
                    <a:bodyPr/>
                    <a:lstStyle/>
                    <a:p>
                      <a:pPr algn="ctr" fontAlgn="ctr"/>
                      <a:r>
                        <a:rPr lang="zh-CN" altLang="en-US" sz="1400" b="1" i="0" u="none" strike="noStrike" dirty="0">
                          <a:solidFill>
                            <a:srgbClr val="FFFFFF"/>
                          </a:solidFill>
                          <a:latin typeface="宋体"/>
                        </a:rPr>
                        <a:t>备注</a:t>
                      </a: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9646"/>
                    </a:solidFill>
                  </a:tcPr>
                </a:tc>
              </a:tr>
              <a:tr h="172640">
                <a:tc>
                  <a:txBody>
                    <a:bodyPr/>
                    <a:lstStyle/>
                    <a:p>
                      <a:pPr algn="l" fontAlgn="ctr"/>
                      <a:r>
                        <a:rPr lang="en-US" altLang="zh-CN" sz="1200" b="1" i="0" u="none" strike="noStrike" dirty="0" smtClean="0">
                          <a:solidFill>
                            <a:srgbClr val="17375D"/>
                          </a:solidFill>
                          <a:latin typeface="宋体"/>
                        </a:rPr>
                        <a:t>*</a:t>
                      </a:r>
                      <a:r>
                        <a:rPr lang="zh-CN" altLang="en-US" sz="1200" b="1" i="0" u="none" strike="noStrike" dirty="0" smtClean="0">
                          <a:solidFill>
                            <a:srgbClr val="17375D"/>
                          </a:solidFill>
                          <a:latin typeface="宋体"/>
                        </a:rPr>
                        <a:t>网点</a:t>
                      </a:r>
                      <a:r>
                        <a:rPr lang="zh-CN" altLang="en-US" sz="1200" b="1" i="0" u="none" strike="noStrike" dirty="0">
                          <a:solidFill>
                            <a:srgbClr val="17375D"/>
                          </a:solidFill>
                          <a:latin typeface="宋体"/>
                        </a:rPr>
                        <a:t>年度规划</a:t>
                      </a: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1</a:t>
                      </a:r>
                      <a:endParaRPr lang="en-US" altLang="zh-CN" sz="1200" b="0" i="0" u="none" strike="noStrike" dirty="0">
                        <a:solidFill>
                          <a:srgbClr val="000000"/>
                        </a:solidFill>
                        <a:latin typeface="宋体"/>
                      </a:endParaRP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1</a:t>
                      </a: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solidFill>
                            <a:srgbClr val="000000"/>
                          </a:solidFill>
                          <a:latin typeface="宋体"/>
                        </a:rPr>
                        <a:t>　</a:t>
                      </a: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5638">
                <a:tc>
                  <a:txBody>
                    <a:bodyPr/>
                    <a:lstStyle/>
                    <a:p>
                      <a:pPr algn="l" fontAlgn="ctr"/>
                      <a:r>
                        <a:rPr lang="en-US" altLang="zh-CN" sz="1200" b="1" i="0" u="none" strike="noStrike" dirty="0" smtClean="0">
                          <a:solidFill>
                            <a:srgbClr val="17375D"/>
                          </a:solidFill>
                          <a:latin typeface="宋体"/>
                        </a:rPr>
                        <a:t>*</a:t>
                      </a:r>
                      <a:r>
                        <a:rPr lang="zh-CN" altLang="en-US" sz="1200" b="1" i="0" u="none" strike="noStrike" dirty="0" smtClean="0">
                          <a:solidFill>
                            <a:srgbClr val="17375D"/>
                          </a:solidFill>
                          <a:latin typeface="宋体"/>
                        </a:rPr>
                        <a:t>网点</a:t>
                      </a:r>
                      <a:r>
                        <a:rPr lang="zh-CN" altLang="en-US" sz="1200" b="1" i="0" u="none" strike="noStrike" dirty="0">
                          <a:solidFill>
                            <a:srgbClr val="17375D"/>
                          </a:solidFill>
                          <a:latin typeface="宋体"/>
                        </a:rPr>
                        <a:t>年度</a:t>
                      </a:r>
                      <a:r>
                        <a:rPr lang="zh-CN" altLang="en-US" sz="1200" b="1" i="0" u="none" strike="noStrike" dirty="0" smtClean="0">
                          <a:solidFill>
                            <a:srgbClr val="17375D"/>
                          </a:solidFill>
                          <a:latin typeface="宋体"/>
                        </a:rPr>
                        <a:t>开发计划</a:t>
                      </a:r>
                      <a:endParaRPr lang="zh-CN" altLang="en-US" sz="1200" b="1" i="0" u="none" strike="noStrike" dirty="0">
                        <a:solidFill>
                          <a:srgbClr val="17375D"/>
                        </a:solidFill>
                        <a:latin typeface="宋体"/>
                      </a:endParaRP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2</a:t>
                      </a: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0</a:t>
                      </a: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solidFill>
                            <a:srgbClr val="000000"/>
                          </a:solidFill>
                          <a:latin typeface="宋体"/>
                        </a:rPr>
                        <a:t>　</a:t>
                      </a: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5638">
                <a:tc>
                  <a:txBody>
                    <a:bodyPr/>
                    <a:lstStyle/>
                    <a:p>
                      <a:pPr algn="l" fontAlgn="ctr"/>
                      <a:r>
                        <a:rPr lang="en-US" altLang="zh-CN" sz="1200" b="1" i="0" u="none" strike="noStrike" dirty="0" smtClean="0">
                          <a:solidFill>
                            <a:srgbClr val="17375D"/>
                          </a:solidFill>
                          <a:latin typeface="宋体"/>
                        </a:rPr>
                        <a:t>*</a:t>
                      </a:r>
                      <a:r>
                        <a:rPr lang="zh-CN" altLang="en-US" sz="1200" b="1" i="0" u="none" strike="noStrike" dirty="0" smtClean="0">
                          <a:solidFill>
                            <a:srgbClr val="17375D"/>
                          </a:solidFill>
                          <a:latin typeface="宋体"/>
                        </a:rPr>
                        <a:t>标准</a:t>
                      </a:r>
                      <a:r>
                        <a:rPr lang="zh-CN" altLang="en-US" sz="1200" b="1" i="0" u="none" strike="noStrike" dirty="0">
                          <a:solidFill>
                            <a:srgbClr val="17375D"/>
                          </a:solidFill>
                          <a:latin typeface="宋体"/>
                        </a:rPr>
                        <a:t>新店选址与发布</a:t>
                      </a: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4</a:t>
                      </a: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5</a:t>
                      </a: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solidFill>
                            <a:srgbClr val="000000"/>
                          </a:solidFill>
                          <a:latin typeface="宋体"/>
                        </a:rPr>
                        <a:t>　</a:t>
                      </a: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5638">
                <a:tc>
                  <a:txBody>
                    <a:bodyPr/>
                    <a:lstStyle/>
                    <a:p>
                      <a:pPr algn="l" fontAlgn="ctr"/>
                      <a:r>
                        <a:rPr lang="en-US" altLang="zh-CN" sz="1200" b="1" i="0" u="none" strike="noStrike" dirty="0" smtClean="0">
                          <a:solidFill>
                            <a:srgbClr val="17375D"/>
                          </a:solidFill>
                          <a:latin typeface="宋体"/>
                        </a:rPr>
                        <a:t>*</a:t>
                      </a:r>
                      <a:r>
                        <a:rPr lang="zh-CN" altLang="en-US" sz="1200" b="1" i="0" u="none" strike="noStrike" dirty="0" smtClean="0">
                          <a:solidFill>
                            <a:srgbClr val="17375D"/>
                          </a:solidFill>
                          <a:latin typeface="宋体"/>
                        </a:rPr>
                        <a:t>标准</a:t>
                      </a:r>
                      <a:r>
                        <a:rPr lang="zh-CN" altLang="en-US" sz="1200" b="1" i="0" u="none" strike="noStrike" dirty="0">
                          <a:solidFill>
                            <a:srgbClr val="17375D"/>
                          </a:solidFill>
                          <a:latin typeface="宋体"/>
                        </a:rPr>
                        <a:t>新开店</a:t>
                      </a: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5</a:t>
                      </a: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9</a:t>
                      </a:r>
                      <a:endParaRPr lang="en-US" altLang="zh-CN" sz="1200" b="0" i="0" u="none" strike="noStrike" dirty="0">
                        <a:solidFill>
                          <a:srgbClr val="000000"/>
                        </a:solidFill>
                        <a:latin typeface="宋体"/>
                      </a:endParaRP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solidFill>
                            <a:srgbClr val="000000"/>
                          </a:solidFill>
                          <a:latin typeface="宋体"/>
                        </a:rPr>
                        <a:t>　</a:t>
                      </a: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5638">
                <a:tc>
                  <a:txBody>
                    <a:bodyPr/>
                    <a:lstStyle/>
                    <a:p>
                      <a:pPr algn="l" fontAlgn="ctr"/>
                      <a:r>
                        <a:rPr lang="en-US" altLang="zh-CN" sz="1200" b="1" i="0" u="none" strike="noStrike" dirty="0" smtClean="0">
                          <a:solidFill>
                            <a:srgbClr val="17375D"/>
                          </a:solidFill>
                          <a:latin typeface="宋体"/>
                        </a:rPr>
                        <a:t>*</a:t>
                      </a:r>
                      <a:r>
                        <a:rPr lang="zh-CN" altLang="en-US" sz="1200" b="1" i="0" u="none" strike="noStrike" dirty="0" smtClean="0">
                          <a:solidFill>
                            <a:srgbClr val="17375D"/>
                          </a:solidFill>
                          <a:latin typeface="宋体"/>
                        </a:rPr>
                        <a:t>新</a:t>
                      </a:r>
                      <a:r>
                        <a:rPr lang="zh-CN" altLang="en-US" sz="1200" b="1" i="0" u="none" strike="noStrike" dirty="0">
                          <a:solidFill>
                            <a:srgbClr val="17375D"/>
                          </a:solidFill>
                          <a:latin typeface="宋体"/>
                        </a:rPr>
                        <a:t>开门店设备导入</a:t>
                      </a: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0</a:t>
                      </a: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1</a:t>
                      </a: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solidFill>
                            <a:srgbClr val="000000"/>
                          </a:solidFill>
                          <a:latin typeface="宋体"/>
                        </a:rPr>
                        <a:t>该流程已融入到流程各个环节中</a:t>
                      </a: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5638">
                <a:tc>
                  <a:txBody>
                    <a:bodyPr/>
                    <a:lstStyle/>
                    <a:p>
                      <a:pPr algn="l" fontAlgn="ctr"/>
                      <a:r>
                        <a:rPr lang="zh-CN" altLang="en-US" sz="1200" b="1" i="0" u="none" strike="noStrike" dirty="0">
                          <a:solidFill>
                            <a:srgbClr val="17375D"/>
                          </a:solidFill>
                          <a:latin typeface="宋体"/>
                        </a:rPr>
                        <a:t>门店续租</a:t>
                      </a: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2</a:t>
                      </a: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2</a:t>
                      </a: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solidFill>
                            <a:srgbClr val="000000"/>
                          </a:solidFill>
                          <a:latin typeface="宋体"/>
                        </a:rPr>
                        <a:t>　</a:t>
                      </a: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5638">
                <a:tc>
                  <a:txBody>
                    <a:bodyPr/>
                    <a:lstStyle/>
                    <a:p>
                      <a:pPr algn="l" fontAlgn="ctr"/>
                      <a:r>
                        <a:rPr lang="zh-CN" altLang="en-US" sz="1200" b="1" i="0" u="none" strike="noStrike" dirty="0">
                          <a:solidFill>
                            <a:srgbClr val="17375D"/>
                          </a:solidFill>
                          <a:latin typeface="宋体"/>
                        </a:rPr>
                        <a:t>门店整体翻新</a:t>
                      </a: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0</a:t>
                      </a: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0</a:t>
                      </a: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solidFill>
                            <a:srgbClr val="000000"/>
                          </a:solidFill>
                          <a:latin typeface="宋体"/>
                        </a:rPr>
                        <a:t>　</a:t>
                      </a: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5638">
                <a:tc>
                  <a:txBody>
                    <a:bodyPr/>
                    <a:lstStyle/>
                    <a:p>
                      <a:pPr algn="l" fontAlgn="ctr"/>
                      <a:r>
                        <a:rPr lang="zh-CN" altLang="en-US" sz="1200" b="1" i="0" u="none" strike="noStrike" dirty="0">
                          <a:solidFill>
                            <a:srgbClr val="17375D"/>
                          </a:solidFill>
                          <a:latin typeface="宋体"/>
                        </a:rPr>
                        <a:t>标准门店暂闭店</a:t>
                      </a: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1</a:t>
                      </a: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6</a:t>
                      </a: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solidFill>
                            <a:srgbClr val="000000"/>
                          </a:solidFill>
                          <a:latin typeface="宋体"/>
                        </a:rPr>
                        <a:t>　</a:t>
                      </a: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5638">
                <a:tc>
                  <a:txBody>
                    <a:bodyPr/>
                    <a:lstStyle/>
                    <a:p>
                      <a:pPr algn="l" fontAlgn="ctr"/>
                      <a:r>
                        <a:rPr lang="zh-CN" altLang="en-US" sz="1200" b="1" i="0" u="none" strike="noStrike" dirty="0">
                          <a:solidFill>
                            <a:srgbClr val="17375D"/>
                          </a:solidFill>
                          <a:latin typeface="宋体"/>
                        </a:rPr>
                        <a:t>门店拆店</a:t>
                      </a: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1</a:t>
                      </a: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4</a:t>
                      </a: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solidFill>
                            <a:srgbClr val="000000"/>
                          </a:solidFill>
                          <a:latin typeface="宋体"/>
                        </a:rPr>
                        <a:t>　</a:t>
                      </a: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5638">
                <a:tc>
                  <a:txBody>
                    <a:bodyPr/>
                    <a:lstStyle/>
                    <a:p>
                      <a:pPr algn="l" fontAlgn="ctr"/>
                      <a:r>
                        <a:rPr lang="en-US" altLang="zh-CN" sz="1200" b="1" i="0" u="none" strike="noStrike" dirty="0" smtClean="0">
                          <a:solidFill>
                            <a:srgbClr val="17375D"/>
                          </a:solidFill>
                          <a:latin typeface="宋体"/>
                        </a:rPr>
                        <a:t>*</a:t>
                      </a:r>
                      <a:r>
                        <a:rPr lang="zh-CN" altLang="en-US" sz="1200" b="1" i="0" u="none" strike="noStrike" dirty="0" smtClean="0">
                          <a:solidFill>
                            <a:srgbClr val="17375D"/>
                          </a:solidFill>
                          <a:latin typeface="宋体"/>
                        </a:rPr>
                        <a:t>促销</a:t>
                      </a:r>
                      <a:r>
                        <a:rPr lang="zh-CN" altLang="en-US" sz="1200" b="1" i="0" u="none" strike="noStrike" dirty="0">
                          <a:solidFill>
                            <a:srgbClr val="17375D"/>
                          </a:solidFill>
                          <a:latin typeface="宋体"/>
                        </a:rPr>
                        <a:t>主数据</a:t>
                      </a: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1</a:t>
                      </a: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2</a:t>
                      </a: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solidFill>
                            <a:srgbClr val="000000"/>
                          </a:solidFill>
                          <a:latin typeface="宋体"/>
                        </a:rPr>
                        <a:t>　</a:t>
                      </a: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5638">
                <a:tc>
                  <a:txBody>
                    <a:bodyPr/>
                    <a:lstStyle/>
                    <a:p>
                      <a:pPr algn="l" fontAlgn="ctr"/>
                      <a:r>
                        <a:rPr lang="en-US" altLang="zh-CN" sz="1200" b="1" i="0" u="none" strike="noStrike" dirty="0" smtClean="0">
                          <a:solidFill>
                            <a:srgbClr val="17375D"/>
                          </a:solidFill>
                          <a:latin typeface="宋体"/>
                        </a:rPr>
                        <a:t>*</a:t>
                      </a:r>
                      <a:r>
                        <a:rPr lang="zh-CN" altLang="en-US" sz="1200" b="1" i="0" u="none" strike="noStrike" dirty="0" smtClean="0">
                          <a:solidFill>
                            <a:srgbClr val="17375D"/>
                          </a:solidFill>
                          <a:latin typeface="宋体"/>
                        </a:rPr>
                        <a:t>物料</a:t>
                      </a:r>
                      <a:r>
                        <a:rPr lang="zh-CN" altLang="en-US" sz="1200" b="1" i="0" u="none" strike="noStrike" dirty="0">
                          <a:solidFill>
                            <a:srgbClr val="17375D"/>
                          </a:solidFill>
                          <a:latin typeface="宋体"/>
                        </a:rPr>
                        <a:t>状态主数据</a:t>
                      </a: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1</a:t>
                      </a: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1</a:t>
                      </a: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solidFill>
                            <a:srgbClr val="000000"/>
                          </a:solidFill>
                          <a:latin typeface="宋体"/>
                        </a:rPr>
                        <a:t>　</a:t>
                      </a: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5638">
                <a:tc>
                  <a:txBody>
                    <a:bodyPr/>
                    <a:lstStyle/>
                    <a:p>
                      <a:pPr algn="l" fontAlgn="ctr"/>
                      <a:r>
                        <a:rPr lang="en-US" altLang="zh-CN" sz="1200" b="1" i="0" u="none" strike="noStrike" dirty="0" smtClean="0">
                          <a:solidFill>
                            <a:srgbClr val="17375D"/>
                          </a:solidFill>
                          <a:latin typeface="宋体"/>
                        </a:rPr>
                        <a:t>*</a:t>
                      </a:r>
                      <a:r>
                        <a:rPr lang="zh-CN" altLang="en-US" sz="1200" b="1" i="0" u="none" strike="noStrike" dirty="0" smtClean="0">
                          <a:solidFill>
                            <a:srgbClr val="17375D"/>
                          </a:solidFill>
                          <a:latin typeface="宋体"/>
                        </a:rPr>
                        <a:t>商品</a:t>
                      </a:r>
                      <a:r>
                        <a:rPr lang="zh-CN" altLang="en-US" sz="1200" b="1" i="0" u="none" strike="noStrike" dirty="0">
                          <a:solidFill>
                            <a:srgbClr val="17375D"/>
                          </a:solidFill>
                          <a:latin typeface="宋体"/>
                        </a:rPr>
                        <a:t>预置键主数据</a:t>
                      </a: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a:t>
                      </a:r>
                      <a:endParaRPr lang="en-US" altLang="zh-CN" sz="1200" b="0" i="0" u="none" strike="noStrike" dirty="0">
                        <a:solidFill>
                          <a:srgbClr val="000000"/>
                        </a:solidFill>
                        <a:latin typeface="宋体"/>
                      </a:endParaRP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a:t>
                      </a:r>
                      <a:endParaRPr lang="en-US" altLang="zh-CN" sz="1200" b="0" i="0" u="none" strike="noStrike" dirty="0">
                        <a:solidFill>
                          <a:srgbClr val="000000"/>
                        </a:solidFill>
                        <a:latin typeface="宋体"/>
                      </a:endParaRP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dirty="0" smtClean="0">
                          <a:solidFill>
                            <a:srgbClr val="000000"/>
                          </a:solidFill>
                          <a:latin typeface="宋体"/>
                        </a:rPr>
                        <a:t>该流程融合到其它流程中</a:t>
                      </a:r>
                      <a:endParaRPr lang="zh-CN" altLang="en-US" sz="1200" b="0" i="0" u="none" strike="noStrike" dirty="0">
                        <a:solidFill>
                          <a:srgbClr val="000000"/>
                        </a:solidFill>
                        <a:latin typeface="宋体"/>
                      </a:endParaRP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5638">
                <a:tc>
                  <a:txBody>
                    <a:bodyPr/>
                    <a:lstStyle/>
                    <a:p>
                      <a:pPr algn="l" fontAlgn="ctr"/>
                      <a:r>
                        <a:rPr lang="zh-CN" altLang="en-US" sz="1200" b="1" i="0" u="none" strike="noStrike" dirty="0" smtClean="0">
                          <a:solidFill>
                            <a:srgbClr val="17375D"/>
                          </a:solidFill>
                          <a:latin typeface="宋体"/>
                        </a:rPr>
                        <a:t>系统主配维护</a:t>
                      </a:r>
                      <a:endParaRPr lang="zh-CN" altLang="en-US" sz="1200" b="1" i="0" u="none" strike="noStrike" dirty="0">
                        <a:solidFill>
                          <a:srgbClr val="17375D"/>
                        </a:solidFill>
                        <a:latin typeface="宋体"/>
                      </a:endParaRP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0</a:t>
                      </a:r>
                      <a:endParaRPr lang="en-US" altLang="zh-CN" sz="1200" b="0" i="0" u="none" strike="noStrike" dirty="0">
                        <a:solidFill>
                          <a:srgbClr val="000000"/>
                        </a:solidFill>
                        <a:latin typeface="宋体"/>
                      </a:endParaRP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0</a:t>
                      </a:r>
                      <a:endParaRPr lang="en-US" altLang="zh-CN" sz="1200" b="0" i="0" u="none" strike="noStrike" dirty="0">
                        <a:solidFill>
                          <a:srgbClr val="000000"/>
                        </a:solidFill>
                        <a:latin typeface="宋体"/>
                      </a:endParaRP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dirty="0" smtClean="0">
                          <a:solidFill>
                            <a:srgbClr val="000000"/>
                          </a:solidFill>
                          <a:latin typeface="宋体"/>
                        </a:rPr>
                        <a:t>建议按现有方式操作</a:t>
                      </a:r>
                      <a:endParaRPr lang="zh-CN" altLang="en-US" sz="1200" b="0" i="0" u="none" strike="noStrike" dirty="0">
                        <a:solidFill>
                          <a:srgbClr val="000000"/>
                        </a:solidFill>
                        <a:latin typeface="宋体"/>
                      </a:endParaRP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5638">
                <a:tc>
                  <a:txBody>
                    <a:bodyPr/>
                    <a:lstStyle/>
                    <a:p>
                      <a:pPr algn="l" fontAlgn="ctr"/>
                      <a:r>
                        <a:rPr lang="en-US" altLang="zh-CN" sz="1200" b="1" i="0" u="none" strike="noStrike" dirty="0" smtClean="0">
                          <a:solidFill>
                            <a:srgbClr val="17375D"/>
                          </a:solidFill>
                          <a:latin typeface="宋体"/>
                        </a:rPr>
                        <a:t>*</a:t>
                      </a:r>
                      <a:r>
                        <a:rPr lang="zh-CN" altLang="en-US" sz="1200" b="1" i="0" u="none" strike="noStrike" dirty="0" smtClean="0">
                          <a:solidFill>
                            <a:srgbClr val="17375D"/>
                          </a:solidFill>
                          <a:latin typeface="宋体"/>
                        </a:rPr>
                        <a:t>门</a:t>
                      </a:r>
                      <a:r>
                        <a:rPr lang="zh-CN" altLang="en-US" sz="1200" b="1" i="0" u="none" strike="noStrike" dirty="0">
                          <a:solidFill>
                            <a:srgbClr val="17375D"/>
                          </a:solidFill>
                          <a:latin typeface="宋体"/>
                        </a:rPr>
                        <a:t>店主数据</a:t>
                      </a: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a:t>
                      </a:r>
                      <a:endParaRPr lang="en-US" altLang="zh-CN" sz="1200" b="0" i="0" u="none" strike="noStrike" dirty="0">
                        <a:solidFill>
                          <a:srgbClr val="000000"/>
                        </a:solidFill>
                        <a:latin typeface="宋体"/>
                      </a:endParaRP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a:t>
                      </a:r>
                      <a:endParaRPr lang="en-US" altLang="zh-CN" sz="1200" b="0" i="0" u="none" strike="noStrike" dirty="0">
                        <a:solidFill>
                          <a:srgbClr val="000000"/>
                        </a:solidFill>
                        <a:latin typeface="宋体"/>
                      </a:endParaRP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solidFill>
                            <a:srgbClr val="000000"/>
                          </a:solidFill>
                          <a:latin typeface="宋体"/>
                        </a:rPr>
                        <a:t>该流程已融入到流程各个环节中</a:t>
                      </a: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5638">
                <a:tc>
                  <a:txBody>
                    <a:bodyPr/>
                    <a:lstStyle/>
                    <a:p>
                      <a:pPr algn="l" fontAlgn="ctr"/>
                      <a:r>
                        <a:rPr lang="en-US" altLang="zh-CN" sz="1200" b="1" i="0" u="none" strike="noStrike" dirty="0" smtClean="0">
                          <a:solidFill>
                            <a:srgbClr val="17375D"/>
                          </a:solidFill>
                          <a:latin typeface="宋体"/>
                        </a:rPr>
                        <a:t>*</a:t>
                      </a:r>
                      <a:r>
                        <a:rPr lang="zh-CN" altLang="en-US" sz="1200" b="1" i="0" u="none" strike="noStrike" dirty="0" smtClean="0">
                          <a:solidFill>
                            <a:srgbClr val="17375D"/>
                          </a:solidFill>
                          <a:latin typeface="宋体"/>
                        </a:rPr>
                        <a:t>供应</a:t>
                      </a:r>
                      <a:r>
                        <a:rPr lang="zh-CN" altLang="en-US" sz="1200" b="1" i="0" u="none" strike="noStrike" dirty="0">
                          <a:solidFill>
                            <a:srgbClr val="17375D"/>
                          </a:solidFill>
                          <a:latin typeface="宋体"/>
                        </a:rPr>
                        <a:t>商主数据</a:t>
                      </a: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a:t>
                      </a:r>
                      <a:endParaRPr lang="en-US" altLang="zh-CN" sz="1200" b="0" i="0" u="none" strike="noStrike" dirty="0">
                        <a:solidFill>
                          <a:srgbClr val="000000"/>
                        </a:solidFill>
                        <a:latin typeface="宋体"/>
                      </a:endParaRP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a:t>
                      </a:r>
                      <a:endParaRPr lang="en-US" altLang="zh-CN" sz="1200" b="0" i="0" u="none" strike="noStrike" dirty="0">
                        <a:solidFill>
                          <a:srgbClr val="000000"/>
                        </a:solidFill>
                        <a:latin typeface="宋体"/>
                      </a:endParaRP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dirty="0">
                          <a:solidFill>
                            <a:srgbClr val="000000"/>
                          </a:solidFill>
                          <a:latin typeface="宋体"/>
                        </a:rPr>
                        <a:t>该流程已融入到流程各个环节中</a:t>
                      </a: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5638">
                <a:tc>
                  <a:txBody>
                    <a:bodyPr/>
                    <a:lstStyle/>
                    <a:p>
                      <a:pPr algn="l" fontAlgn="ctr"/>
                      <a:r>
                        <a:rPr lang="zh-CN" altLang="en-US" sz="1200" b="1" i="0" u="none" strike="noStrike" dirty="0">
                          <a:solidFill>
                            <a:srgbClr val="17375D"/>
                          </a:solidFill>
                          <a:latin typeface="宋体"/>
                        </a:rPr>
                        <a:t>房租付款</a:t>
                      </a: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0</a:t>
                      </a: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0</a:t>
                      </a: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dirty="0">
                          <a:solidFill>
                            <a:srgbClr val="000000"/>
                          </a:solidFill>
                          <a:latin typeface="宋体"/>
                        </a:rPr>
                        <a:t>建议与财务报销统一整理</a:t>
                      </a: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5638">
                <a:tc>
                  <a:txBody>
                    <a:bodyPr/>
                    <a:lstStyle/>
                    <a:p>
                      <a:pPr algn="l" fontAlgn="ctr"/>
                      <a:r>
                        <a:rPr lang="zh-CN" altLang="en-US" sz="1200" b="1" i="0" u="none" strike="noStrike" smtClean="0">
                          <a:solidFill>
                            <a:srgbClr val="17375D"/>
                          </a:solidFill>
                          <a:latin typeface="宋体"/>
                        </a:rPr>
                        <a:t>非</a:t>
                      </a:r>
                      <a:r>
                        <a:rPr lang="zh-CN" altLang="en-US" sz="1200" b="1" i="0" u="none" strike="noStrike" dirty="0">
                          <a:solidFill>
                            <a:srgbClr val="17375D"/>
                          </a:solidFill>
                          <a:latin typeface="宋体"/>
                        </a:rPr>
                        <a:t>集成发票校验</a:t>
                      </a: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0</a:t>
                      </a: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0</a:t>
                      </a: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dirty="0">
                          <a:solidFill>
                            <a:srgbClr val="000000"/>
                          </a:solidFill>
                          <a:latin typeface="宋体"/>
                        </a:rPr>
                        <a:t>建议与财务报销统一整理</a:t>
                      </a: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5638">
                <a:tc>
                  <a:txBody>
                    <a:bodyPr/>
                    <a:lstStyle/>
                    <a:p>
                      <a:pPr algn="l" fontAlgn="ctr"/>
                      <a:r>
                        <a:rPr lang="zh-CN" altLang="en-US" sz="1200" b="1" i="0" u="none" strike="noStrike">
                          <a:solidFill>
                            <a:srgbClr val="17375D"/>
                          </a:solidFill>
                          <a:latin typeface="宋体"/>
                        </a:rPr>
                        <a:t>合计</a:t>
                      </a: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24</a:t>
                      </a:r>
                      <a:endParaRPr lang="en-US" altLang="zh-CN" sz="1200" b="0" i="0" u="none" strike="noStrike" dirty="0">
                        <a:solidFill>
                          <a:srgbClr val="000000"/>
                        </a:solidFill>
                        <a:latin typeface="宋体"/>
                      </a:endParaRP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33</a:t>
                      </a:r>
                      <a:endParaRPr lang="en-US" altLang="zh-CN" sz="1200" b="0" i="0" u="none" strike="noStrike" dirty="0">
                        <a:solidFill>
                          <a:srgbClr val="000000"/>
                        </a:solidFill>
                        <a:latin typeface="宋体"/>
                      </a:endParaRP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dirty="0">
                          <a:solidFill>
                            <a:srgbClr val="000000"/>
                          </a:solidFill>
                          <a:latin typeface="宋体"/>
                        </a:rPr>
                        <a:t>　</a:t>
                      </a:r>
                    </a:p>
                  </a:txBody>
                  <a:tcPr marL="3662" marR="3662" marT="36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4" name="Footer Placeholder 3"/>
          <p:cNvSpPr>
            <a:spLocks noGrp="1"/>
          </p:cNvSpPr>
          <p:nvPr>
            <p:ph type="ftr" sz="quarter" idx="10"/>
          </p:nvPr>
        </p:nvSpPr>
        <p:spPr/>
        <p:txBody>
          <a:bodyPr/>
          <a:lstStyle/>
          <a:p>
            <a:pPr>
              <a:defRPr/>
            </a:pPr>
            <a:r>
              <a:rPr lang="de-DE" altLang="zh-CN" smtClean="0"/>
              <a:t>  </a:t>
            </a:r>
            <a:endParaRPr lang="de-DE" altLang="zh-CN"/>
          </a:p>
        </p:txBody>
      </p:sp>
      <p:sp>
        <p:nvSpPr>
          <p:cNvPr id="6" name="TextBox 5"/>
          <p:cNvSpPr txBox="1"/>
          <p:nvPr/>
        </p:nvSpPr>
        <p:spPr>
          <a:xfrm>
            <a:off x="1714480" y="1142984"/>
            <a:ext cx="5643602" cy="369332"/>
          </a:xfrm>
          <a:prstGeom prst="rect">
            <a:avLst/>
          </a:prstGeom>
          <a:noFill/>
        </p:spPr>
        <p:txBody>
          <a:bodyPr wrap="square" rtlCol="0">
            <a:spAutoFit/>
          </a:bodyPr>
          <a:lstStyle/>
          <a:p>
            <a:r>
              <a:rPr lang="zh-CN" altLang="en-US" b="1" dirty="0" smtClean="0"/>
              <a:t>流程及表单改进统计</a:t>
            </a:r>
            <a:endParaRPr lang="zh-CN" altLang="en-US" b="1" dirty="0"/>
          </a:p>
        </p:txBody>
      </p:sp>
    </p:spTree>
  </p:cSld>
  <p:clrMapOvr>
    <a:masterClrMapping/>
  </p:clrMapOvr>
  <p:transition>
    <p:pull dir="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p:txBody>
          <a:bodyPr/>
          <a:lstStyle/>
          <a:p>
            <a:r>
              <a:rPr lang="zh-CN" altLang="en-US" smtClean="0"/>
              <a:t>业务方案设计</a:t>
            </a:r>
            <a:r>
              <a:rPr lang="en-US" altLang="zh-CN" smtClean="0"/>
              <a:t>-</a:t>
            </a:r>
            <a:r>
              <a:rPr lang="zh-CN" altLang="zh-CN" smtClean="0"/>
              <a:t>业务流程蓝图</a:t>
            </a:r>
            <a:endParaRPr lang="zh-CN" altLang="en-US" smtClean="0"/>
          </a:p>
        </p:txBody>
      </p:sp>
      <p:sp>
        <p:nvSpPr>
          <p:cNvPr id="40963" name="内容占位符 2"/>
          <p:cNvSpPr>
            <a:spLocks noGrp="1"/>
          </p:cNvSpPr>
          <p:nvPr>
            <p:ph idx="1"/>
          </p:nvPr>
        </p:nvSpPr>
        <p:spPr>
          <a:xfrm>
            <a:off x="206375" y="962025"/>
            <a:ext cx="8745538" cy="565146"/>
          </a:xfrm>
        </p:spPr>
        <p:txBody>
          <a:bodyPr/>
          <a:lstStyle/>
          <a:p>
            <a:pPr>
              <a:buFont typeface="Wingdings" pitchFamily="2" charset="2"/>
              <a:buNone/>
            </a:pPr>
            <a:r>
              <a:rPr lang="en-US" altLang="zh-CN" dirty="0" smtClean="0">
                <a:ea typeface="宋体" pitchFamily="2" charset="-122"/>
              </a:rPr>
              <a:t>	</a:t>
            </a:r>
            <a:r>
              <a:rPr lang="zh-CN" altLang="zh-CN" sz="1200" dirty="0" smtClean="0">
                <a:ea typeface="宋体" pitchFamily="2" charset="-122"/>
              </a:rPr>
              <a:t>依据需求现状报告和蓝图设计讨论会议纪要，我们以流程为单位对业务流程进行了蓝图设计，对于每个流程都包含了</a:t>
            </a:r>
            <a:r>
              <a:rPr lang="en-US" altLang="zh-CN" sz="1200" dirty="0" smtClean="0">
                <a:ea typeface="宋体" pitchFamily="2" charset="-122"/>
              </a:rPr>
              <a:t>ARIS</a:t>
            </a:r>
            <a:r>
              <a:rPr lang="zh-CN" altLang="zh-CN" sz="1200" dirty="0" smtClean="0">
                <a:ea typeface="宋体" pitchFamily="2" charset="-122"/>
              </a:rPr>
              <a:t>流程模型、</a:t>
            </a:r>
            <a:r>
              <a:rPr lang="en-US" altLang="zh-CN" sz="1200" dirty="0" smtClean="0">
                <a:ea typeface="宋体" pitchFamily="2" charset="-122"/>
              </a:rPr>
              <a:t>CORDYS</a:t>
            </a:r>
            <a:r>
              <a:rPr lang="zh-CN" altLang="zh-CN" sz="1200" dirty="0" smtClean="0">
                <a:ea typeface="宋体" pitchFamily="2" charset="-122"/>
              </a:rPr>
              <a:t>流程模型、</a:t>
            </a:r>
            <a:r>
              <a:rPr lang="en-US" altLang="zh-CN" sz="1200" dirty="0" smtClean="0">
                <a:ea typeface="宋体" pitchFamily="2" charset="-122"/>
              </a:rPr>
              <a:t>ARIS</a:t>
            </a:r>
            <a:r>
              <a:rPr lang="zh-CN" altLang="zh-CN" sz="1200" dirty="0" smtClean="0">
                <a:ea typeface="宋体" pitchFamily="2" charset="-122"/>
              </a:rPr>
              <a:t>模型及</a:t>
            </a:r>
            <a:r>
              <a:rPr lang="en-US" altLang="zh-CN" sz="1200" dirty="0" smtClean="0">
                <a:ea typeface="宋体" pitchFamily="2" charset="-122"/>
              </a:rPr>
              <a:t>CORDYS</a:t>
            </a:r>
            <a:r>
              <a:rPr lang="zh-CN" altLang="zh-CN" sz="1200" dirty="0" smtClean="0">
                <a:ea typeface="宋体" pitchFamily="2" charset="-122"/>
              </a:rPr>
              <a:t>模型的差异、流程遗留问题及改进建议、操作步骤描述等信息</a:t>
            </a:r>
          </a:p>
        </p:txBody>
      </p:sp>
      <p:sp>
        <p:nvSpPr>
          <p:cNvPr id="40964" name="页脚占位符 3"/>
          <p:cNvSpPr>
            <a:spLocks noGrp="1"/>
          </p:cNvSpPr>
          <p:nvPr>
            <p:ph type="ftr"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graphicFrame>
        <p:nvGraphicFramePr>
          <p:cNvPr id="5" name="内容占位符 5"/>
          <p:cNvGraphicFramePr>
            <a:graphicFrameLocks/>
          </p:cNvGraphicFramePr>
          <p:nvPr/>
        </p:nvGraphicFramePr>
        <p:xfrm>
          <a:off x="214282" y="2143116"/>
          <a:ext cx="8745537" cy="3609982"/>
        </p:xfrm>
        <a:graphic>
          <a:graphicData uri="http://schemas.openxmlformats.org/drawingml/2006/table">
            <a:tbl>
              <a:tblPr firstRow="1" bandRow="1">
                <a:tableStyleId>{5C22544A-7EE6-4342-B048-85BDC9FD1C3A}</a:tableStyleId>
              </a:tblPr>
              <a:tblGrid>
                <a:gridCol w="722287"/>
                <a:gridCol w="2214578"/>
                <a:gridCol w="5808672"/>
              </a:tblGrid>
              <a:tr h="503759">
                <a:tc>
                  <a:txBody>
                    <a:bodyPr/>
                    <a:lstStyle/>
                    <a:p>
                      <a:pPr algn="ctr">
                        <a:spcBef>
                          <a:spcPts val="600"/>
                        </a:spcBef>
                        <a:spcAft>
                          <a:spcPts val="300"/>
                        </a:spcAft>
                      </a:pPr>
                      <a:r>
                        <a:rPr lang="zh-CN" sz="1800" b="1" dirty="0">
                          <a:latin typeface="Univers"/>
                          <a:ea typeface="宋体"/>
                          <a:cs typeface="Times New Roman"/>
                        </a:rPr>
                        <a:t>序号</a:t>
                      </a:r>
                      <a:endParaRPr lang="zh-CN" sz="1800" dirty="0">
                        <a:latin typeface="Univers"/>
                        <a:ea typeface="宋体"/>
                        <a:cs typeface="Times New Roman"/>
                      </a:endParaRPr>
                    </a:p>
                  </a:txBody>
                  <a:tcPr marL="68580" marR="68580" marT="0" marB="0">
                    <a:solidFill>
                      <a:srgbClr val="FF6600"/>
                    </a:solidFill>
                  </a:tcPr>
                </a:tc>
                <a:tc>
                  <a:txBody>
                    <a:bodyPr/>
                    <a:lstStyle/>
                    <a:p>
                      <a:pPr algn="ctr">
                        <a:spcBef>
                          <a:spcPts val="600"/>
                        </a:spcBef>
                        <a:spcAft>
                          <a:spcPts val="300"/>
                        </a:spcAft>
                      </a:pPr>
                      <a:r>
                        <a:rPr lang="zh-CN" sz="1800" b="1" dirty="0">
                          <a:latin typeface="Univers"/>
                          <a:ea typeface="宋体"/>
                          <a:cs typeface="Times New Roman"/>
                        </a:rPr>
                        <a:t>流程名称</a:t>
                      </a:r>
                      <a:endParaRPr lang="zh-CN" sz="1800" dirty="0">
                        <a:latin typeface="Univers"/>
                        <a:ea typeface="宋体"/>
                        <a:cs typeface="Times New Roman"/>
                      </a:endParaRPr>
                    </a:p>
                  </a:txBody>
                  <a:tcPr marL="68580" marR="68580" marT="0" marB="0">
                    <a:solidFill>
                      <a:srgbClr val="FF6600"/>
                    </a:solidFill>
                  </a:tcPr>
                </a:tc>
                <a:tc>
                  <a:txBody>
                    <a:bodyPr/>
                    <a:lstStyle/>
                    <a:p>
                      <a:pPr algn="ctr">
                        <a:spcBef>
                          <a:spcPts val="600"/>
                        </a:spcBef>
                        <a:spcAft>
                          <a:spcPts val="300"/>
                        </a:spcAft>
                      </a:pPr>
                      <a:r>
                        <a:rPr lang="zh-CN" sz="1800" b="1" dirty="0">
                          <a:latin typeface="Univers"/>
                          <a:ea typeface="宋体"/>
                          <a:cs typeface="Times New Roman"/>
                        </a:rPr>
                        <a:t>对应文档</a:t>
                      </a:r>
                      <a:endParaRPr lang="zh-CN" sz="1800" dirty="0">
                        <a:latin typeface="Univers"/>
                        <a:ea typeface="宋体"/>
                        <a:cs typeface="Times New Roman"/>
                      </a:endParaRPr>
                    </a:p>
                  </a:txBody>
                  <a:tcPr marL="68580" marR="68580" marT="0" marB="0">
                    <a:solidFill>
                      <a:srgbClr val="FF6600"/>
                    </a:solidFill>
                  </a:tcPr>
                </a:tc>
              </a:tr>
              <a:tr h="283018">
                <a:tc>
                  <a:txBody>
                    <a:bodyPr/>
                    <a:lstStyle/>
                    <a:p>
                      <a:pPr>
                        <a:spcBef>
                          <a:spcPts val="600"/>
                        </a:spcBef>
                        <a:spcAft>
                          <a:spcPts val="300"/>
                        </a:spcAft>
                      </a:pPr>
                      <a:r>
                        <a:rPr lang="en-US" sz="1050">
                          <a:latin typeface="Univers"/>
                          <a:ea typeface="宋体"/>
                          <a:cs typeface="Times New Roman"/>
                        </a:rPr>
                        <a:t>1</a:t>
                      </a:r>
                      <a:endParaRPr lang="zh-CN" sz="1050">
                        <a:latin typeface="Univers"/>
                        <a:ea typeface="宋体"/>
                        <a:cs typeface="Times New Roman"/>
                      </a:endParaRPr>
                    </a:p>
                  </a:txBody>
                  <a:tcPr marL="68580" marR="68580" marT="0" marB="0"/>
                </a:tc>
                <a:tc>
                  <a:txBody>
                    <a:bodyPr/>
                    <a:lstStyle/>
                    <a:p>
                      <a:pPr marL="0" algn="l" defTabSz="914400" rtl="0" eaLnBrk="1" latinLnBrk="0" hangingPunct="1">
                        <a:spcBef>
                          <a:spcPts val="600"/>
                        </a:spcBef>
                        <a:spcAft>
                          <a:spcPts val="300"/>
                        </a:spcAft>
                      </a:pPr>
                      <a:r>
                        <a:rPr lang="zh-CN" sz="1050" kern="1200" dirty="0">
                          <a:solidFill>
                            <a:schemeClr val="dk1"/>
                          </a:solidFill>
                          <a:latin typeface="Univers"/>
                          <a:ea typeface="Arial Unicode MS"/>
                          <a:cs typeface="Times New Roman"/>
                        </a:rPr>
                        <a:t>网点年度规划</a:t>
                      </a:r>
                    </a:p>
                  </a:txBody>
                  <a:tcPr marL="68580" marR="68580" marT="0" marB="0"/>
                </a:tc>
                <a:tc>
                  <a:txBody>
                    <a:bodyPr/>
                    <a:lstStyle/>
                    <a:p>
                      <a:pPr>
                        <a:spcBef>
                          <a:spcPts val="600"/>
                        </a:spcBef>
                        <a:spcAft>
                          <a:spcPts val="300"/>
                        </a:spcAft>
                      </a:pPr>
                      <a:r>
                        <a:rPr lang="en-US" sz="1050">
                          <a:latin typeface="Univers"/>
                          <a:ea typeface="宋体"/>
                          <a:cs typeface="Times New Roman"/>
                        </a:rPr>
                        <a:t>LC_T-BPM_20110628_</a:t>
                      </a:r>
                      <a:r>
                        <a:rPr lang="zh-CN" sz="1050">
                          <a:latin typeface="Univers"/>
                          <a:ea typeface="宋体"/>
                          <a:cs typeface="Times New Roman"/>
                        </a:rPr>
                        <a:t>流程蓝图报告</a:t>
                      </a:r>
                      <a:r>
                        <a:rPr lang="en-US" sz="1050">
                          <a:latin typeface="Univers"/>
                          <a:ea typeface="宋体"/>
                          <a:cs typeface="Times New Roman"/>
                        </a:rPr>
                        <a:t>-</a:t>
                      </a:r>
                      <a:r>
                        <a:rPr lang="zh-CN" sz="1050">
                          <a:latin typeface="Univers"/>
                          <a:ea typeface="宋体"/>
                          <a:cs typeface="Times New Roman"/>
                        </a:rPr>
                        <a:t>新开店</a:t>
                      </a:r>
                      <a:r>
                        <a:rPr lang="en-US" sz="1050">
                          <a:latin typeface="Univers"/>
                          <a:ea typeface="宋体"/>
                          <a:cs typeface="Times New Roman"/>
                        </a:rPr>
                        <a:t>_</a:t>
                      </a:r>
                      <a:r>
                        <a:rPr lang="zh-CN" sz="1050">
                          <a:latin typeface="Univers"/>
                          <a:ea typeface="宋体"/>
                          <a:cs typeface="Times New Roman"/>
                        </a:rPr>
                        <a:t>网点年度规划</a:t>
                      </a:r>
                      <a:r>
                        <a:rPr lang="en-US" sz="1050">
                          <a:latin typeface="Univers"/>
                          <a:ea typeface="宋体"/>
                          <a:cs typeface="Times New Roman"/>
                        </a:rPr>
                        <a:t>_V1.0.doc</a:t>
                      </a:r>
                      <a:endParaRPr lang="zh-CN" sz="1050">
                        <a:latin typeface="Univers"/>
                        <a:ea typeface="宋体"/>
                        <a:cs typeface="Times New Roman"/>
                      </a:endParaRPr>
                    </a:p>
                  </a:txBody>
                  <a:tcPr marL="68580" marR="68580" marT="0" marB="0"/>
                </a:tc>
              </a:tr>
              <a:tr h="272876">
                <a:tc>
                  <a:txBody>
                    <a:bodyPr/>
                    <a:lstStyle/>
                    <a:p>
                      <a:pPr>
                        <a:spcBef>
                          <a:spcPts val="600"/>
                        </a:spcBef>
                        <a:spcAft>
                          <a:spcPts val="300"/>
                        </a:spcAft>
                      </a:pPr>
                      <a:r>
                        <a:rPr lang="en-US" sz="1050">
                          <a:latin typeface="Univers"/>
                          <a:ea typeface="宋体"/>
                          <a:cs typeface="Times New Roman"/>
                        </a:rPr>
                        <a:t>2</a:t>
                      </a:r>
                      <a:endParaRPr lang="zh-CN" sz="1050">
                        <a:latin typeface="Univers"/>
                        <a:ea typeface="宋体"/>
                        <a:cs typeface="Times New Roman"/>
                      </a:endParaRPr>
                    </a:p>
                  </a:txBody>
                  <a:tcPr marL="68580" marR="68580" marT="0" marB="0"/>
                </a:tc>
                <a:tc>
                  <a:txBody>
                    <a:bodyPr/>
                    <a:lstStyle/>
                    <a:p>
                      <a:pPr marL="0" algn="l" defTabSz="914400" rtl="0" eaLnBrk="1" latinLnBrk="0" hangingPunct="1">
                        <a:spcBef>
                          <a:spcPts val="600"/>
                        </a:spcBef>
                        <a:spcAft>
                          <a:spcPts val="300"/>
                        </a:spcAft>
                      </a:pPr>
                      <a:r>
                        <a:rPr lang="zh-CN" sz="1050" kern="1200" dirty="0">
                          <a:solidFill>
                            <a:schemeClr val="dk1"/>
                          </a:solidFill>
                          <a:latin typeface="Univers"/>
                          <a:ea typeface="Arial Unicode MS"/>
                          <a:cs typeface="Times New Roman"/>
                        </a:rPr>
                        <a:t>网点年度开发计划</a:t>
                      </a:r>
                    </a:p>
                  </a:txBody>
                  <a:tcPr marL="68580" marR="68580" marT="0" marB="0"/>
                </a:tc>
                <a:tc>
                  <a:txBody>
                    <a:bodyPr/>
                    <a:lstStyle/>
                    <a:p>
                      <a:pPr>
                        <a:spcBef>
                          <a:spcPts val="600"/>
                        </a:spcBef>
                        <a:spcAft>
                          <a:spcPts val="300"/>
                        </a:spcAft>
                      </a:pPr>
                      <a:r>
                        <a:rPr lang="en-US" sz="1050">
                          <a:latin typeface="Univers"/>
                          <a:ea typeface="Arial Unicode MS"/>
                          <a:cs typeface="Times New Roman"/>
                        </a:rPr>
                        <a:t>LC_T-BPM_20110628_</a:t>
                      </a:r>
                      <a:r>
                        <a:rPr lang="zh-CN" sz="1050">
                          <a:latin typeface="Univers"/>
                          <a:ea typeface="Arial Unicode MS"/>
                          <a:cs typeface="Times New Roman"/>
                        </a:rPr>
                        <a:t>流程蓝图报告</a:t>
                      </a:r>
                      <a:r>
                        <a:rPr lang="en-US" sz="1050">
                          <a:latin typeface="Univers"/>
                          <a:ea typeface="Arial Unicode MS"/>
                          <a:cs typeface="Times New Roman"/>
                        </a:rPr>
                        <a:t>-</a:t>
                      </a:r>
                      <a:r>
                        <a:rPr lang="zh-CN" sz="1050">
                          <a:latin typeface="Univers"/>
                          <a:ea typeface="Arial Unicode MS"/>
                          <a:cs typeface="Times New Roman"/>
                        </a:rPr>
                        <a:t>新开店</a:t>
                      </a:r>
                      <a:r>
                        <a:rPr lang="en-US" sz="1050">
                          <a:latin typeface="Univers"/>
                          <a:ea typeface="Arial Unicode MS"/>
                          <a:cs typeface="Times New Roman"/>
                        </a:rPr>
                        <a:t>_</a:t>
                      </a:r>
                      <a:r>
                        <a:rPr lang="zh-CN" sz="1050">
                          <a:latin typeface="Univers"/>
                          <a:ea typeface="Arial Unicode MS"/>
                          <a:cs typeface="Times New Roman"/>
                        </a:rPr>
                        <a:t>网点年度开发计划</a:t>
                      </a:r>
                      <a:r>
                        <a:rPr lang="en-US" sz="1050">
                          <a:latin typeface="Univers"/>
                          <a:ea typeface="Arial Unicode MS"/>
                          <a:cs typeface="Times New Roman"/>
                        </a:rPr>
                        <a:t>_V1.0.doc</a:t>
                      </a:r>
                      <a:endParaRPr lang="zh-CN" sz="1050">
                        <a:latin typeface="Univers"/>
                        <a:ea typeface="宋体"/>
                        <a:cs typeface="Times New Roman"/>
                      </a:endParaRPr>
                    </a:p>
                  </a:txBody>
                  <a:tcPr marL="68580" marR="68580" marT="0" marB="0"/>
                </a:tc>
              </a:tr>
              <a:tr h="341095">
                <a:tc>
                  <a:txBody>
                    <a:bodyPr/>
                    <a:lstStyle/>
                    <a:p>
                      <a:pPr>
                        <a:spcBef>
                          <a:spcPts val="600"/>
                        </a:spcBef>
                        <a:spcAft>
                          <a:spcPts val="300"/>
                        </a:spcAft>
                      </a:pPr>
                      <a:r>
                        <a:rPr lang="en-US" sz="1050" dirty="0">
                          <a:latin typeface="Univers"/>
                          <a:ea typeface="宋体"/>
                          <a:cs typeface="Times New Roman"/>
                        </a:rPr>
                        <a:t>3</a:t>
                      </a:r>
                      <a:endParaRPr lang="zh-CN" sz="1050" dirty="0">
                        <a:latin typeface="Univers"/>
                        <a:ea typeface="宋体"/>
                        <a:cs typeface="Times New Roman"/>
                      </a:endParaRPr>
                    </a:p>
                  </a:txBody>
                  <a:tcPr marL="68580" marR="68580" marT="0" marB="0"/>
                </a:tc>
                <a:tc>
                  <a:txBody>
                    <a:bodyPr/>
                    <a:lstStyle/>
                    <a:p>
                      <a:pPr marL="0" algn="l" defTabSz="914400" rtl="0" eaLnBrk="1" latinLnBrk="0" hangingPunct="1">
                        <a:spcBef>
                          <a:spcPts val="600"/>
                        </a:spcBef>
                        <a:spcAft>
                          <a:spcPts val="300"/>
                        </a:spcAft>
                      </a:pPr>
                      <a:r>
                        <a:rPr lang="zh-CN" sz="1050" kern="1200" dirty="0">
                          <a:solidFill>
                            <a:schemeClr val="dk1"/>
                          </a:solidFill>
                          <a:latin typeface="Univers"/>
                          <a:ea typeface="Arial Unicode MS"/>
                          <a:cs typeface="Times New Roman"/>
                        </a:rPr>
                        <a:t>标准新店选址与发布</a:t>
                      </a:r>
                    </a:p>
                  </a:txBody>
                  <a:tcPr marL="68580" marR="68580" marT="0" marB="0"/>
                </a:tc>
                <a:tc>
                  <a:txBody>
                    <a:bodyPr/>
                    <a:lstStyle/>
                    <a:p>
                      <a:pPr>
                        <a:spcBef>
                          <a:spcPts val="600"/>
                        </a:spcBef>
                        <a:spcAft>
                          <a:spcPts val="300"/>
                        </a:spcAft>
                      </a:pPr>
                      <a:r>
                        <a:rPr lang="en-US" sz="1050" dirty="0">
                          <a:latin typeface="Univers"/>
                          <a:ea typeface="Arial Unicode MS"/>
                          <a:cs typeface="Times New Roman"/>
                        </a:rPr>
                        <a:t>LC_T-BPM_20110628_</a:t>
                      </a:r>
                      <a:r>
                        <a:rPr lang="zh-CN" sz="1050" dirty="0">
                          <a:latin typeface="Univers"/>
                          <a:ea typeface="Arial Unicode MS"/>
                          <a:cs typeface="Times New Roman"/>
                        </a:rPr>
                        <a:t>流程蓝图报告</a:t>
                      </a:r>
                      <a:r>
                        <a:rPr lang="en-US" sz="1050" dirty="0">
                          <a:latin typeface="Univers"/>
                          <a:ea typeface="Arial Unicode MS"/>
                          <a:cs typeface="Times New Roman"/>
                        </a:rPr>
                        <a:t>-</a:t>
                      </a:r>
                      <a:r>
                        <a:rPr lang="zh-CN" sz="1050" dirty="0">
                          <a:latin typeface="Univers"/>
                          <a:ea typeface="Arial Unicode MS"/>
                          <a:cs typeface="Times New Roman"/>
                        </a:rPr>
                        <a:t>新开店</a:t>
                      </a:r>
                      <a:r>
                        <a:rPr lang="en-US" sz="1050" dirty="0">
                          <a:latin typeface="Univers"/>
                          <a:ea typeface="Arial Unicode MS"/>
                          <a:cs typeface="Times New Roman"/>
                        </a:rPr>
                        <a:t>_</a:t>
                      </a:r>
                      <a:r>
                        <a:rPr lang="zh-CN" sz="1050" dirty="0">
                          <a:latin typeface="Univers"/>
                          <a:ea typeface="Arial Unicode MS"/>
                          <a:cs typeface="Times New Roman"/>
                        </a:rPr>
                        <a:t>标准新店选址与发布</a:t>
                      </a:r>
                      <a:r>
                        <a:rPr lang="en-US" sz="1050" dirty="0">
                          <a:latin typeface="Univers"/>
                          <a:ea typeface="Arial Unicode MS"/>
                          <a:cs typeface="Times New Roman"/>
                        </a:rPr>
                        <a:t>_V1.0.doc</a:t>
                      </a:r>
                      <a:endParaRPr lang="zh-CN" sz="1050" dirty="0">
                        <a:latin typeface="Univers"/>
                        <a:ea typeface="宋体"/>
                        <a:cs typeface="Times New Roman"/>
                      </a:endParaRPr>
                    </a:p>
                  </a:txBody>
                  <a:tcPr marL="68580" marR="68580" marT="0" marB="0"/>
                </a:tc>
              </a:tr>
              <a:tr h="341095">
                <a:tc>
                  <a:txBody>
                    <a:bodyPr/>
                    <a:lstStyle/>
                    <a:p>
                      <a:pPr>
                        <a:spcBef>
                          <a:spcPts val="600"/>
                        </a:spcBef>
                        <a:spcAft>
                          <a:spcPts val="300"/>
                        </a:spcAft>
                      </a:pPr>
                      <a:r>
                        <a:rPr lang="en-US" sz="1050">
                          <a:latin typeface="Univers"/>
                          <a:ea typeface="宋体"/>
                          <a:cs typeface="Times New Roman"/>
                        </a:rPr>
                        <a:t>4</a:t>
                      </a:r>
                      <a:endParaRPr lang="zh-CN" sz="1050">
                        <a:latin typeface="Univers"/>
                        <a:ea typeface="宋体"/>
                        <a:cs typeface="Times New Roman"/>
                      </a:endParaRPr>
                    </a:p>
                  </a:txBody>
                  <a:tcPr marL="68580" marR="68580" marT="0" marB="0"/>
                </a:tc>
                <a:tc>
                  <a:txBody>
                    <a:bodyPr/>
                    <a:lstStyle/>
                    <a:p>
                      <a:pPr marL="0" algn="l" defTabSz="914400" rtl="0" eaLnBrk="1" latinLnBrk="0" hangingPunct="1">
                        <a:spcBef>
                          <a:spcPts val="600"/>
                        </a:spcBef>
                        <a:spcAft>
                          <a:spcPts val="300"/>
                        </a:spcAft>
                      </a:pPr>
                      <a:r>
                        <a:rPr lang="zh-CN" sz="1050" kern="1200" dirty="0">
                          <a:solidFill>
                            <a:schemeClr val="dk1"/>
                          </a:solidFill>
                          <a:latin typeface="Univers"/>
                          <a:ea typeface="Arial Unicode MS"/>
                          <a:cs typeface="Times New Roman"/>
                        </a:rPr>
                        <a:t>标准新开店</a:t>
                      </a:r>
                    </a:p>
                  </a:txBody>
                  <a:tcPr marL="68580" marR="68580" marT="0" marB="0"/>
                </a:tc>
                <a:tc>
                  <a:txBody>
                    <a:bodyPr/>
                    <a:lstStyle/>
                    <a:p>
                      <a:pPr>
                        <a:spcBef>
                          <a:spcPts val="600"/>
                        </a:spcBef>
                        <a:spcAft>
                          <a:spcPts val="300"/>
                        </a:spcAft>
                      </a:pPr>
                      <a:r>
                        <a:rPr lang="en-US" sz="1050" dirty="0">
                          <a:latin typeface="Univers"/>
                          <a:ea typeface="Arial Unicode MS"/>
                          <a:cs typeface="Times New Roman"/>
                        </a:rPr>
                        <a:t>LC_T-BPM_20110628_</a:t>
                      </a:r>
                      <a:r>
                        <a:rPr lang="zh-CN" sz="1050" dirty="0">
                          <a:latin typeface="Univers"/>
                          <a:ea typeface="Arial Unicode MS"/>
                          <a:cs typeface="Times New Roman"/>
                        </a:rPr>
                        <a:t>流程蓝图报告</a:t>
                      </a:r>
                      <a:r>
                        <a:rPr lang="en-US" sz="1050" dirty="0">
                          <a:latin typeface="Univers"/>
                          <a:ea typeface="Arial Unicode MS"/>
                          <a:cs typeface="Times New Roman"/>
                        </a:rPr>
                        <a:t>-</a:t>
                      </a:r>
                      <a:r>
                        <a:rPr lang="zh-CN" sz="1050" dirty="0">
                          <a:latin typeface="Univers"/>
                          <a:ea typeface="Arial Unicode MS"/>
                          <a:cs typeface="Times New Roman"/>
                        </a:rPr>
                        <a:t>新开店</a:t>
                      </a:r>
                      <a:r>
                        <a:rPr lang="en-US" sz="1050" dirty="0">
                          <a:latin typeface="Univers"/>
                          <a:ea typeface="Arial Unicode MS"/>
                          <a:cs typeface="Times New Roman"/>
                        </a:rPr>
                        <a:t>_</a:t>
                      </a:r>
                      <a:r>
                        <a:rPr lang="zh-CN" sz="1050" dirty="0">
                          <a:latin typeface="Univers"/>
                          <a:ea typeface="Arial Unicode MS"/>
                          <a:cs typeface="Times New Roman"/>
                        </a:rPr>
                        <a:t>标准新开店</a:t>
                      </a:r>
                      <a:r>
                        <a:rPr lang="en-US" sz="1050" dirty="0">
                          <a:latin typeface="Univers"/>
                          <a:ea typeface="Arial Unicode MS"/>
                          <a:cs typeface="Times New Roman"/>
                        </a:rPr>
                        <a:t>_V1.0.docx</a:t>
                      </a:r>
                      <a:endParaRPr lang="zh-CN" sz="1050" dirty="0">
                        <a:latin typeface="Univers"/>
                        <a:ea typeface="宋体"/>
                        <a:cs typeface="Times New Roman"/>
                      </a:endParaRPr>
                    </a:p>
                  </a:txBody>
                  <a:tcPr marL="68580" marR="68580" marT="0" marB="0"/>
                </a:tc>
              </a:tr>
              <a:tr h="341095">
                <a:tc>
                  <a:txBody>
                    <a:bodyPr/>
                    <a:lstStyle/>
                    <a:p>
                      <a:pPr>
                        <a:spcBef>
                          <a:spcPts val="600"/>
                        </a:spcBef>
                        <a:spcAft>
                          <a:spcPts val="300"/>
                        </a:spcAft>
                      </a:pPr>
                      <a:r>
                        <a:rPr lang="en-US" sz="1050">
                          <a:latin typeface="Univers"/>
                          <a:ea typeface="宋体"/>
                          <a:cs typeface="Times New Roman"/>
                        </a:rPr>
                        <a:t>5</a:t>
                      </a:r>
                      <a:endParaRPr lang="zh-CN" sz="1050">
                        <a:latin typeface="Univers"/>
                        <a:ea typeface="宋体"/>
                        <a:cs typeface="Times New Roman"/>
                      </a:endParaRPr>
                    </a:p>
                  </a:txBody>
                  <a:tcPr marL="68580" marR="68580" marT="0" marB="0"/>
                </a:tc>
                <a:tc>
                  <a:txBody>
                    <a:bodyPr/>
                    <a:lstStyle/>
                    <a:p>
                      <a:pPr marL="0" algn="l" defTabSz="914400" rtl="0" eaLnBrk="1" latinLnBrk="0" hangingPunct="1">
                        <a:spcBef>
                          <a:spcPts val="600"/>
                        </a:spcBef>
                        <a:spcAft>
                          <a:spcPts val="300"/>
                        </a:spcAft>
                      </a:pPr>
                      <a:r>
                        <a:rPr lang="zh-CN" sz="1050" kern="1200" dirty="0">
                          <a:solidFill>
                            <a:schemeClr val="dk1"/>
                          </a:solidFill>
                          <a:latin typeface="Univers"/>
                          <a:ea typeface="Arial Unicode MS"/>
                          <a:cs typeface="Times New Roman"/>
                        </a:rPr>
                        <a:t>新开店导入管理</a:t>
                      </a:r>
                    </a:p>
                  </a:txBody>
                  <a:tcPr marL="68580" marR="68580" marT="0" marB="0"/>
                </a:tc>
                <a:tc>
                  <a:txBody>
                    <a:bodyPr/>
                    <a:lstStyle/>
                    <a:p>
                      <a:pPr>
                        <a:spcBef>
                          <a:spcPts val="600"/>
                        </a:spcBef>
                        <a:spcAft>
                          <a:spcPts val="300"/>
                        </a:spcAft>
                      </a:pPr>
                      <a:r>
                        <a:rPr lang="zh-CN" sz="1050" kern="1200" dirty="0">
                          <a:solidFill>
                            <a:schemeClr val="dk1"/>
                          </a:solidFill>
                          <a:latin typeface="Univers"/>
                          <a:ea typeface="Arial Unicode MS"/>
                          <a:cs typeface="Times New Roman"/>
                        </a:rPr>
                        <a:t>已经融合到各个业务流程中</a:t>
                      </a:r>
                    </a:p>
                  </a:txBody>
                  <a:tcPr marL="68580" marR="68580" marT="0" marB="0"/>
                </a:tc>
              </a:tr>
              <a:tr h="341095">
                <a:tc>
                  <a:txBody>
                    <a:bodyPr/>
                    <a:lstStyle/>
                    <a:p>
                      <a:pPr>
                        <a:spcBef>
                          <a:spcPts val="600"/>
                        </a:spcBef>
                        <a:spcAft>
                          <a:spcPts val="300"/>
                        </a:spcAft>
                      </a:pPr>
                      <a:r>
                        <a:rPr lang="en-US" sz="1050">
                          <a:latin typeface="Univers"/>
                          <a:ea typeface="宋体"/>
                          <a:cs typeface="Times New Roman"/>
                        </a:rPr>
                        <a:t>6</a:t>
                      </a:r>
                      <a:endParaRPr lang="zh-CN" sz="1050">
                        <a:latin typeface="Univers"/>
                        <a:ea typeface="宋体"/>
                        <a:cs typeface="Times New Roman"/>
                      </a:endParaRPr>
                    </a:p>
                  </a:txBody>
                  <a:tcPr marL="68580" marR="68580" marT="0" marB="0"/>
                </a:tc>
                <a:tc>
                  <a:txBody>
                    <a:bodyPr/>
                    <a:lstStyle/>
                    <a:p>
                      <a:pPr marL="0" algn="l" defTabSz="914400" rtl="0" eaLnBrk="1" latinLnBrk="0" hangingPunct="1">
                        <a:spcBef>
                          <a:spcPts val="600"/>
                        </a:spcBef>
                        <a:spcAft>
                          <a:spcPts val="300"/>
                        </a:spcAft>
                      </a:pPr>
                      <a:r>
                        <a:rPr lang="zh-CN" sz="1050" kern="1200" dirty="0">
                          <a:solidFill>
                            <a:schemeClr val="dk1"/>
                          </a:solidFill>
                          <a:latin typeface="Univers"/>
                          <a:ea typeface="Arial Unicode MS"/>
                          <a:cs typeface="Times New Roman"/>
                        </a:rPr>
                        <a:t>标准门店拆店</a:t>
                      </a:r>
                    </a:p>
                  </a:txBody>
                  <a:tcPr marL="68580" marR="68580" marT="0" marB="0"/>
                </a:tc>
                <a:tc>
                  <a:txBody>
                    <a:bodyPr/>
                    <a:lstStyle/>
                    <a:p>
                      <a:pPr>
                        <a:spcBef>
                          <a:spcPts val="600"/>
                        </a:spcBef>
                        <a:spcAft>
                          <a:spcPts val="300"/>
                        </a:spcAft>
                      </a:pPr>
                      <a:r>
                        <a:rPr lang="en-US" sz="1050" dirty="0">
                          <a:latin typeface="Univers"/>
                          <a:ea typeface="Arial Unicode MS"/>
                          <a:cs typeface="Times New Roman"/>
                        </a:rPr>
                        <a:t>LC_T-BPM_20110628_</a:t>
                      </a:r>
                      <a:r>
                        <a:rPr lang="zh-CN" sz="1050" dirty="0">
                          <a:latin typeface="Univers"/>
                          <a:ea typeface="Arial Unicode MS"/>
                          <a:cs typeface="Times New Roman"/>
                        </a:rPr>
                        <a:t>流程蓝图报告</a:t>
                      </a:r>
                      <a:r>
                        <a:rPr lang="en-US" sz="1050" dirty="0">
                          <a:latin typeface="Univers"/>
                          <a:ea typeface="Arial Unicode MS"/>
                          <a:cs typeface="Times New Roman"/>
                        </a:rPr>
                        <a:t>-</a:t>
                      </a:r>
                      <a:r>
                        <a:rPr lang="zh-CN" sz="1050" dirty="0">
                          <a:latin typeface="Univers"/>
                          <a:ea typeface="Arial Unicode MS"/>
                          <a:cs typeface="Times New Roman"/>
                        </a:rPr>
                        <a:t>新开店</a:t>
                      </a:r>
                      <a:r>
                        <a:rPr lang="en-US" sz="1050" dirty="0">
                          <a:latin typeface="Univers"/>
                          <a:ea typeface="Arial Unicode MS"/>
                          <a:cs typeface="Times New Roman"/>
                        </a:rPr>
                        <a:t>_</a:t>
                      </a:r>
                      <a:r>
                        <a:rPr lang="zh-CN" sz="1050" dirty="0">
                          <a:latin typeface="Univers"/>
                          <a:ea typeface="Arial Unicode MS"/>
                          <a:cs typeface="Times New Roman"/>
                        </a:rPr>
                        <a:t>拆店</a:t>
                      </a:r>
                      <a:r>
                        <a:rPr lang="en-US" sz="1050" dirty="0">
                          <a:latin typeface="Univers"/>
                          <a:ea typeface="Arial Unicode MS"/>
                          <a:cs typeface="Times New Roman"/>
                        </a:rPr>
                        <a:t>_V1.0.doc</a:t>
                      </a:r>
                      <a:endParaRPr lang="zh-CN" sz="1050" dirty="0">
                        <a:latin typeface="Univers"/>
                        <a:ea typeface="宋体"/>
                        <a:cs typeface="Times New Roman"/>
                      </a:endParaRPr>
                    </a:p>
                  </a:txBody>
                  <a:tcPr marL="68580" marR="68580" marT="0" marB="0"/>
                </a:tc>
              </a:tr>
              <a:tr h="341095">
                <a:tc>
                  <a:txBody>
                    <a:bodyPr/>
                    <a:lstStyle/>
                    <a:p>
                      <a:pPr>
                        <a:spcBef>
                          <a:spcPts val="600"/>
                        </a:spcBef>
                        <a:spcAft>
                          <a:spcPts val="300"/>
                        </a:spcAft>
                      </a:pPr>
                      <a:r>
                        <a:rPr lang="en-US" sz="1050" dirty="0">
                          <a:latin typeface="Univers"/>
                          <a:ea typeface="宋体"/>
                          <a:cs typeface="Times New Roman"/>
                        </a:rPr>
                        <a:t>7</a:t>
                      </a:r>
                      <a:endParaRPr lang="zh-CN" sz="1050" dirty="0">
                        <a:latin typeface="Univers"/>
                        <a:ea typeface="宋体"/>
                        <a:cs typeface="Times New Roman"/>
                      </a:endParaRPr>
                    </a:p>
                  </a:txBody>
                  <a:tcPr marL="68580" marR="68580" marT="0" marB="0"/>
                </a:tc>
                <a:tc>
                  <a:txBody>
                    <a:bodyPr/>
                    <a:lstStyle/>
                    <a:p>
                      <a:pPr marL="0" algn="l" defTabSz="914400" rtl="0" eaLnBrk="1" latinLnBrk="0" hangingPunct="1">
                        <a:spcBef>
                          <a:spcPts val="600"/>
                        </a:spcBef>
                        <a:spcAft>
                          <a:spcPts val="300"/>
                        </a:spcAft>
                      </a:pPr>
                      <a:r>
                        <a:rPr lang="zh-CN" sz="1050" kern="1200" dirty="0">
                          <a:solidFill>
                            <a:schemeClr val="dk1"/>
                          </a:solidFill>
                          <a:latin typeface="Univers"/>
                          <a:ea typeface="Arial Unicode MS"/>
                          <a:cs typeface="Times New Roman"/>
                        </a:rPr>
                        <a:t>标准暂闭店</a:t>
                      </a:r>
                    </a:p>
                  </a:txBody>
                  <a:tcPr marL="68580" marR="68580" marT="0" marB="0"/>
                </a:tc>
                <a:tc>
                  <a:txBody>
                    <a:bodyPr/>
                    <a:lstStyle/>
                    <a:p>
                      <a:pPr>
                        <a:spcBef>
                          <a:spcPts val="600"/>
                        </a:spcBef>
                        <a:spcAft>
                          <a:spcPts val="300"/>
                        </a:spcAft>
                      </a:pPr>
                      <a:r>
                        <a:rPr lang="en-US" sz="1050" dirty="0">
                          <a:latin typeface="Univers"/>
                          <a:ea typeface="Arial Unicode MS"/>
                          <a:cs typeface="Times New Roman"/>
                        </a:rPr>
                        <a:t>LC_T-BPM_20110628_</a:t>
                      </a:r>
                      <a:r>
                        <a:rPr lang="zh-CN" sz="1050" dirty="0">
                          <a:latin typeface="Univers"/>
                          <a:ea typeface="Arial Unicode MS"/>
                          <a:cs typeface="Times New Roman"/>
                        </a:rPr>
                        <a:t>流程蓝图报告</a:t>
                      </a:r>
                      <a:r>
                        <a:rPr lang="en-US" sz="1050" dirty="0">
                          <a:latin typeface="Univers"/>
                          <a:ea typeface="Arial Unicode MS"/>
                          <a:cs typeface="Times New Roman"/>
                        </a:rPr>
                        <a:t>-</a:t>
                      </a:r>
                      <a:r>
                        <a:rPr lang="zh-CN" sz="1050" dirty="0">
                          <a:latin typeface="Univers"/>
                          <a:ea typeface="Arial Unicode MS"/>
                          <a:cs typeface="Times New Roman"/>
                        </a:rPr>
                        <a:t>新开店</a:t>
                      </a:r>
                      <a:r>
                        <a:rPr lang="en-US" sz="1050" dirty="0">
                          <a:latin typeface="Univers"/>
                          <a:ea typeface="Arial Unicode MS"/>
                          <a:cs typeface="Times New Roman"/>
                        </a:rPr>
                        <a:t>_</a:t>
                      </a:r>
                      <a:r>
                        <a:rPr lang="zh-CN" sz="1050" dirty="0">
                          <a:latin typeface="Univers"/>
                          <a:ea typeface="Arial Unicode MS"/>
                          <a:cs typeface="Times New Roman"/>
                        </a:rPr>
                        <a:t>暂闭店</a:t>
                      </a:r>
                      <a:r>
                        <a:rPr lang="en-US" sz="1050" dirty="0">
                          <a:latin typeface="Univers"/>
                          <a:ea typeface="Arial Unicode MS"/>
                          <a:cs typeface="Times New Roman"/>
                        </a:rPr>
                        <a:t>_V1.0.doc</a:t>
                      </a:r>
                      <a:endParaRPr lang="zh-CN" sz="1050" dirty="0">
                        <a:latin typeface="Univers"/>
                        <a:ea typeface="宋体"/>
                        <a:cs typeface="Times New Roman"/>
                      </a:endParaRPr>
                    </a:p>
                  </a:txBody>
                  <a:tcPr marL="68580" marR="68580" marT="0" marB="0"/>
                </a:tc>
              </a:tr>
              <a:tr h="341095">
                <a:tc>
                  <a:txBody>
                    <a:bodyPr/>
                    <a:lstStyle/>
                    <a:p>
                      <a:pPr>
                        <a:spcBef>
                          <a:spcPts val="600"/>
                        </a:spcBef>
                        <a:spcAft>
                          <a:spcPts val="300"/>
                        </a:spcAft>
                      </a:pPr>
                      <a:r>
                        <a:rPr lang="en-US" sz="1050">
                          <a:latin typeface="Univers"/>
                          <a:ea typeface="宋体"/>
                          <a:cs typeface="Times New Roman"/>
                        </a:rPr>
                        <a:t>8</a:t>
                      </a:r>
                      <a:endParaRPr lang="zh-CN" sz="1050">
                        <a:latin typeface="Univers"/>
                        <a:ea typeface="宋体"/>
                        <a:cs typeface="Times New Roman"/>
                      </a:endParaRPr>
                    </a:p>
                  </a:txBody>
                  <a:tcPr marL="68580" marR="68580" marT="0" marB="0"/>
                </a:tc>
                <a:tc>
                  <a:txBody>
                    <a:bodyPr/>
                    <a:lstStyle/>
                    <a:p>
                      <a:pPr marL="0" algn="l" defTabSz="914400" rtl="0" eaLnBrk="1" latinLnBrk="0" hangingPunct="1">
                        <a:spcBef>
                          <a:spcPts val="600"/>
                        </a:spcBef>
                        <a:spcAft>
                          <a:spcPts val="300"/>
                        </a:spcAft>
                      </a:pPr>
                      <a:r>
                        <a:rPr lang="zh-CN" sz="1050" kern="1200" dirty="0">
                          <a:solidFill>
                            <a:schemeClr val="dk1"/>
                          </a:solidFill>
                          <a:latin typeface="Univers"/>
                          <a:ea typeface="Arial Unicode MS"/>
                          <a:cs typeface="Times New Roman"/>
                        </a:rPr>
                        <a:t>门店续租</a:t>
                      </a:r>
                    </a:p>
                  </a:txBody>
                  <a:tcPr marL="68580" marR="68580" marT="0" marB="0"/>
                </a:tc>
                <a:tc>
                  <a:txBody>
                    <a:bodyPr/>
                    <a:lstStyle/>
                    <a:p>
                      <a:pPr>
                        <a:spcBef>
                          <a:spcPts val="600"/>
                        </a:spcBef>
                        <a:spcAft>
                          <a:spcPts val="300"/>
                        </a:spcAft>
                      </a:pPr>
                      <a:r>
                        <a:rPr lang="en-US" sz="1050" dirty="0">
                          <a:latin typeface="Univers"/>
                          <a:ea typeface="Arial Unicode MS"/>
                          <a:cs typeface="Times New Roman"/>
                        </a:rPr>
                        <a:t>LC_T-BPM_20110628_</a:t>
                      </a:r>
                      <a:r>
                        <a:rPr lang="zh-CN" sz="1050" dirty="0">
                          <a:latin typeface="Univers"/>
                          <a:ea typeface="Arial Unicode MS"/>
                          <a:cs typeface="Times New Roman"/>
                        </a:rPr>
                        <a:t>流程蓝图报告</a:t>
                      </a:r>
                      <a:r>
                        <a:rPr lang="en-US" sz="1050" dirty="0">
                          <a:latin typeface="Univers"/>
                          <a:ea typeface="Arial Unicode MS"/>
                          <a:cs typeface="Times New Roman"/>
                        </a:rPr>
                        <a:t>-</a:t>
                      </a:r>
                      <a:r>
                        <a:rPr lang="zh-CN" sz="1050" dirty="0">
                          <a:latin typeface="Univers"/>
                          <a:ea typeface="Arial Unicode MS"/>
                          <a:cs typeface="Times New Roman"/>
                        </a:rPr>
                        <a:t>新开店</a:t>
                      </a:r>
                      <a:r>
                        <a:rPr lang="en-US" sz="1050" dirty="0">
                          <a:latin typeface="Univers"/>
                          <a:ea typeface="Arial Unicode MS"/>
                          <a:cs typeface="Times New Roman"/>
                        </a:rPr>
                        <a:t>_</a:t>
                      </a:r>
                      <a:r>
                        <a:rPr lang="zh-CN" sz="1050" dirty="0">
                          <a:latin typeface="Univers"/>
                          <a:ea typeface="Arial Unicode MS"/>
                          <a:cs typeface="Times New Roman"/>
                        </a:rPr>
                        <a:t>门店续租</a:t>
                      </a:r>
                      <a:r>
                        <a:rPr lang="en-US" sz="1050" dirty="0">
                          <a:latin typeface="Univers"/>
                          <a:ea typeface="Arial Unicode MS"/>
                          <a:cs typeface="Times New Roman"/>
                        </a:rPr>
                        <a:t>_V1.0.doc</a:t>
                      </a:r>
                      <a:endParaRPr lang="zh-CN" sz="1050" dirty="0">
                        <a:latin typeface="Univers"/>
                        <a:ea typeface="宋体"/>
                        <a:cs typeface="Times New Roman"/>
                      </a:endParaRPr>
                    </a:p>
                  </a:txBody>
                  <a:tcPr marL="68580" marR="68580" marT="0" marB="0"/>
                </a:tc>
              </a:tr>
              <a:tr h="503759">
                <a:tc>
                  <a:txBody>
                    <a:bodyPr/>
                    <a:lstStyle/>
                    <a:p>
                      <a:pPr marL="0" algn="l" defTabSz="914400" rtl="0" eaLnBrk="1" latinLnBrk="0" hangingPunct="1">
                        <a:spcBef>
                          <a:spcPts val="600"/>
                        </a:spcBef>
                        <a:spcAft>
                          <a:spcPts val="300"/>
                        </a:spcAft>
                      </a:pPr>
                      <a:r>
                        <a:rPr lang="en-US" sz="1050" kern="1200">
                          <a:solidFill>
                            <a:schemeClr val="dk1"/>
                          </a:solidFill>
                          <a:latin typeface="Univers"/>
                          <a:ea typeface="Arial Unicode MS"/>
                          <a:cs typeface="Times New Roman"/>
                        </a:rPr>
                        <a:t>9</a:t>
                      </a:r>
                      <a:endParaRPr lang="zh-CN" sz="1050" kern="1200">
                        <a:solidFill>
                          <a:schemeClr val="dk1"/>
                        </a:solidFill>
                        <a:latin typeface="Univers"/>
                        <a:ea typeface="Arial Unicode MS"/>
                        <a:cs typeface="Times New Roman"/>
                      </a:endParaRPr>
                    </a:p>
                  </a:txBody>
                  <a:tcPr marL="68580" marR="68580" marT="0" marB="0"/>
                </a:tc>
                <a:tc>
                  <a:txBody>
                    <a:bodyPr/>
                    <a:lstStyle/>
                    <a:p>
                      <a:pPr marL="0" algn="l" defTabSz="914400" rtl="0" eaLnBrk="1" latinLnBrk="0" hangingPunct="1">
                        <a:spcBef>
                          <a:spcPts val="600"/>
                        </a:spcBef>
                        <a:spcAft>
                          <a:spcPts val="300"/>
                        </a:spcAft>
                      </a:pPr>
                      <a:r>
                        <a:rPr lang="zh-CN" sz="1050" kern="1200" dirty="0">
                          <a:solidFill>
                            <a:schemeClr val="dk1"/>
                          </a:solidFill>
                          <a:latin typeface="Univers"/>
                          <a:ea typeface="Arial Unicode MS"/>
                          <a:cs typeface="Times New Roman"/>
                        </a:rPr>
                        <a:t>门店整体翻新</a:t>
                      </a:r>
                    </a:p>
                  </a:txBody>
                  <a:tcPr marL="68580" marR="68580" marT="0" marB="0"/>
                </a:tc>
                <a:tc>
                  <a:txBody>
                    <a:bodyPr/>
                    <a:lstStyle/>
                    <a:p>
                      <a:pPr marL="0" algn="l" defTabSz="914400" rtl="0" eaLnBrk="1" latinLnBrk="0" hangingPunct="1">
                        <a:spcBef>
                          <a:spcPts val="600"/>
                        </a:spcBef>
                        <a:spcAft>
                          <a:spcPts val="300"/>
                        </a:spcAft>
                      </a:pPr>
                      <a:r>
                        <a:rPr lang="en-US" sz="1050" kern="1200" dirty="0">
                          <a:solidFill>
                            <a:schemeClr val="dk1"/>
                          </a:solidFill>
                          <a:latin typeface="Univers"/>
                          <a:ea typeface="Arial Unicode MS"/>
                          <a:cs typeface="Times New Roman"/>
                        </a:rPr>
                        <a:t>LC_T-BPM_20110628_</a:t>
                      </a:r>
                      <a:r>
                        <a:rPr lang="zh-CN" sz="1050" kern="1200" dirty="0">
                          <a:solidFill>
                            <a:schemeClr val="dk1"/>
                          </a:solidFill>
                          <a:latin typeface="Univers"/>
                          <a:ea typeface="Arial Unicode MS"/>
                          <a:cs typeface="Times New Roman"/>
                        </a:rPr>
                        <a:t>流程蓝图报告</a:t>
                      </a:r>
                      <a:r>
                        <a:rPr lang="en-US" sz="1050" kern="1200" dirty="0">
                          <a:solidFill>
                            <a:schemeClr val="dk1"/>
                          </a:solidFill>
                          <a:latin typeface="Univers"/>
                          <a:ea typeface="Arial Unicode MS"/>
                          <a:cs typeface="Times New Roman"/>
                        </a:rPr>
                        <a:t>-</a:t>
                      </a:r>
                      <a:r>
                        <a:rPr lang="zh-CN" sz="1050" kern="1200" dirty="0">
                          <a:solidFill>
                            <a:schemeClr val="dk1"/>
                          </a:solidFill>
                          <a:latin typeface="Univers"/>
                          <a:ea typeface="Arial Unicode MS"/>
                          <a:cs typeface="Times New Roman"/>
                        </a:rPr>
                        <a:t>新开店</a:t>
                      </a:r>
                      <a:r>
                        <a:rPr lang="en-US" sz="1050" kern="1200" dirty="0">
                          <a:solidFill>
                            <a:schemeClr val="dk1"/>
                          </a:solidFill>
                          <a:latin typeface="Univers"/>
                          <a:ea typeface="Arial Unicode MS"/>
                          <a:cs typeface="Times New Roman"/>
                        </a:rPr>
                        <a:t>_</a:t>
                      </a:r>
                      <a:r>
                        <a:rPr lang="zh-CN" sz="1050" kern="1200" dirty="0">
                          <a:solidFill>
                            <a:schemeClr val="dk1"/>
                          </a:solidFill>
                          <a:latin typeface="Univers"/>
                          <a:ea typeface="Arial Unicode MS"/>
                          <a:cs typeface="Times New Roman"/>
                        </a:rPr>
                        <a:t>门店整体翻新</a:t>
                      </a:r>
                      <a:r>
                        <a:rPr lang="en-US" sz="1050" kern="1200" dirty="0">
                          <a:solidFill>
                            <a:schemeClr val="dk1"/>
                          </a:solidFill>
                          <a:latin typeface="Univers"/>
                          <a:ea typeface="Arial Unicode MS"/>
                          <a:cs typeface="Times New Roman"/>
                        </a:rPr>
                        <a:t>_V1.0.doc</a:t>
                      </a:r>
                      <a:endParaRPr lang="zh-CN" sz="1050" kern="1200" dirty="0">
                        <a:solidFill>
                          <a:schemeClr val="dk1"/>
                        </a:solidFill>
                        <a:latin typeface="Univers"/>
                        <a:ea typeface="Arial Unicode MS"/>
                        <a:cs typeface="Times New Roman"/>
                      </a:endParaRPr>
                    </a:p>
                  </a:txBody>
                  <a:tcPr marL="68580" marR="68580" marT="0" marB="0"/>
                </a:tc>
              </a:tr>
            </a:tbl>
          </a:graphicData>
        </a:graphic>
      </p:graphicFrame>
    </p:spTree>
  </p:cSld>
  <p:clrMapOvr>
    <a:masterClrMapping/>
  </p:clrMapOvr>
  <p:transition>
    <p:pull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ext Placeholder 142"/>
          <p:cNvSpPr>
            <a:spLocks noGrp="1"/>
          </p:cNvSpPr>
          <p:nvPr>
            <p:ph type="body" idx="1"/>
          </p:nvPr>
        </p:nvSpPr>
        <p:spPr>
          <a:xfrm>
            <a:off x="234188" y="1284603"/>
            <a:ext cx="4219437" cy="334313"/>
          </a:xfrm>
        </p:spPr>
        <p:txBody>
          <a:bodyPr/>
          <a:lstStyle/>
          <a:p>
            <a:r>
              <a:rPr lang="zh-CN" altLang="en-US" dirty="0" smtClean="0"/>
              <a:t>旧有方式</a:t>
            </a:r>
            <a:r>
              <a:rPr lang="en-US" dirty="0" smtClean="0"/>
              <a:t>: </a:t>
            </a:r>
            <a:r>
              <a:rPr lang="zh-CN" altLang="en-US" dirty="0" smtClean="0"/>
              <a:t>信息孤岛</a:t>
            </a:r>
            <a:endParaRPr lang="en-US" dirty="0"/>
          </a:p>
        </p:txBody>
      </p:sp>
      <p:sp>
        <p:nvSpPr>
          <p:cNvPr id="145" name="Text Placeholder 144"/>
          <p:cNvSpPr>
            <a:spLocks noGrp="1"/>
          </p:cNvSpPr>
          <p:nvPr>
            <p:ph type="body" sz="quarter" idx="3"/>
          </p:nvPr>
        </p:nvSpPr>
        <p:spPr>
          <a:xfrm>
            <a:off x="4658960" y="1295977"/>
            <a:ext cx="4216921" cy="334313"/>
          </a:xfrm>
        </p:spPr>
        <p:txBody>
          <a:bodyPr/>
          <a:lstStyle/>
          <a:p>
            <a:r>
              <a:rPr lang="zh-CN" altLang="en-US" dirty="0" smtClean="0"/>
              <a:t>全新模式</a:t>
            </a:r>
            <a:r>
              <a:rPr lang="en-US" altLang="zh-CN" dirty="0" smtClean="0"/>
              <a:t>: </a:t>
            </a:r>
            <a:r>
              <a:rPr lang="zh-CN" altLang="en-US" dirty="0" smtClean="0"/>
              <a:t>业务运营平台</a:t>
            </a:r>
            <a:endParaRPr lang="en-US" dirty="0"/>
          </a:p>
        </p:txBody>
      </p:sp>
      <p:sp>
        <p:nvSpPr>
          <p:cNvPr id="3" name="Title 2"/>
          <p:cNvSpPr>
            <a:spLocks noGrp="1"/>
          </p:cNvSpPr>
          <p:nvPr>
            <p:ph type="title"/>
          </p:nvPr>
        </p:nvSpPr>
        <p:spPr>
          <a:xfrm>
            <a:off x="683569" y="113729"/>
            <a:ext cx="7695855" cy="672065"/>
          </a:xfrm>
        </p:spPr>
        <p:txBody>
          <a:bodyPr/>
          <a:lstStyle/>
          <a:p>
            <a:r>
              <a:rPr lang="zh-CN" altLang="en-US" dirty="0" smtClean="0">
                <a:ea typeface="宋体" pitchFamily="2" charset="-122"/>
              </a:rPr>
              <a:t>价值定位</a:t>
            </a:r>
            <a:r>
              <a:rPr lang="en-US" altLang="zh-CN" dirty="0" smtClean="0">
                <a:ea typeface="宋体" pitchFamily="2" charset="-122"/>
              </a:rPr>
              <a:t>:</a:t>
            </a:r>
            <a:r>
              <a:rPr lang="zh-CN" altLang="en-US" dirty="0" smtClean="0"/>
              <a:t>信息孤岛到业务运营平台</a:t>
            </a:r>
            <a:endParaRPr lang="en-US" dirty="0"/>
          </a:p>
        </p:txBody>
      </p:sp>
      <p:grpSp>
        <p:nvGrpSpPr>
          <p:cNvPr id="2" name="Group 65"/>
          <p:cNvGrpSpPr/>
          <p:nvPr/>
        </p:nvGrpSpPr>
        <p:grpSpPr>
          <a:xfrm>
            <a:off x="282829" y="2012540"/>
            <a:ext cx="3961230" cy="4247444"/>
            <a:chOff x="281367" y="2415046"/>
            <a:chExt cx="5941845" cy="5096933"/>
          </a:xfrm>
        </p:grpSpPr>
        <p:pic>
          <p:nvPicPr>
            <p:cNvPr id="43" name="Picture 42" descr="Screen shot 2011-01-14 at 11.50.56 AM.png"/>
            <p:cNvPicPr>
              <a:picLocks noChangeAspect="1"/>
            </p:cNvPicPr>
            <p:nvPr/>
          </p:nvPicPr>
          <p:blipFill>
            <a:blip r:embed="rId3" cstate="screen"/>
            <a:stretch>
              <a:fillRect/>
            </a:stretch>
          </p:blipFill>
          <p:spPr>
            <a:xfrm>
              <a:off x="503188" y="5943598"/>
              <a:ext cx="427780" cy="560317"/>
            </a:xfrm>
            <a:prstGeom prst="rect">
              <a:avLst/>
            </a:prstGeom>
            <a:effectLst>
              <a:reflection blurRad="6350" stA="52000" endA="300" endPos="35000" dir="5400000" sy="-100000" algn="bl" rotWithShape="0"/>
            </a:effectLst>
          </p:spPr>
        </p:pic>
        <p:pic>
          <p:nvPicPr>
            <p:cNvPr id="44" name="Picture 43" descr="Screen shot 2011-01-14 at 11.50.56 AM.png"/>
            <p:cNvPicPr>
              <a:picLocks noChangeAspect="1"/>
            </p:cNvPicPr>
            <p:nvPr/>
          </p:nvPicPr>
          <p:blipFill>
            <a:blip r:embed="rId4" cstate="screen"/>
            <a:stretch>
              <a:fillRect/>
            </a:stretch>
          </p:blipFill>
          <p:spPr>
            <a:xfrm>
              <a:off x="5498521" y="5943598"/>
              <a:ext cx="427780" cy="560317"/>
            </a:xfrm>
            <a:prstGeom prst="rect">
              <a:avLst/>
            </a:prstGeom>
            <a:effectLst>
              <a:reflection blurRad="6350" stA="52000" endA="300" endPos="35000" dir="5400000" sy="-100000" algn="bl" rotWithShape="0"/>
            </a:effectLst>
          </p:spPr>
        </p:pic>
        <p:sp>
          <p:nvSpPr>
            <p:cNvPr id="40" name="Rounded Rectangle 39"/>
            <p:cNvSpPr/>
            <p:nvPr/>
          </p:nvSpPr>
          <p:spPr bwMode="auto">
            <a:xfrm>
              <a:off x="281367" y="2415046"/>
              <a:ext cx="885282" cy="5096933"/>
            </a:xfrm>
            <a:prstGeom prst="roundRect">
              <a:avLst>
                <a:gd name="adj" fmla="val 8358"/>
              </a:avLst>
            </a:prstGeom>
            <a:noFill/>
            <a:ln w="25400" cap="flat" cmpd="sng" algn="ctr">
              <a:solidFill>
                <a:srgbClr val="0070C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210654" indent="-210654" defTabSz="914377">
                <a:spcBef>
                  <a:spcPct val="20000"/>
                </a:spcBef>
                <a:buClr>
                  <a:srgbClr val="003399"/>
                </a:buClr>
              </a:pPr>
              <a:endParaRPr lang="en-US" dirty="0">
                <a:solidFill>
                  <a:srgbClr val="000000"/>
                </a:solidFill>
              </a:endParaRPr>
            </a:p>
          </p:txBody>
        </p:sp>
        <p:sp>
          <p:nvSpPr>
            <p:cNvPr id="53" name="Rounded Rectangle 52"/>
            <p:cNvSpPr/>
            <p:nvPr/>
          </p:nvSpPr>
          <p:spPr bwMode="auto">
            <a:xfrm>
              <a:off x="1291894" y="2415046"/>
              <a:ext cx="885282" cy="5096933"/>
            </a:xfrm>
            <a:prstGeom prst="roundRect">
              <a:avLst>
                <a:gd name="adj" fmla="val 8358"/>
              </a:avLst>
            </a:prstGeom>
            <a:noFill/>
            <a:ln w="25400" cap="flat" cmpd="sng" algn="ctr">
              <a:solidFill>
                <a:srgbClr val="0070C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210654" indent="-210654" defTabSz="914377">
                <a:spcBef>
                  <a:spcPct val="20000"/>
                </a:spcBef>
                <a:buClr>
                  <a:srgbClr val="003399"/>
                </a:buClr>
              </a:pPr>
              <a:endParaRPr lang="en-US" dirty="0">
                <a:solidFill>
                  <a:srgbClr val="000000"/>
                </a:solidFill>
              </a:endParaRPr>
            </a:p>
          </p:txBody>
        </p:sp>
        <p:sp>
          <p:nvSpPr>
            <p:cNvPr id="54" name="Rounded Rectangle 53"/>
            <p:cNvSpPr/>
            <p:nvPr/>
          </p:nvSpPr>
          <p:spPr bwMode="auto">
            <a:xfrm>
              <a:off x="2302421" y="2415046"/>
              <a:ext cx="885282" cy="5096933"/>
            </a:xfrm>
            <a:prstGeom prst="roundRect">
              <a:avLst>
                <a:gd name="adj" fmla="val 8358"/>
              </a:avLst>
            </a:prstGeom>
            <a:noFill/>
            <a:ln w="25400" cap="flat" cmpd="sng" algn="ctr">
              <a:solidFill>
                <a:srgbClr val="0070C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210654" indent="-210654" defTabSz="914377">
                <a:spcBef>
                  <a:spcPct val="20000"/>
                </a:spcBef>
                <a:buClr>
                  <a:srgbClr val="003399"/>
                </a:buClr>
              </a:pPr>
              <a:endParaRPr lang="en-US" dirty="0">
                <a:solidFill>
                  <a:srgbClr val="000000"/>
                </a:solidFill>
              </a:endParaRPr>
            </a:p>
          </p:txBody>
        </p:sp>
        <p:sp>
          <p:nvSpPr>
            <p:cNvPr id="55" name="Rounded Rectangle 54"/>
            <p:cNvSpPr/>
            <p:nvPr/>
          </p:nvSpPr>
          <p:spPr bwMode="auto">
            <a:xfrm>
              <a:off x="3312948" y="2415046"/>
              <a:ext cx="885282" cy="5096933"/>
            </a:xfrm>
            <a:prstGeom prst="roundRect">
              <a:avLst>
                <a:gd name="adj" fmla="val 8358"/>
              </a:avLst>
            </a:prstGeom>
            <a:noFill/>
            <a:ln w="25400" cap="flat" cmpd="sng" algn="ctr">
              <a:solidFill>
                <a:srgbClr val="0070C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210654" indent="-210654" defTabSz="914377">
                <a:spcBef>
                  <a:spcPct val="20000"/>
                </a:spcBef>
                <a:buClr>
                  <a:srgbClr val="003399"/>
                </a:buClr>
              </a:pPr>
              <a:endParaRPr lang="en-US" dirty="0">
                <a:solidFill>
                  <a:srgbClr val="000000"/>
                </a:solidFill>
              </a:endParaRPr>
            </a:p>
          </p:txBody>
        </p:sp>
        <p:sp>
          <p:nvSpPr>
            <p:cNvPr id="56" name="Rounded Rectangle 55"/>
            <p:cNvSpPr/>
            <p:nvPr/>
          </p:nvSpPr>
          <p:spPr bwMode="auto">
            <a:xfrm>
              <a:off x="4323475" y="2415046"/>
              <a:ext cx="885282" cy="5096933"/>
            </a:xfrm>
            <a:prstGeom prst="roundRect">
              <a:avLst>
                <a:gd name="adj" fmla="val 8358"/>
              </a:avLst>
            </a:prstGeom>
            <a:noFill/>
            <a:ln w="25400" cap="flat" cmpd="sng" algn="ctr">
              <a:solidFill>
                <a:srgbClr val="0070C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210654" indent="-210654" defTabSz="914377">
                <a:spcBef>
                  <a:spcPct val="20000"/>
                </a:spcBef>
                <a:buClr>
                  <a:srgbClr val="003399"/>
                </a:buClr>
              </a:pPr>
              <a:endParaRPr lang="en-US" dirty="0">
                <a:solidFill>
                  <a:srgbClr val="000000"/>
                </a:solidFill>
              </a:endParaRPr>
            </a:p>
          </p:txBody>
        </p:sp>
        <p:sp>
          <p:nvSpPr>
            <p:cNvPr id="57" name="Rounded Rectangle 56"/>
            <p:cNvSpPr/>
            <p:nvPr/>
          </p:nvSpPr>
          <p:spPr bwMode="auto">
            <a:xfrm>
              <a:off x="5334000" y="2415046"/>
              <a:ext cx="885282" cy="5096933"/>
            </a:xfrm>
            <a:prstGeom prst="roundRect">
              <a:avLst>
                <a:gd name="adj" fmla="val 8358"/>
              </a:avLst>
            </a:prstGeom>
            <a:noFill/>
            <a:ln w="25400" cap="flat" cmpd="sng" algn="ctr">
              <a:solidFill>
                <a:srgbClr val="0070C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210654" indent="-210654" defTabSz="914377">
                <a:spcBef>
                  <a:spcPct val="20000"/>
                </a:spcBef>
                <a:buClr>
                  <a:srgbClr val="003399"/>
                </a:buClr>
              </a:pPr>
              <a:endParaRPr lang="en-US" dirty="0">
                <a:solidFill>
                  <a:srgbClr val="000000"/>
                </a:solidFill>
              </a:endParaRPr>
            </a:p>
          </p:txBody>
        </p:sp>
        <p:sp>
          <p:nvSpPr>
            <p:cNvPr id="42" name="Rounded Rectangle 41"/>
            <p:cNvSpPr/>
            <p:nvPr/>
          </p:nvSpPr>
          <p:spPr bwMode="auto">
            <a:xfrm>
              <a:off x="282535" y="5225978"/>
              <a:ext cx="5940677" cy="295450"/>
            </a:xfrm>
            <a:prstGeom prst="roundRect">
              <a:avLst/>
            </a:prstGeom>
            <a:solidFill>
              <a:schemeClr val="bg1"/>
            </a:solidFill>
            <a:ln w="25400" cap="flat" cmpd="sng" algn="ctr">
              <a:solidFill>
                <a:srgbClr val="FF66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210654" indent="-210654" defTabSz="914377">
                <a:spcBef>
                  <a:spcPct val="20000"/>
                </a:spcBef>
                <a:buClr>
                  <a:srgbClr val="003399"/>
                </a:buClr>
              </a:pPr>
              <a:r>
                <a:rPr lang="zh-CN" altLang="en-US" sz="1000" dirty="0">
                  <a:solidFill>
                    <a:srgbClr val="000000"/>
                  </a:solidFill>
                </a:rPr>
                <a:t>点对点集成，缺乏灵活性且难以维护</a:t>
              </a:r>
              <a:endParaRPr lang="en-US" sz="1000" dirty="0">
                <a:solidFill>
                  <a:srgbClr val="000000"/>
                </a:solidFill>
              </a:endParaRPr>
            </a:p>
          </p:txBody>
        </p:sp>
        <p:sp>
          <p:nvSpPr>
            <p:cNvPr id="50" name="Rounded Rectangle 49"/>
            <p:cNvSpPr/>
            <p:nvPr/>
          </p:nvSpPr>
          <p:spPr bwMode="auto">
            <a:xfrm>
              <a:off x="281371" y="3955986"/>
              <a:ext cx="5940677" cy="295450"/>
            </a:xfrm>
            <a:prstGeom prst="roundRect">
              <a:avLst/>
            </a:prstGeom>
            <a:solidFill>
              <a:schemeClr val="bg1"/>
            </a:solidFill>
            <a:ln w="25400" cap="flat" cmpd="sng" algn="ctr">
              <a:solidFill>
                <a:srgbClr val="FF66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210654" indent="-210654" defTabSz="914377">
                <a:spcBef>
                  <a:spcPct val="20000"/>
                </a:spcBef>
                <a:buClr>
                  <a:srgbClr val="003399"/>
                </a:buClr>
              </a:pPr>
              <a:r>
                <a:rPr lang="zh-CN" altLang="en-US" sz="1000" dirty="0">
                  <a:solidFill>
                    <a:srgbClr val="000000"/>
                  </a:solidFill>
                </a:rPr>
                <a:t>分割在不同系统中的流程片段，无法实现高效的整合流程</a:t>
              </a:r>
              <a:endParaRPr lang="en-US" sz="1000" dirty="0">
                <a:solidFill>
                  <a:srgbClr val="000000"/>
                </a:solidFill>
              </a:endParaRPr>
            </a:p>
          </p:txBody>
        </p:sp>
        <p:sp>
          <p:nvSpPr>
            <p:cNvPr id="51" name="Rounded Rectangle 50"/>
            <p:cNvSpPr/>
            <p:nvPr/>
          </p:nvSpPr>
          <p:spPr bwMode="auto">
            <a:xfrm>
              <a:off x="281371" y="2635186"/>
              <a:ext cx="5940677" cy="295450"/>
            </a:xfrm>
            <a:prstGeom prst="roundRect">
              <a:avLst/>
            </a:prstGeom>
            <a:solidFill>
              <a:schemeClr val="bg1"/>
            </a:solidFill>
            <a:ln w="25400" cap="flat" cmpd="sng" algn="ctr">
              <a:solidFill>
                <a:srgbClr val="FF66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210654" indent="-210654" defTabSz="914377">
                <a:spcBef>
                  <a:spcPct val="20000"/>
                </a:spcBef>
                <a:buClr>
                  <a:srgbClr val="003399"/>
                </a:buClr>
              </a:pPr>
              <a:r>
                <a:rPr lang="zh-CN" altLang="en-US" sz="1000" dirty="0">
                  <a:solidFill>
                    <a:srgbClr val="000000"/>
                  </a:solidFill>
                </a:rPr>
                <a:t>分散的</a:t>
              </a:r>
              <a:r>
                <a:rPr lang="en-US" altLang="zh-CN" sz="1000" dirty="0">
                  <a:solidFill>
                    <a:srgbClr val="000000"/>
                  </a:solidFill>
                </a:rPr>
                <a:t>UI</a:t>
              </a:r>
              <a:r>
                <a:rPr lang="zh-CN" altLang="en-US" sz="1000" dirty="0">
                  <a:solidFill>
                    <a:srgbClr val="000000"/>
                  </a:solidFill>
                </a:rPr>
                <a:t>，缺乏贯通业务始末的端到端自动化</a:t>
              </a:r>
              <a:endParaRPr lang="en-US" sz="1000" dirty="0">
                <a:solidFill>
                  <a:srgbClr val="000000"/>
                </a:solidFill>
              </a:endParaRPr>
            </a:p>
          </p:txBody>
        </p:sp>
        <p:pic>
          <p:nvPicPr>
            <p:cNvPr id="58" name="Picture 57" descr="computer.png"/>
            <p:cNvPicPr>
              <a:picLocks noChangeAspect="1"/>
            </p:cNvPicPr>
            <p:nvPr/>
          </p:nvPicPr>
          <p:blipFill>
            <a:blip r:embed="rId5" cstate="screen"/>
            <a:stretch>
              <a:fillRect/>
            </a:stretch>
          </p:blipFill>
          <p:spPr>
            <a:xfrm>
              <a:off x="470174" y="3283988"/>
              <a:ext cx="504648" cy="420907"/>
            </a:xfrm>
            <a:prstGeom prst="rect">
              <a:avLst/>
            </a:prstGeom>
            <a:effectLst>
              <a:reflection blurRad="6350" stA="52000" endA="300" endPos="35000" dir="5400000" sy="-100000" algn="bl" rotWithShape="0"/>
            </a:effectLst>
          </p:spPr>
        </p:pic>
        <p:pic>
          <p:nvPicPr>
            <p:cNvPr id="59" name="Picture 58" descr="computer.png"/>
            <p:cNvPicPr>
              <a:picLocks noChangeAspect="1"/>
            </p:cNvPicPr>
            <p:nvPr/>
          </p:nvPicPr>
          <p:blipFill>
            <a:blip r:embed="rId5" cstate="screen"/>
            <a:stretch>
              <a:fillRect/>
            </a:stretch>
          </p:blipFill>
          <p:spPr>
            <a:xfrm>
              <a:off x="1447800" y="3283988"/>
              <a:ext cx="504648" cy="420907"/>
            </a:xfrm>
            <a:prstGeom prst="rect">
              <a:avLst/>
            </a:prstGeom>
            <a:effectLst>
              <a:reflection blurRad="6350" stA="52000" endA="300" endPos="35000" dir="5400000" sy="-100000" algn="bl" rotWithShape="0"/>
            </a:effectLst>
          </p:spPr>
        </p:pic>
        <p:pic>
          <p:nvPicPr>
            <p:cNvPr id="60" name="Picture 59" descr="computer.png"/>
            <p:cNvPicPr>
              <a:picLocks noChangeAspect="1"/>
            </p:cNvPicPr>
            <p:nvPr/>
          </p:nvPicPr>
          <p:blipFill>
            <a:blip r:embed="rId5" cstate="screen"/>
            <a:stretch>
              <a:fillRect/>
            </a:stretch>
          </p:blipFill>
          <p:spPr>
            <a:xfrm>
              <a:off x="2514600" y="3283988"/>
              <a:ext cx="504648" cy="420907"/>
            </a:xfrm>
            <a:prstGeom prst="rect">
              <a:avLst/>
            </a:prstGeom>
            <a:effectLst>
              <a:reflection blurRad="6350" stA="52000" endA="300" endPos="35000" dir="5400000" sy="-100000" algn="bl" rotWithShape="0"/>
            </a:effectLst>
          </p:spPr>
        </p:pic>
        <p:pic>
          <p:nvPicPr>
            <p:cNvPr id="61" name="Picture 60" descr="computer.png"/>
            <p:cNvPicPr>
              <a:picLocks noChangeAspect="1"/>
            </p:cNvPicPr>
            <p:nvPr/>
          </p:nvPicPr>
          <p:blipFill>
            <a:blip r:embed="rId5" cstate="screen"/>
            <a:stretch>
              <a:fillRect/>
            </a:stretch>
          </p:blipFill>
          <p:spPr>
            <a:xfrm>
              <a:off x="3505200" y="3283988"/>
              <a:ext cx="504648" cy="420907"/>
            </a:xfrm>
            <a:prstGeom prst="rect">
              <a:avLst/>
            </a:prstGeom>
            <a:effectLst>
              <a:reflection blurRad="6350" stA="52000" endA="300" endPos="35000" dir="5400000" sy="-100000" algn="bl" rotWithShape="0"/>
            </a:effectLst>
          </p:spPr>
        </p:pic>
        <p:pic>
          <p:nvPicPr>
            <p:cNvPr id="62" name="Picture 61" descr="computer.png"/>
            <p:cNvPicPr>
              <a:picLocks noChangeAspect="1"/>
            </p:cNvPicPr>
            <p:nvPr/>
          </p:nvPicPr>
          <p:blipFill>
            <a:blip r:embed="rId5" cstate="screen"/>
            <a:stretch>
              <a:fillRect/>
            </a:stretch>
          </p:blipFill>
          <p:spPr>
            <a:xfrm>
              <a:off x="4495800" y="3283988"/>
              <a:ext cx="504648" cy="420907"/>
            </a:xfrm>
            <a:prstGeom prst="rect">
              <a:avLst/>
            </a:prstGeom>
            <a:effectLst>
              <a:reflection blurRad="6350" stA="52000" endA="300" endPos="35000" dir="5400000" sy="-100000" algn="bl" rotWithShape="0"/>
            </a:effectLst>
          </p:spPr>
        </p:pic>
        <p:pic>
          <p:nvPicPr>
            <p:cNvPr id="63" name="Picture 62" descr="computer.png"/>
            <p:cNvPicPr>
              <a:picLocks noChangeAspect="1"/>
            </p:cNvPicPr>
            <p:nvPr/>
          </p:nvPicPr>
          <p:blipFill>
            <a:blip r:embed="rId5" cstate="screen"/>
            <a:stretch>
              <a:fillRect/>
            </a:stretch>
          </p:blipFill>
          <p:spPr>
            <a:xfrm>
              <a:off x="5486400" y="3283988"/>
              <a:ext cx="504648" cy="420907"/>
            </a:xfrm>
            <a:prstGeom prst="rect">
              <a:avLst/>
            </a:prstGeom>
            <a:effectLst>
              <a:reflection blurRad="6350" stA="52000" endA="300" endPos="35000" dir="5400000" sy="-100000" algn="bl" rotWithShape="0"/>
            </a:effectLst>
          </p:spPr>
        </p:pic>
        <p:sp>
          <p:nvSpPr>
            <p:cNvPr id="68" name="TextBox 67"/>
            <p:cNvSpPr txBox="1"/>
            <p:nvPr/>
          </p:nvSpPr>
          <p:spPr>
            <a:xfrm>
              <a:off x="436769" y="7041930"/>
              <a:ext cx="592666" cy="261610"/>
            </a:xfrm>
            <a:prstGeom prst="rect">
              <a:avLst/>
            </a:prstGeom>
            <a:noFill/>
          </p:spPr>
          <p:txBody>
            <a:bodyPr wrap="square" rtlCol="0">
              <a:spAutoFit/>
            </a:bodyPr>
            <a:lstStyle/>
            <a:p>
              <a:r>
                <a:rPr lang="en-US" sz="800" dirty="0">
                  <a:solidFill>
                    <a:srgbClr val="000000"/>
                  </a:solidFill>
                </a:rPr>
                <a:t>ERP</a:t>
              </a:r>
            </a:p>
          </p:txBody>
        </p:sp>
        <p:sp>
          <p:nvSpPr>
            <p:cNvPr id="69" name="TextBox 68"/>
            <p:cNvSpPr txBox="1"/>
            <p:nvPr/>
          </p:nvSpPr>
          <p:spPr>
            <a:xfrm>
              <a:off x="1357274" y="7041933"/>
              <a:ext cx="693422" cy="258533"/>
            </a:xfrm>
            <a:prstGeom prst="rect">
              <a:avLst/>
            </a:prstGeom>
            <a:noFill/>
          </p:spPr>
          <p:txBody>
            <a:bodyPr wrap="square" rtlCol="0">
              <a:spAutoFit/>
            </a:bodyPr>
            <a:lstStyle/>
            <a:p>
              <a:r>
                <a:rPr lang="en-US" altLang="zh-CN" sz="800" dirty="0" smtClean="0">
                  <a:solidFill>
                    <a:srgbClr val="000000"/>
                  </a:solidFill>
                </a:rPr>
                <a:t>TAM</a:t>
              </a:r>
              <a:endParaRPr lang="en-US" sz="800" dirty="0">
                <a:solidFill>
                  <a:srgbClr val="000000"/>
                </a:solidFill>
              </a:endParaRPr>
            </a:p>
          </p:txBody>
        </p:sp>
        <p:sp>
          <p:nvSpPr>
            <p:cNvPr id="70" name="TextBox 69"/>
            <p:cNvSpPr txBox="1"/>
            <p:nvPr/>
          </p:nvSpPr>
          <p:spPr>
            <a:xfrm>
              <a:off x="2439587" y="7041931"/>
              <a:ext cx="632199" cy="258533"/>
            </a:xfrm>
            <a:prstGeom prst="rect">
              <a:avLst/>
            </a:prstGeom>
            <a:noFill/>
          </p:spPr>
          <p:txBody>
            <a:bodyPr wrap="square" rtlCol="0">
              <a:spAutoFit/>
            </a:bodyPr>
            <a:lstStyle/>
            <a:p>
              <a:r>
                <a:rPr lang="en-US" sz="800" dirty="0">
                  <a:solidFill>
                    <a:srgbClr val="000000"/>
                  </a:solidFill>
                </a:rPr>
                <a:t>CRM</a:t>
              </a:r>
            </a:p>
          </p:txBody>
        </p:sp>
        <p:sp>
          <p:nvSpPr>
            <p:cNvPr id="71" name="TextBox 70"/>
            <p:cNvSpPr txBox="1"/>
            <p:nvPr/>
          </p:nvSpPr>
          <p:spPr>
            <a:xfrm>
              <a:off x="3500414" y="7029469"/>
              <a:ext cx="857256" cy="406265"/>
            </a:xfrm>
            <a:prstGeom prst="rect">
              <a:avLst/>
            </a:prstGeom>
            <a:noFill/>
          </p:spPr>
          <p:txBody>
            <a:bodyPr wrap="square" rtlCol="0">
              <a:spAutoFit/>
            </a:bodyPr>
            <a:lstStyle/>
            <a:p>
              <a:pPr>
                <a:spcBef>
                  <a:spcPts val="0"/>
                </a:spcBef>
              </a:pPr>
              <a:r>
                <a:rPr lang="en-US" sz="800" dirty="0" smtClean="0">
                  <a:solidFill>
                    <a:srgbClr val="000000"/>
                  </a:solidFill>
                </a:rPr>
                <a:t>Legacy</a:t>
              </a:r>
            </a:p>
            <a:p>
              <a:pPr>
                <a:spcBef>
                  <a:spcPts val="0"/>
                </a:spcBef>
              </a:pPr>
              <a:r>
                <a:rPr lang="en-US" sz="800" dirty="0" smtClean="0">
                  <a:solidFill>
                    <a:srgbClr val="000000"/>
                  </a:solidFill>
                </a:rPr>
                <a:t>App’s</a:t>
              </a:r>
              <a:endParaRPr lang="en-US" sz="800" dirty="0">
                <a:solidFill>
                  <a:srgbClr val="000000"/>
                </a:solidFill>
              </a:endParaRPr>
            </a:p>
          </p:txBody>
        </p:sp>
        <p:sp>
          <p:nvSpPr>
            <p:cNvPr id="72" name="TextBox 71"/>
            <p:cNvSpPr txBox="1"/>
            <p:nvPr/>
          </p:nvSpPr>
          <p:spPr>
            <a:xfrm>
              <a:off x="4482872" y="7041933"/>
              <a:ext cx="732054" cy="258533"/>
            </a:xfrm>
            <a:prstGeom prst="rect">
              <a:avLst/>
            </a:prstGeom>
            <a:noFill/>
          </p:spPr>
          <p:txBody>
            <a:bodyPr wrap="square" rtlCol="0">
              <a:spAutoFit/>
            </a:bodyPr>
            <a:lstStyle/>
            <a:p>
              <a:r>
                <a:rPr lang="en-US" sz="800" dirty="0">
                  <a:solidFill>
                    <a:srgbClr val="000000"/>
                  </a:solidFill>
                </a:rPr>
                <a:t>SCM</a:t>
              </a:r>
            </a:p>
          </p:txBody>
        </p:sp>
        <p:sp>
          <p:nvSpPr>
            <p:cNvPr id="73" name="TextBox 72"/>
            <p:cNvSpPr txBox="1"/>
            <p:nvPr/>
          </p:nvSpPr>
          <p:spPr>
            <a:xfrm>
              <a:off x="5404664" y="7029469"/>
              <a:ext cx="592667" cy="261610"/>
            </a:xfrm>
            <a:prstGeom prst="rect">
              <a:avLst/>
            </a:prstGeom>
            <a:noFill/>
          </p:spPr>
          <p:txBody>
            <a:bodyPr wrap="square" rtlCol="0">
              <a:spAutoFit/>
            </a:bodyPr>
            <a:lstStyle/>
            <a:p>
              <a:r>
                <a:rPr lang="en-US" altLang="zh-CN" sz="800" dirty="0" smtClean="0">
                  <a:solidFill>
                    <a:srgbClr val="000000"/>
                  </a:solidFill>
                </a:rPr>
                <a:t>TIM</a:t>
              </a:r>
              <a:endParaRPr lang="en-US" sz="800" dirty="0">
                <a:solidFill>
                  <a:srgbClr val="000000"/>
                </a:solidFill>
              </a:endParaRPr>
            </a:p>
          </p:txBody>
        </p:sp>
        <p:pic>
          <p:nvPicPr>
            <p:cNvPr id="80" name="Picture 79" descr="process-b.png"/>
            <p:cNvPicPr>
              <a:picLocks noChangeAspect="1"/>
            </p:cNvPicPr>
            <p:nvPr/>
          </p:nvPicPr>
          <p:blipFill>
            <a:blip r:embed="rId6" cstate="screen"/>
            <a:stretch>
              <a:fillRect/>
            </a:stretch>
          </p:blipFill>
          <p:spPr>
            <a:xfrm>
              <a:off x="397092" y="4563953"/>
              <a:ext cx="595301" cy="303663"/>
            </a:xfrm>
            <a:prstGeom prst="rect">
              <a:avLst/>
            </a:prstGeom>
          </p:spPr>
        </p:pic>
        <p:pic>
          <p:nvPicPr>
            <p:cNvPr id="81" name="Picture 80" descr="process-c.png"/>
            <p:cNvPicPr>
              <a:picLocks noChangeAspect="1"/>
            </p:cNvPicPr>
            <p:nvPr/>
          </p:nvPicPr>
          <p:blipFill>
            <a:blip r:embed="rId7" cstate="screen"/>
            <a:stretch>
              <a:fillRect/>
            </a:stretch>
          </p:blipFill>
          <p:spPr>
            <a:xfrm>
              <a:off x="2409065" y="4564016"/>
              <a:ext cx="733604" cy="318697"/>
            </a:xfrm>
            <a:prstGeom prst="rect">
              <a:avLst/>
            </a:prstGeom>
          </p:spPr>
        </p:pic>
        <p:pic>
          <p:nvPicPr>
            <p:cNvPr id="82" name="Picture 81" descr="process-a.png"/>
            <p:cNvPicPr>
              <a:picLocks noChangeAspect="1"/>
            </p:cNvPicPr>
            <p:nvPr/>
          </p:nvPicPr>
          <p:blipFill>
            <a:blip r:embed="rId8" cstate="screen"/>
            <a:stretch>
              <a:fillRect/>
            </a:stretch>
          </p:blipFill>
          <p:spPr>
            <a:xfrm>
              <a:off x="3553608" y="4697594"/>
              <a:ext cx="324710" cy="90197"/>
            </a:xfrm>
            <a:prstGeom prst="rect">
              <a:avLst/>
            </a:prstGeom>
          </p:spPr>
        </p:pic>
        <p:pic>
          <p:nvPicPr>
            <p:cNvPr id="83" name="Picture 82" descr="process-a.png"/>
            <p:cNvPicPr>
              <a:picLocks noChangeAspect="1"/>
            </p:cNvPicPr>
            <p:nvPr/>
          </p:nvPicPr>
          <p:blipFill>
            <a:blip r:embed="rId8" cstate="screen"/>
            <a:stretch>
              <a:fillRect/>
            </a:stretch>
          </p:blipFill>
          <p:spPr>
            <a:xfrm>
              <a:off x="1600200" y="4679732"/>
              <a:ext cx="324710" cy="90197"/>
            </a:xfrm>
            <a:prstGeom prst="rect">
              <a:avLst/>
            </a:prstGeom>
          </p:spPr>
        </p:pic>
        <p:pic>
          <p:nvPicPr>
            <p:cNvPr id="84" name="Picture 83" descr="process-c.png"/>
            <p:cNvPicPr>
              <a:picLocks noChangeAspect="1"/>
            </p:cNvPicPr>
            <p:nvPr/>
          </p:nvPicPr>
          <p:blipFill>
            <a:blip r:embed="rId7" cstate="screen"/>
            <a:stretch>
              <a:fillRect/>
            </a:stretch>
          </p:blipFill>
          <p:spPr>
            <a:xfrm>
              <a:off x="4419600" y="4564016"/>
              <a:ext cx="733604" cy="318697"/>
            </a:xfrm>
            <a:prstGeom prst="rect">
              <a:avLst/>
            </a:prstGeom>
          </p:spPr>
        </p:pic>
        <p:pic>
          <p:nvPicPr>
            <p:cNvPr id="85" name="Picture 84" descr="process-a.png"/>
            <p:cNvPicPr>
              <a:picLocks noChangeAspect="1"/>
            </p:cNvPicPr>
            <p:nvPr/>
          </p:nvPicPr>
          <p:blipFill>
            <a:blip r:embed="rId8" cstate="screen"/>
            <a:stretch>
              <a:fillRect/>
            </a:stretch>
          </p:blipFill>
          <p:spPr>
            <a:xfrm>
              <a:off x="5609898" y="4697594"/>
              <a:ext cx="324710" cy="90197"/>
            </a:xfrm>
            <a:prstGeom prst="rect">
              <a:avLst/>
            </a:prstGeom>
          </p:spPr>
        </p:pic>
        <p:sp>
          <p:nvSpPr>
            <p:cNvPr id="89" name="Freeform 88"/>
            <p:cNvSpPr/>
            <p:nvPr/>
          </p:nvSpPr>
          <p:spPr bwMode="auto">
            <a:xfrm>
              <a:off x="723900" y="5600701"/>
              <a:ext cx="4965701" cy="443198"/>
            </a:xfrm>
            <a:custGeom>
              <a:avLst/>
              <a:gdLst>
                <a:gd name="connsiteX0" fmla="*/ 0 w 4965700"/>
                <a:gd name="connsiteY0" fmla="*/ 1498600 h 1498600"/>
                <a:gd name="connsiteX1" fmla="*/ 2540000 w 4965700"/>
                <a:gd name="connsiteY1" fmla="*/ 6350 h 1498600"/>
                <a:gd name="connsiteX2" fmla="*/ 4965700 w 4965700"/>
                <a:gd name="connsiteY2" fmla="*/ 1460500 h 1498600"/>
              </a:gdLst>
              <a:ahLst/>
              <a:cxnLst>
                <a:cxn ang="0">
                  <a:pos x="connsiteX0" y="connsiteY0"/>
                </a:cxn>
                <a:cxn ang="0">
                  <a:pos x="connsiteX1" y="connsiteY1"/>
                </a:cxn>
                <a:cxn ang="0">
                  <a:pos x="connsiteX2" y="connsiteY2"/>
                </a:cxn>
              </a:cxnLst>
              <a:rect l="l" t="t" r="r" b="b"/>
              <a:pathLst>
                <a:path w="4965700" h="1498600">
                  <a:moveTo>
                    <a:pt x="0" y="1498600"/>
                  </a:moveTo>
                  <a:cubicBezTo>
                    <a:pt x="856191" y="755650"/>
                    <a:pt x="1712383" y="12700"/>
                    <a:pt x="2540000" y="6350"/>
                  </a:cubicBezTo>
                  <a:cubicBezTo>
                    <a:pt x="3367617" y="0"/>
                    <a:pt x="4166658" y="730250"/>
                    <a:pt x="4965700" y="1460500"/>
                  </a:cubicBezTo>
                </a:path>
              </a:pathLst>
            </a:custGeom>
            <a:noFill/>
            <a:ln w="19050"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210654" indent="-210654" defTabSz="914377">
                <a:spcBef>
                  <a:spcPct val="20000"/>
                </a:spcBef>
                <a:buClr>
                  <a:srgbClr val="003399"/>
                </a:buClr>
              </a:pPr>
              <a:endParaRPr lang="en-US" dirty="0"/>
            </a:p>
          </p:txBody>
        </p:sp>
        <p:sp>
          <p:nvSpPr>
            <p:cNvPr id="101" name="Freeform 100"/>
            <p:cNvSpPr/>
            <p:nvPr/>
          </p:nvSpPr>
          <p:spPr bwMode="auto">
            <a:xfrm>
              <a:off x="2851230" y="6480421"/>
              <a:ext cx="1085825" cy="443198"/>
            </a:xfrm>
            <a:custGeom>
              <a:avLst/>
              <a:gdLst>
                <a:gd name="connsiteX0" fmla="*/ 0 w 1016000"/>
                <a:gd name="connsiteY0" fmla="*/ 755650 h 755650"/>
                <a:gd name="connsiteX1" fmla="*/ 381000 w 1016000"/>
                <a:gd name="connsiteY1" fmla="*/ 12700 h 755650"/>
                <a:gd name="connsiteX2" fmla="*/ 1016000 w 1016000"/>
                <a:gd name="connsiteY2" fmla="*/ 679450 h 755650"/>
              </a:gdLst>
              <a:ahLst/>
              <a:cxnLst>
                <a:cxn ang="0">
                  <a:pos x="connsiteX0" y="connsiteY0"/>
                </a:cxn>
                <a:cxn ang="0">
                  <a:pos x="connsiteX1" y="connsiteY1"/>
                </a:cxn>
                <a:cxn ang="0">
                  <a:pos x="connsiteX2" y="connsiteY2"/>
                </a:cxn>
              </a:cxnLst>
              <a:rect l="l" t="t" r="r" b="b"/>
              <a:pathLst>
                <a:path w="1016000" h="755650">
                  <a:moveTo>
                    <a:pt x="0" y="755650"/>
                  </a:moveTo>
                  <a:cubicBezTo>
                    <a:pt x="105833" y="390525"/>
                    <a:pt x="211667" y="25400"/>
                    <a:pt x="381000" y="12700"/>
                  </a:cubicBezTo>
                  <a:cubicBezTo>
                    <a:pt x="550333" y="0"/>
                    <a:pt x="783166" y="339725"/>
                    <a:pt x="1016000" y="679450"/>
                  </a:cubicBezTo>
                </a:path>
              </a:pathLst>
            </a:custGeom>
            <a:noFill/>
            <a:ln w="19050" cap="flat" cmpd="sng" algn="ctr">
              <a:solidFill>
                <a:srgbClr val="2A77C4"/>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210654" indent="-210654" defTabSz="914377">
                <a:spcBef>
                  <a:spcPct val="20000"/>
                </a:spcBef>
                <a:buClr>
                  <a:srgbClr val="003399"/>
                </a:buClr>
              </a:pPr>
              <a:endParaRPr lang="en-US" dirty="0"/>
            </a:p>
          </p:txBody>
        </p:sp>
        <p:sp>
          <p:nvSpPr>
            <p:cNvPr id="104" name="Freeform 103"/>
            <p:cNvSpPr/>
            <p:nvPr/>
          </p:nvSpPr>
          <p:spPr bwMode="auto">
            <a:xfrm>
              <a:off x="2660073" y="6020791"/>
              <a:ext cx="2280062" cy="443198"/>
            </a:xfrm>
            <a:custGeom>
              <a:avLst/>
              <a:gdLst>
                <a:gd name="connsiteX0" fmla="*/ 0 w 2280062"/>
                <a:gd name="connsiteY0" fmla="*/ 1045028 h 1045028"/>
                <a:gd name="connsiteX1" fmla="*/ 724395 w 2280062"/>
                <a:gd name="connsiteY1" fmla="*/ 0 h 1045028"/>
                <a:gd name="connsiteX2" fmla="*/ 2280062 w 2280062"/>
                <a:gd name="connsiteY2" fmla="*/ 1045028 h 1045028"/>
              </a:gdLst>
              <a:ahLst/>
              <a:cxnLst>
                <a:cxn ang="0">
                  <a:pos x="connsiteX0" y="connsiteY0"/>
                </a:cxn>
                <a:cxn ang="0">
                  <a:pos x="connsiteX1" y="connsiteY1"/>
                </a:cxn>
                <a:cxn ang="0">
                  <a:pos x="connsiteX2" y="connsiteY2"/>
                </a:cxn>
              </a:cxnLst>
              <a:rect l="l" t="t" r="r" b="b"/>
              <a:pathLst>
                <a:path w="2280062" h="1045028">
                  <a:moveTo>
                    <a:pt x="0" y="1045028"/>
                  </a:moveTo>
                  <a:cubicBezTo>
                    <a:pt x="172192" y="522514"/>
                    <a:pt x="344385" y="0"/>
                    <a:pt x="724395" y="0"/>
                  </a:cubicBezTo>
                  <a:cubicBezTo>
                    <a:pt x="1104405" y="0"/>
                    <a:pt x="1692233" y="522514"/>
                    <a:pt x="2280062" y="1045028"/>
                  </a:cubicBezTo>
                </a:path>
              </a:pathLst>
            </a:custGeom>
            <a:noFill/>
            <a:ln w="19050" cap="flat" cmpd="sng" algn="ctr">
              <a:solidFill>
                <a:srgbClr val="2A77C4"/>
              </a:solidFill>
              <a:prstDash val="sysDot"/>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210654" indent="-210654" defTabSz="914377">
                <a:spcBef>
                  <a:spcPct val="20000"/>
                </a:spcBef>
                <a:buClr>
                  <a:srgbClr val="003399"/>
                </a:buClr>
              </a:pPr>
              <a:endParaRPr lang="en-US" dirty="0"/>
            </a:p>
          </p:txBody>
        </p:sp>
        <p:sp>
          <p:nvSpPr>
            <p:cNvPr id="105" name="Freeform 104"/>
            <p:cNvSpPr/>
            <p:nvPr/>
          </p:nvSpPr>
          <p:spPr bwMode="auto">
            <a:xfrm>
              <a:off x="1911927" y="6179127"/>
              <a:ext cx="1805051" cy="443198"/>
            </a:xfrm>
            <a:custGeom>
              <a:avLst/>
              <a:gdLst>
                <a:gd name="connsiteX0" fmla="*/ 0 w 1805050"/>
                <a:gd name="connsiteY0" fmla="*/ 910442 h 910442"/>
                <a:gd name="connsiteX1" fmla="*/ 724395 w 1805050"/>
                <a:gd name="connsiteY1" fmla="*/ 19792 h 910442"/>
                <a:gd name="connsiteX2" fmla="*/ 1805050 w 1805050"/>
                <a:gd name="connsiteY2" fmla="*/ 791689 h 910442"/>
              </a:gdLst>
              <a:ahLst/>
              <a:cxnLst>
                <a:cxn ang="0">
                  <a:pos x="connsiteX0" y="connsiteY0"/>
                </a:cxn>
                <a:cxn ang="0">
                  <a:pos x="connsiteX1" y="connsiteY1"/>
                </a:cxn>
                <a:cxn ang="0">
                  <a:pos x="connsiteX2" y="connsiteY2"/>
                </a:cxn>
              </a:cxnLst>
              <a:rect l="l" t="t" r="r" b="b"/>
              <a:pathLst>
                <a:path w="1805050" h="910442">
                  <a:moveTo>
                    <a:pt x="0" y="910442"/>
                  </a:moveTo>
                  <a:cubicBezTo>
                    <a:pt x="211776" y="475013"/>
                    <a:pt x="423553" y="39584"/>
                    <a:pt x="724395" y="19792"/>
                  </a:cubicBezTo>
                  <a:cubicBezTo>
                    <a:pt x="1025237" y="0"/>
                    <a:pt x="1415143" y="395844"/>
                    <a:pt x="1805050" y="791689"/>
                  </a:cubicBezTo>
                </a:path>
              </a:pathLst>
            </a:custGeom>
            <a:noFill/>
            <a:ln w="19050" cap="flat" cmpd="sng" algn="ctr">
              <a:solidFill>
                <a:srgbClr val="00B05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210654" indent="-210654" defTabSz="914377">
                <a:spcBef>
                  <a:spcPct val="20000"/>
                </a:spcBef>
                <a:buClr>
                  <a:srgbClr val="003399"/>
                </a:buClr>
              </a:pPr>
              <a:endParaRPr lang="en-US" dirty="0"/>
            </a:p>
          </p:txBody>
        </p:sp>
        <p:sp>
          <p:nvSpPr>
            <p:cNvPr id="108" name="Freeform 107"/>
            <p:cNvSpPr/>
            <p:nvPr/>
          </p:nvSpPr>
          <p:spPr bwMode="auto">
            <a:xfrm>
              <a:off x="1805049" y="6246421"/>
              <a:ext cx="973778" cy="443198"/>
            </a:xfrm>
            <a:custGeom>
              <a:avLst/>
              <a:gdLst>
                <a:gd name="connsiteX0" fmla="*/ 0 w 973777"/>
                <a:gd name="connsiteY0" fmla="*/ 807522 h 807522"/>
                <a:gd name="connsiteX1" fmla="*/ 605642 w 973777"/>
                <a:gd name="connsiteY1" fmla="*/ 0 h 807522"/>
                <a:gd name="connsiteX2" fmla="*/ 973777 w 973777"/>
                <a:gd name="connsiteY2" fmla="*/ 807522 h 807522"/>
              </a:gdLst>
              <a:ahLst/>
              <a:cxnLst>
                <a:cxn ang="0">
                  <a:pos x="connsiteX0" y="connsiteY0"/>
                </a:cxn>
                <a:cxn ang="0">
                  <a:pos x="connsiteX1" y="connsiteY1"/>
                </a:cxn>
                <a:cxn ang="0">
                  <a:pos x="connsiteX2" y="connsiteY2"/>
                </a:cxn>
              </a:cxnLst>
              <a:rect l="l" t="t" r="r" b="b"/>
              <a:pathLst>
                <a:path w="973777" h="807522">
                  <a:moveTo>
                    <a:pt x="0" y="807522"/>
                  </a:moveTo>
                  <a:cubicBezTo>
                    <a:pt x="221673" y="403761"/>
                    <a:pt x="443346" y="0"/>
                    <a:pt x="605642" y="0"/>
                  </a:cubicBezTo>
                  <a:cubicBezTo>
                    <a:pt x="767938" y="0"/>
                    <a:pt x="870857" y="403761"/>
                    <a:pt x="973777" y="807522"/>
                  </a:cubicBezTo>
                </a:path>
              </a:pathLst>
            </a:cu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210654" indent="-210654" defTabSz="914377">
                <a:spcBef>
                  <a:spcPct val="20000"/>
                </a:spcBef>
                <a:buClr>
                  <a:srgbClr val="003399"/>
                </a:buClr>
              </a:pPr>
              <a:endParaRPr lang="en-US" dirty="0"/>
            </a:p>
          </p:txBody>
        </p:sp>
        <p:sp>
          <p:nvSpPr>
            <p:cNvPr id="111" name="Freeform 110"/>
            <p:cNvSpPr/>
            <p:nvPr/>
          </p:nvSpPr>
          <p:spPr bwMode="auto">
            <a:xfrm>
              <a:off x="1674422" y="5876307"/>
              <a:ext cx="3051959" cy="443198"/>
            </a:xfrm>
            <a:custGeom>
              <a:avLst/>
              <a:gdLst>
                <a:gd name="connsiteX0" fmla="*/ 0 w 3051958"/>
                <a:gd name="connsiteY0" fmla="*/ 1177636 h 1189511"/>
                <a:gd name="connsiteX1" fmla="*/ 1163782 w 3051958"/>
                <a:gd name="connsiteY1" fmla="*/ 1979 h 1189511"/>
                <a:gd name="connsiteX2" fmla="*/ 3051958 w 3051958"/>
                <a:gd name="connsiteY2" fmla="*/ 1189511 h 1189511"/>
              </a:gdLst>
              <a:ahLst/>
              <a:cxnLst>
                <a:cxn ang="0">
                  <a:pos x="connsiteX0" y="connsiteY0"/>
                </a:cxn>
                <a:cxn ang="0">
                  <a:pos x="connsiteX1" y="connsiteY1"/>
                </a:cxn>
                <a:cxn ang="0">
                  <a:pos x="connsiteX2" y="connsiteY2"/>
                </a:cxn>
              </a:cxnLst>
              <a:rect l="l" t="t" r="r" b="b"/>
              <a:pathLst>
                <a:path w="3051958" h="1189511">
                  <a:moveTo>
                    <a:pt x="0" y="1177636"/>
                  </a:moveTo>
                  <a:cubicBezTo>
                    <a:pt x="327561" y="588818"/>
                    <a:pt x="655122" y="0"/>
                    <a:pt x="1163782" y="1979"/>
                  </a:cubicBezTo>
                  <a:cubicBezTo>
                    <a:pt x="1672442" y="3958"/>
                    <a:pt x="2362200" y="596734"/>
                    <a:pt x="3051958" y="1189511"/>
                  </a:cubicBezTo>
                </a:path>
              </a:pathLst>
            </a:custGeom>
            <a:noFill/>
            <a:ln w="19050" cap="flat" cmpd="sng" algn="ctr">
              <a:solidFill>
                <a:srgbClr val="2A77C4"/>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210654" indent="-210654" defTabSz="914377">
                <a:spcBef>
                  <a:spcPct val="20000"/>
                </a:spcBef>
                <a:buClr>
                  <a:srgbClr val="003399"/>
                </a:buClr>
              </a:pPr>
              <a:endParaRPr lang="en-US" dirty="0"/>
            </a:p>
          </p:txBody>
        </p:sp>
      </p:grpSp>
      <p:grpSp>
        <p:nvGrpSpPr>
          <p:cNvPr id="5" name="Group 74"/>
          <p:cNvGrpSpPr/>
          <p:nvPr/>
        </p:nvGrpSpPr>
        <p:grpSpPr>
          <a:xfrm>
            <a:off x="4712405" y="2003779"/>
            <a:ext cx="4011166" cy="5206774"/>
            <a:chOff x="4712405" y="2003779"/>
            <a:chExt cx="4011166" cy="5206774"/>
          </a:xfrm>
        </p:grpSpPr>
        <p:sp>
          <p:nvSpPr>
            <p:cNvPr id="34" name="Arc 33"/>
            <p:cNvSpPr/>
            <p:nvPr/>
          </p:nvSpPr>
          <p:spPr bwMode="auto">
            <a:xfrm rot="17825433">
              <a:off x="4625382" y="4429330"/>
              <a:ext cx="2399097" cy="2194560"/>
            </a:xfrm>
            <a:prstGeom prst="arc">
              <a:avLst>
                <a:gd name="adj1" fmla="val 14098171"/>
                <a:gd name="adj2" fmla="val 18516565"/>
              </a:avLst>
            </a:prstGeom>
            <a:noFill/>
            <a:ln w="28575" cap="flat" cmpd="sng" algn="ctr">
              <a:solidFill>
                <a:srgbClr val="2A77C4"/>
              </a:solidFill>
              <a:prstDash val="sysDot"/>
              <a:round/>
              <a:headEnd type="none" w="med" len="med"/>
              <a:tailEnd type="arrow" w="med" len="med"/>
            </a:ln>
            <a:effectLst/>
          </p:spPr>
          <p:txBody>
            <a:bodyPr vert="horz" wrap="square" lIns="91440" tIns="45720" rIns="91440" bIns="45720" numCol="1" rtlCol="0" anchor="ctr" anchorCtr="0" compatLnSpc="1">
              <a:prstTxWarp prst="textNoShape">
                <a:avLst/>
              </a:prstTxWarp>
              <a:spAutoFit/>
            </a:bodyPr>
            <a:lstStyle/>
            <a:p>
              <a:pPr marL="210654" indent="-210654" defTabSz="914377">
                <a:spcBef>
                  <a:spcPct val="20000"/>
                </a:spcBef>
                <a:buClr>
                  <a:srgbClr val="003399"/>
                </a:buClr>
              </a:pPr>
              <a:endParaRPr lang="en-US" dirty="0"/>
            </a:p>
          </p:txBody>
        </p:sp>
        <p:sp>
          <p:nvSpPr>
            <p:cNvPr id="35" name="Arc 34"/>
            <p:cNvSpPr/>
            <p:nvPr/>
          </p:nvSpPr>
          <p:spPr bwMode="auto">
            <a:xfrm rot="16733711">
              <a:off x="4978044" y="4475456"/>
              <a:ext cx="2944996" cy="2194560"/>
            </a:xfrm>
            <a:prstGeom prst="arc">
              <a:avLst>
                <a:gd name="adj1" fmla="val 14814561"/>
                <a:gd name="adj2" fmla="val 19041003"/>
              </a:avLst>
            </a:prstGeom>
            <a:noFill/>
            <a:ln w="28575" cap="flat" cmpd="sng" algn="ctr">
              <a:solidFill>
                <a:srgbClr val="2A77C4"/>
              </a:solidFill>
              <a:prstDash val="sysDot"/>
              <a:round/>
              <a:headEnd type="none" w="med" len="med"/>
              <a:tailEnd type="arrow" w="med" len="med"/>
            </a:ln>
            <a:effectLst/>
          </p:spPr>
          <p:txBody>
            <a:bodyPr vert="horz" wrap="square" lIns="91440" tIns="45720" rIns="91440" bIns="45720" numCol="1" rtlCol="0" anchor="ctr" anchorCtr="0" compatLnSpc="1">
              <a:prstTxWarp prst="textNoShape">
                <a:avLst/>
              </a:prstTxWarp>
              <a:spAutoFit/>
            </a:bodyPr>
            <a:lstStyle/>
            <a:p>
              <a:pPr marL="210654" indent="-210654" defTabSz="914377">
                <a:spcBef>
                  <a:spcPct val="20000"/>
                </a:spcBef>
                <a:buClr>
                  <a:srgbClr val="003399"/>
                </a:buClr>
              </a:pPr>
              <a:endParaRPr lang="en-US" dirty="0"/>
            </a:p>
          </p:txBody>
        </p:sp>
        <p:sp>
          <p:nvSpPr>
            <p:cNvPr id="38" name="Arc 37"/>
            <p:cNvSpPr/>
            <p:nvPr/>
          </p:nvSpPr>
          <p:spPr bwMode="auto">
            <a:xfrm rot="5240356">
              <a:off x="5499852" y="4563041"/>
              <a:ext cx="2944996" cy="2194560"/>
            </a:xfrm>
            <a:prstGeom prst="arc">
              <a:avLst>
                <a:gd name="adj1" fmla="val 12955016"/>
                <a:gd name="adj2" fmla="val 16996246"/>
              </a:avLst>
            </a:prstGeom>
            <a:noFill/>
            <a:ln w="28575" cap="flat" cmpd="sng" algn="ctr">
              <a:solidFill>
                <a:srgbClr val="2A77C4"/>
              </a:solidFill>
              <a:prstDash val="sysDot"/>
              <a:round/>
              <a:headEnd type="arrow" w="med" len="med"/>
              <a:tailEnd type="none" w="med" len="med"/>
            </a:ln>
            <a:effectLst/>
          </p:spPr>
          <p:txBody>
            <a:bodyPr vert="horz" wrap="square" lIns="91440" tIns="45720" rIns="91440" bIns="45720" numCol="1" rtlCol="0" anchor="ctr" anchorCtr="0" compatLnSpc="1">
              <a:prstTxWarp prst="textNoShape">
                <a:avLst/>
              </a:prstTxWarp>
              <a:spAutoFit/>
            </a:bodyPr>
            <a:lstStyle/>
            <a:p>
              <a:pPr marL="210654" indent="-210654" defTabSz="914377">
                <a:spcBef>
                  <a:spcPct val="20000"/>
                </a:spcBef>
                <a:buClr>
                  <a:srgbClr val="003399"/>
                </a:buClr>
              </a:pPr>
              <a:endParaRPr lang="en-US" dirty="0"/>
            </a:p>
          </p:txBody>
        </p:sp>
        <p:sp>
          <p:nvSpPr>
            <p:cNvPr id="39" name="Arc 38"/>
            <p:cNvSpPr/>
            <p:nvPr/>
          </p:nvSpPr>
          <p:spPr bwMode="auto">
            <a:xfrm rot="4706645">
              <a:off x="6153793" y="4640775"/>
              <a:ext cx="2944996" cy="2194560"/>
            </a:xfrm>
            <a:prstGeom prst="arc">
              <a:avLst>
                <a:gd name="adj1" fmla="val 12837365"/>
                <a:gd name="adj2" fmla="val 16595649"/>
              </a:avLst>
            </a:prstGeom>
            <a:noFill/>
            <a:ln w="28575" cap="flat" cmpd="sng" algn="ctr">
              <a:solidFill>
                <a:srgbClr val="2A77C4"/>
              </a:solidFill>
              <a:prstDash val="sysDot"/>
              <a:round/>
              <a:headEnd type="arrow" w="med" len="med"/>
              <a:tailEnd type="none" w="med" len="med"/>
            </a:ln>
            <a:effectLst/>
          </p:spPr>
          <p:txBody>
            <a:bodyPr vert="horz" wrap="square" lIns="91440" tIns="45720" rIns="91440" bIns="45720" numCol="1" rtlCol="0" anchor="ctr" anchorCtr="0" compatLnSpc="1">
              <a:prstTxWarp prst="textNoShape">
                <a:avLst/>
              </a:prstTxWarp>
              <a:spAutoFit/>
            </a:bodyPr>
            <a:lstStyle/>
            <a:p>
              <a:pPr marL="210654" indent="-210654" defTabSz="914377">
                <a:spcBef>
                  <a:spcPct val="20000"/>
                </a:spcBef>
                <a:buClr>
                  <a:srgbClr val="003399"/>
                </a:buClr>
              </a:pPr>
              <a:endParaRPr lang="en-US" dirty="0"/>
            </a:p>
          </p:txBody>
        </p:sp>
        <p:pic>
          <p:nvPicPr>
            <p:cNvPr id="4" name="Picture 3" descr="Screen shot 2011-01-14 at 11.50.56 AM.png"/>
            <p:cNvPicPr>
              <a:picLocks noChangeAspect="1"/>
            </p:cNvPicPr>
            <p:nvPr/>
          </p:nvPicPr>
          <p:blipFill>
            <a:blip r:embed="rId9" cstate="screen"/>
            <a:stretch>
              <a:fillRect/>
            </a:stretch>
          </p:blipFill>
          <p:spPr>
            <a:xfrm>
              <a:off x="5078320" y="3615738"/>
              <a:ext cx="3257425" cy="653373"/>
            </a:xfrm>
            <a:prstGeom prst="rect">
              <a:avLst/>
            </a:prstGeom>
          </p:spPr>
        </p:pic>
        <p:pic>
          <p:nvPicPr>
            <p:cNvPr id="6" name="Picture 5" descr="Screen shot 2011-01-14 at 11.50.56 AM.png"/>
            <p:cNvPicPr>
              <a:picLocks noChangeAspect="1"/>
            </p:cNvPicPr>
            <p:nvPr/>
          </p:nvPicPr>
          <p:blipFill>
            <a:blip r:embed="rId3" cstate="screen"/>
            <a:stretch>
              <a:fillRect/>
            </a:stretch>
          </p:blipFill>
          <p:spPr>
            <a:xfrm>
              <a:off x="4868382" y="5546399"/>
              <a:ext cx="286374" cy="468874"/>
            </a:xfrm>
            <a:prstGeom prst="rect">
              <a:avLst/>
            </a:prstGeom>
            <a:effectLst>
              <a:reflection blurRad="6350" stA="52000" endA="300" endPos="35000" dir="5400000" sy="-100000" algn="bl" rotWithShape="0"/>
            </a:effectLst>
          </p:spPr>
        </p:pic>
        <p:pic>
          <p:nvPicPr>
            <p:cNvPr id="10" name="Picture 9" descr="computer.png"/>
            <p:cNvPicPr>
              <a:picLocks noChangeAspect="1"/>
            </p:cNvPicPr>
            <p:nvPr/>
          </p:nvPicPr>
          <p:blipFill>
            <a:blip r:embed="rId10" cstate="screen"/>
            <a:stretch>
              <a:fillRect/>
            </a:stretch>
          </p:blipFill>
          <p:spPr>
            <a:xfrm>
              <a:off x="5033117" y="2671932"/>
              <a:ext cx="432854" cy="451283"/>
            </a:xfrm>
            <a:prstGeom prst="rect">
              <a:avLst/>
            </a:prstGeom>
            <a:effectLst>
              <a:reflection blurRad="6350" stA="52000" endA="300" endPos="35000" dir="5400000" sy="-100000" algn="bl" rotWithShape="0"/>
            </a:effectLst>
          </p:spPr>
        </p:pic>
        <p:pic>
          <p:nvPicPr>
            <p:cNvPr id="11" name="Picture 10" descr="meter.png"/>
            <p:cNvPicPr>
              <a:picLocks noChangeAspect="1"/>
            </p:cNvPicPr>
            <p:nvPr/>
          </p:nvPicPr>
          <p:blipFill>
            <a:blip r:embed="rId11" cstate="screen"/>
            <a:stretch>
              <a:fillRect/>
            </a:stretch>
          </p:blipFill>
          <p:spPr>
            <a:xfrm>
              <a:off x="7242395" y="2701431"/>
              <a:ext cx="509015" cy="390138"/>
            </a:xfrm>
            <a:prstGeom prst="rect">
              <a:avLst/>
            </a:prstGeom>
            <a:effectLst>
              <a:reflection blurRad="6350" stA="52000" endA="300" endPos="35000" dir="5400000" sy="-100000" algn="bl" rotWithShape="0"/>
            </a:effectLst>
          </p:spPr>
        </p:pic>
        <p:pic>
          <p:nvPicPr>
            <p:cNvPr id="12" name="Picture 11" descr="piechart.png"/>
            <p:cNvPicPr>
              <a:picLocks noChangeAspect="1"/>
            </p:cNvPicPr>
            <p:nvPr/>
          </p:nvPicPr>
          <p:blipFill>
            <a:blip r:embed="rId12" cstate="screen"/>
            <a:stretch>
              <a:fillRect/>
            </a:stretch>
          </p:blipFill>
          <p:spPr>
            <a:xfrm>
              <a:off x="6511669" y="2715442"/>
              <a:ext cx="389971" cy="349667"/>
            </a:xfrm>
            <a:prstGeom prst="rect">
              <a:avLst/>
            </a:prstGeom>
            <a:effectLst>
              <a:reflection blurRad="6350" stA="52000" endA="300" endPos="35000" dir="5400000" sy="-100000" algn="bl" rotWithShape="0"/>
            </a:effectLst>
          </p:spPr>
        </p:pic>
        <p:pic>
          <p:nvPicPr>
            <p:cNvPr id="13" name="Picture 12" descr="task.png"/>
            <p:cNvPicPr>
              <a:picLocks noChangeAspect="1"/>
            </p:cNvPicPr>
            <p:nvPr/>
          </p:nvPicPr>
          <p:blipFill>
            <a:blip r:embed="rId13" cstate="screen"/>
            <a:stretch>
              <a:fillRect/>
            </a:stretch>
          </p:blipFill>
          <p:spPr>
            <a:xfrm>
              <a:off x="5832799" y="2669370"/>
              <a:ext cx="280547" cy="425533"/>
            </a:xfrm>
            <a:prstGeom prst="rect">
              <a:avLst/>
            </a:prstGeom>
            <a:effectLst>
              <a:reflection blurRad="6350" stA="50000" endA="300" endPos="55000" dir="5400000" sy="-100000" algn="bl" rotWithShape="0"/>
            </a:effectLst>
          </p:spPr>
        </p:pic>
        <p:sp>
          <p:nvSpPr>
            <p:cNvPr id="16" name="Rounded Rectangle 15"/>
            <p:cNvSpPr/>
            <p:nvPr/>
          </p:nvSpPr>
          <p:spPr bwMode="auto">
            <a:xfrm>
              <a:off x="4712405" y="2003779"/>
              <a:ext cx="3962399" cy="4247445"/>
            </a:xfrm>
            <a:prstGeom prst="roundRect">
              <a:avLst>
                <a:gd name="adj" fmla="val 1235"/>
              </a:avLst>
            </a:prstGeom>
            <a:noFill/>
            <a:ln w="25400" cap="flat" cmpd="sng" algn="ctr">
              <a:solidFill>
                <a:srgbClr val="0070C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210654" indent="-210654" defTabSz="914377">
                <a:spcBef>
                  <a:spcPct val="20000"/>
                </a:spcBef>
                <a:buClr>
                  <a:srgbClr val="003399"/>
                </a:buClr>
              </a:pPr>
              <a:endParaRPr lang="en-US" dirty="0">
                <a:solidFill>
                  <a:srgbClr val="000000"/>
                </a:solidFill>
              </a:endParaRPr>
            </a:p>
          </p:txBody>
        </p:sp>
        <p:sp>
          <p:nvSpPr>
            <p:cNvPr id="15" name="Rounded Rectangle 14"/>
            <p:cNvSpPr/>
            <p:nvPr/>
          </p:nvSpPr>
          <p:spPr bwMode="auto">
            <a:xfrm>
              <a:off x="4713184" y="4359453"/>
              <a:ext cx="3960451" cy="246208"/>
            </a:xfrm>
            <a:prstGeom prst="roundRect">
              <a:avLst/>
            </a:prstGeom>
            <a:noFill/>
            <a:ln w="25400" cap="flat" cmpd="sng" algn="ctr">
              <a:solidFill>
                <a:srgbClr val="FF66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210654" indent="-210654" defTabSz="914377">
                <a:spcBef>
                  <a:spcPct val="20000"/>
                </a:spcBef>
                <a:buClr>
                  <a:srgbClr val="003399"/>
                </a:buClr>
              </a:pPr>
              <a:r>
                <a:rPr lang="zh-CN" altLang="en-US" sz="1000" dirty="0">
                  <a:solidFill>
                    <a:srgbClr val="000000"/>
                  </a:solidFill>
                </a:rPr>
                <a:t>基于</a:t>
              </a:r>
              <a:r>
                <a:rPr lang="en-US" altLang="zh-CN" sz="1000" dirty="0">
                  <a:solidFill>
                    <a:srgbClr val="000000"/>
                  </a:solidFill>
                </a:rPr>
                <a:t>SOA</a:t>
              </a:r>
              <a:r>
                <a:rPr lang="zh-CN" altLang="en-US" sz="1000" dirty="0">
                  <a:solidFill>
                    <a:srgbClr val="000000"/>
                  </a:solidFill>
                </a:rPr>
                <a:t>的集成层</a:t>
              </a:r>
              <a:endParaRPr lang="en-US" sz="1000" dirty="0">
                <a:solidFill>
                  <a:srgbClr val="000000"/>
                </a:solidFill>
              </a:endParaRPr>
            </a:p>
          </p:txBody>
        </p:sp>
        <p:sp>
          <p:nvSpPr>
            <p:cNvPr id="17" name="Rounded Rectangle 16"/>
            <p:cNvSpPr/>
            <p:nvPr/>
          </p:nvSpPr>
          <p:spPr bwMode="auto">
            <a:xfrm>
              <a:off x="4712408" y="3287896"/>
              <a:ext cx="3960451" cy="246208"/>
            </a:xfrm>
            <a:prstGeom prst="roundRect">
              <a:avLst/>
            </a:prstGeom>
            <a:noFill/>
            <a:ln w="25400" cap="flat" cmpd="sng" algn="ctr">
              <a:solidFill>
                <a:srgbClr val="FF66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210654" indent="-210654" defTabSz="914377">
                <a:spcBef>
                  <a:spcPct val="20000"/>
                </a:spcBef>
                <a:buClr>
                  <a:srgbClr val="003399"/>
                </a:buClr>
              </a:pPr>
              <a:r>
                <a:rPr lang="zh-CN" altLang="en-US" sz="1000" dirty="0">
                  <a:solidFill>
                    <a:srgbClr val="000000"/>
                  </a:solidFill>
                </a:rPr>
                <a:t>端到端的业务流程及监控</a:t>
              </a:r>
              <a:endParaRPr lang="en-US" sz="1000" dirty="0">
                <a:solidFill>
                  <a:srgbClr val="000000"/>
                </a:solidFill>
              </a:endParaRPr>
            </a:p>
          </p:txBody>
        </p:sp>
        <p:sp>
          <p:nvSpPr>
            <p:cNvPr id="18" name="Rounded Rectangle 17"/>
            <p:cNvSpPr/>
            <p:nvPr/>
          </p:nvSpPr>
          <p:spPr bwMode="auto">
            <a:xfrm>
              <a:off x="4712408" y="2187229"/>
              <a:ext cx="3960451" cy="246208"/>
            </a:xfrm>
            <a:prstGeom prst="roundRect">
              <a:avLst/>
            </a:prstGeom>
            <a:noFill/>
            <a:ln w="25400" cap="flat" cmpd="sng" algn="ctr">
              <a:solidFill>
                <a:srgbClr val="FF66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210654" indent="-210654" defTabSz="914377">
                <a:spcBef>
                  <a:spcPct val="20000"/>
                </a:spcBef>
                <a:buClr>
                  <a:srgbClr val="003399"/>
                </a:buClr>
              </a:pPr>
              <a:r>
                <a:rPr lang="zh-CN" altLang="en-US" sz="1000" dirty="0">
                  <a:solidFill>
                    <a:srgbClr val="000000"/>
                  </a:solidFill>
                </a:rPr>
                <a:t>复合应用</a:t>
              </a:r>
              <a:endParaRPr lang="en-US" sz="1000" dirty="0">
                <a:solidFill>
                  <a:srgbClr val="000000"/>
                </a:solidFill>
              </a:endParaRPr>
            </a:p>
          </p:txBody>
        </p:sp>
        <p:sp>
          <p:nvSpPr>
            <p:cNvPr id="46" name="TextBox 45"/>
            <p:cNvSpPr txBox="1"/>
            <p:nvPr/>
          </p:nvSpPr>
          <p:spPr>
            <a:xfrm>
              <a:off x="4836586" y="6000760"/>
              <a:ext cx="395111" cy="218008"/>
            </a:xfrm>
            <a:prstGeom prst="rect">
              <a:avLst/>
            </a:prstGeom>
            <a:noFill/>
          </p:spPr>
          <p:txBody>
            <a:bodyPr wrap="square" rtlCol="0">
              <a:spAutoFit/>
            </a:bodyPr>
            <a:lstStyle/>
            <a:p>
              <a:r>
                <a:rPr lang="en-US" sz="800" dirty="0">
                  <a:solidFill>
                    <a:srgbClr val="000000"/>
                  </a:solidFill>
                </a:rPr>
                <a:t>ERP</a:t>
              </a:r>
            </a:p>
          </p:txBody>
        </p:sp>
        <p:sp>
          <p:nvSpPr>
            <p:cNvPr id="47" name="TextBox 46"/>
            <p:cNvSpPr txBox="1"/>
            <p:nvPr/>
          </p:nvSpPr>
          <p:spPr>
            <a:xfrm>
              <a:off x="5496986" y="6000762"/>
              <a:ext cx="503774" cy="215444"/>
            </a:xfrm>
            <a:prstGeom prst="rect">
              <a:avLst/>
            </a:prstGeom>
            <a:noFill/>
          </p:spPr>
          <p:txBody>
            <a:bodyPr wrap="square" rtlCol="0">
              <a:spAutoFit/>
            </a:bodyPr>
            <a:lstStyle/>
            <a:p>
              <a:r>
                <a:rPr lang="en-US" sz="800" dirty="0" smtClean="0">
                  <a:solidFill>
                    <a:srgbClr val="000000"/>
                  </a:solidFill>
                </a:rPr>
                <a:t>TAM</a:t>
              </a:r>
              <a:endParaRPr lang="en-US" sz="800" dirty="0">
                <a:solidFill>
                  <a:srgbClr val="000000"/>
                </a:solidFill>
              </a:endParaRPr>
            </a:p>
          </p:txBody>
        </p:sp>
        <p:sp>
          <p:nvSpPr>
            <p:cNvPr id="48" name="TextBox 47"/>
            <p:cNvSpPr txBox="1"/>
            <p:nvPr/>
          </p:nvSpPr>
          <p:spPr>
            <a:xfrm>
              <a:off x="6152448" y="6000759"/>
              <a:ext cx="491254" cy="215444"/>
            </a:xfrm>
            <a:prstGeom prst="rect">
              <a:avLst/>
            </a:prstGeom>
            <a:noFill/>
          </p:spPr>
          <p:txBody>
            <a:bodyPr wrap="square" rtlCol="0">
              <a:spAutoFit/>
            </a:bodyPr>
            <a:lstStyle/>
            <a:p>
              <a:r>
                <a:rPr lang="en-US" sz="800" dirty="0" smtClean="0">
                  <a:solidFill>
                    <a:srgbClr val="000000"/>
                  </a:solidFill>
                </a:rPr>
                <a:t>CRM</a:t>
              </a:r>
              <a:endParaRPr lang="en-US" sz="800" dirty="0">
                <a:solidFill>
                  <a:srgbClr val="000000"/>
                </a:solidFill>
              </a:endParaRPr>
            </a:p>
          </p:txBody>
        </p:sp>
        <p:sp>
          <p:nvSpPr>
            <p:cNvPr id="49" name="TextBox 48"/>
            <p:cNvSpPr txBox="1"/>
            <p:nvPr/>
          </p:nvSpPr>
          <p:spPr>
            <a:xfrm>
              <a:off x="6820979" y="5947966"/>
              <a:ext cx="751417" cy="338554"/>
            </a:xfrm>
            <a:prstGeom prst="rect">
              <a:avLst/>
            </a:prstGeom>
            <a:noFill/>
          </p:spPr>
          <p:txBody>
            <a:bodyPr wrap="square" rtlCol="0">
              <a:spAutoFit/>
            </a:bodyPr>
            <a:lstStyle/>
            <a:p>
              <a:pPr>
                <a:spcBef>
                  <a:spcPts val="0"/>
                </a:spcBef>
              </a:pPr>
              <a:r>
                <a:rPr lang="en-US" sz="800" dirty="0">
                  <a:solidFill>
                    <a:srgbClr val="000000"/>
                  </a:solidFill>
                </a:rPr>
                <a:t>Legacy App’s</a:t>
              </a:r>
            </a:p>
          </p:txBody>
        </p:sp>
        <p:sp>
          <p:nvSpPr>
            <p:cNvPr id="64" name="TextBox 63"/>
            <p:cNvSpPr txBox="1"/>
            <p:nvPr/>
          </p:nvSpPr>
          <p:spPr>
            <a:xfrm>
              <a:off x="7523342" y="6000762"/>
              <a:ext cx="477682" cy="215444"/>
            </a:xfrm>
            <a:prstGeom prst="rect">
              <a:avLst/>
            </a:prstGeom>
            <a:noFill/>
          </p:spPr>
          <p:txBody>
            <a:bodyPr wrap="square" rtlCol="0">
              <a:spAutoFit/>
            </a:bodyPr>
            <a:lstStyle/>
            <a:p>
              <a:r>
                <a:rPr lang="en-US" sz="800" dirty="0">
                  <a:solidFill>
                    <a:srgbClr val="000000"/>
                  </a:solidFill>
                </a:rPr>
                <a:t>SCM</a:t>
              </a:r>
            </a:p>
          </p:txBody>
        </p:sp>
        <p:sp>
          <p:nvSpPr>
            <p:cNvPr id="65" name="TextBox 64"/>
            <p:cNvSpPr txBox="1"/>
            <p:nvPr/>
          </p:nvSpPr>
          <p:spPr>
            <a:xfrm>
              <a:off x="8159752" y="5986651"/>
              <a:ext cx="395111" cy="218008"/>
            </a:xfrm>
            <a:prstGeom prst="rect">
              <a:avLst/>
            </a:prstGeom>
            <a:noFill/>
          </p:spPr>
          <p:txBody>
            <a:bodyPr wrap="square" rtlCol="0">
              <a:spAutoFit/>
            </a:bodyPr>
            <a:lstStyle/>
            <a:p>
              <a:r>
                <a:rPr lang="en-US" sz="800" dirty="0" smtClean="0">
                  <a:solidFill>
                    <a:srgbClr val="000000"/>
                  </a:solidFill>
                </a:rPr>
                <a:t>TIM</a:t>
              </a:r>
              <a:endParaRPr lang="en-US" sz="800" dirty="0">
                <a:solidFill>
                  <a:srgbClr val="000000"/>
                </a:solidFill>
              </a:endParaRPr>
            </a:p>
          </p:txBody>
        </p:sp>
        <p:pic>
          <p:nvPicPr>
            <p:cNvPr id="121" name="Picture 120" descr="Screen shot 2011-01-14 at 11.50.56 AM.png"/>
            <p:cNvPicPr>
              <a:picLocks noChangeAspect="1"/>
            </p:cNvPicPr>
            <p:nvPr/>
          </p:nvPicPr>
          <p:blipFill>
            <a:blip r:embed="rId3" cstate="screen"/>
            <a:stretch>
              <a:fillRect/>
            </a:stretch>
          </p:blipFill>
          <p:spPr>
            <a:xfrm>
              <a:off x="5572132" y="5531894"/>
              <a:ext cx="286374" cy="468874"/>
            </a:xfrm>
            <a:prstGeom prst="rect">
              <a:avLst/>
            </a:prstGeom>
            <a:effectLst>
              <a:reflection blurRad="6350" stA="52000" endA="300" endPos="35000" dir="5400000" sy="-100000" algn="bl" rotWithShape="0"/>
            </a:effectLst>
          </p:spPr>
        </p:pic>
        <p:pic>
          <p:nvPicPr>
            <p:cNvPr id="122" name="Picture 121" descr="Screen shot 2011-01-14 at 11.50.56 AM.png"/>
            <p:cNvPicPr>
              <a:picLocks noChangeAspect="1"/>
            </p:cNvPicPr>
            <p:nvPr/>
          </p:nvPicPr>
          <p:blipFill>
            <a:blip r:embed="rId3" cstate="screen"/>
            <a:stretch>
              <a:fillRect/>
            </a:stretch>
          </p:blipFill>
          <p:spPr>
            <a:xfrm>
              <a:off x="6218815" y="5531894"/>
              <a:ext cx="286374" cy="468874"/>
            </a:xfrm>
            <a:prstGeom prst="rect">
              <a:avLst/>
            </a:prstGeom>
            <a:effectLst>
              <a:reflection blurRad="6350" stA="52000" endA="300" endPos="35000" dir="5400000" sy="-100000" algn="bl" rotWithShape="0"/>
            </a:effectLst>
          </p:spPr>
        </p:pic>
        <p:pic>
          <p:nvPicPr>
            <p:cNvPr id="123" name="Picture 122" descr="Screen shot 2011-01-14 at 11.50.56 AM.png"/>
            <p:cNvPicPr>
              <a:picLocks noChangeAspect="1"/>
            </p:cNvPicPr>
            <p:nvPr/>
          </p:nvPicPr>
          <p:blipFill>
            <a:blip r:embed="rId3" cstate="screen"/>
            <a:stretch>
              <a:fillRect/>
            </a:stretch>
          </p:blipFill>
          <p:spPr>
            <a:xfrm>
              <a:off x="6896149" y="5554329"/>
              <a:ext cx="286374" cy="468874"/>
            </a:xfrm>
            <a:prstGeom prst="rect">
              <a:avLst/>
            </a:prstGeom>
            <a:effectLst>
              <a:reflection blurRad="6350" stA="52000" endA="300" endPos="35000" dir="5400000" sy="-100000" algn="bl" rotWithShape="0"/>
            </a:effectLst>
          </p:spPr>
        </p:pic>
        <p:pic>
          <p:nvPicPr>
            <p:cNvPr id="124" name="Picture 123" descr="Screen shot 2011-01-14 at 11.50.56 AM.png"/>
            <p:cNvPicPr>
              <a:picLocks noChangeAspect="1"/>
            </p:cNvPicPr>
            <p:nvPr/>
          </p:nvPicPr>
          <p:blipFill>
            <a:blip r:embed="rId3" cstate="screen"/>
            <a:stretch>
              <a:fillRect/>
            </a:stretch>
          </p:blipFill>
          <p:spPr>
            <a:xfrm>
              <a:off x="7562899" y="5531894"/>
              <a:ext cx="286374" cy="468874"/>
            </a:xfrm>
            <a:prstGeom prst="rect">
              <a:avLst/>
            </a:prstGeom>
            <a:effectLst>
              <a:reflection blurRad="6350" stA="52000" endA="300" endPos="35000" dir="5400000" sy="-100000" algn="bl" rotWithShape="0"/>
            </a:effectLst>
          </p:spPr>
        </p:pic>
        <p:pic>
          <p:nvPicPr>
            <p:cNvPr id="125" name="Picture 124" descr="Screen shot 2011-01-14 at 11.50.56 AM.png"/>
            <p:cNvPicPr>
              <a:picLocks noChangeAspect="1"/>
            </p:cNvPicPr>
            <p:nvPr/>
          </p:nvPicPr>
          <p:blipFill>
            <a:blip r:embed="rId3" cstate="screen"/>
            <a:stretch>
              <a:fillRect/>
            </a:stretch>
          </p:blipFill>
          <p:spPr>
            <a:xfrm>
              <a:off x="8229648" y="5531894"/>
              <a:ext cx="286374" cy="468874"/>
            </a:xfrm>
            <a:prstGeom prst="rect">
              <a:avLst/>
            </a:prstGeom>
            <a:effectLst>
              <a:reflection blurRad="6350" stA="52000" endA="300" endPos="35000" dir="5400000" sy="-100000" algn="bl" rotWithShape="0"/>
            </a:effectLst>
          </p:spPr>
        </p:pic>
        <p:cxnSp>
          <p:nvCxnSpPr>
            <p:cNvPr id="130" name="Straight Arrow Connector 129"/>
            <p:cNvCxnSpPr>
              <a:stCxn id="122" idx="0"/>
            </p:cNvCxnSpPr>
            <p:nvPr/>
          </p:nvCxnSpPr>
          <p:spPr bwMode="auto">
            <a:xfrm rot="16200000" flipV="1">
              <a:off x="5903386" y="5074693"/>
              <a:ext cx="914400" cy="0"/>
            </a:xfrm>
            <a:prstGeom prst="straightConnector1">
              <a:avLst/>
            </a:prstGeom>
            <a:gradFill rotWithShape="1">
              <a:gsLst>
                <a:gs pos="0">
                  <a:srgbClr val="DAEBFC">
                    <a:alpha val="81000"/>
                  </a:srgbClr>
                </a:gs>
                <a:gs pos="100000">
                  <a:schemeClr val="bg1">
                    <a:alpha val="39999"/>
                  </a:schemeClr>
                </a:gs>
              </a:gsLst>
              <a:lin ang="18900000" scaled="1"/>
            </a:gradFill>
            <a:ln w="28575" cap="flat" cmpd="sng" algn="ctr">
              <a:solidFill>
                <a:srgbClr val="2A77C4"/>
              </a:solidFill>
              <a:prstDash val="sysDot"/>
              <a:round/>
              <a:headEnd type="none" w="med" len="med"/>
              <a:tailEnd type="arrow"/>
            </a:ln>
            <a:effectLst/>
          </p:spPr>
        </p:cxnSp>
        <p:cxnSp>
          <p:nvCxnSpPr>
            <p:cNvPr id="139" name="Straight Arrow Connector 138"/>
            <p:cNvCxnSpPr/>
            <p:nvPr/>
          </p:nvCxnSpPr>
          <p:spPr bwMode="auto">
            <a:xfrm rot="16200000" flipV="1">
              <a:off x="6576486" y="5078603"/>
              <a:ext cx="914400" cy="0"/>
            </a:xfrm>
            <a:prstGeom prst="straightConnector1">
              <a:avLst/>
            </a:prstGeom>
            <a:gradFill rotWithShape="1">
              <a:gsLst>
                <a:gs pos="0">
                  <a:srgbClr val="DAEBFC">
                    <a:alpha val="81000"/>
                  </a:srgbClr>
                </a:gs>
                <a:gs pos="100000">
                  <a:schemeClr val="bg1">
                    <a:alpha val="39999"/>
                  </a:schemeClr>
                </a:gs>
              </a:gsLst>
              <a:lin ang="18900000" scaled="1"/>
            </a:gradFill>
            <a:ln w="28575" cap="flat" cmpd="sng" algn="ctr">
              <a:solidFill>
                <a:srgbClr val="2A77C4"/>
              </a:solidFill>
              <a:prstDash val="sysDot"/>
              <a:round/>
              <a:headEnd type="none" w="med" len="med"/>
              <a:tailEnd type="arrow"/>
            </a:ln>
            <a:effectLst/>
          </p:spPr>
        </p:cxnSp>
        <p:pic>
          <p:nvPicPr>
            <p:cNvPr id="140" name="Picture 139"/>
            <p:cNvPicPr>
              <a:picLocks noChangeAspect="1"/>
            </p:cNvPicPr>
            <p:nvPr/>
          </p:nvPicPr>
          <p:blipFill>
            <a:blip r:embed="rId14" cstate="print"/>
            <a:stretch>
              <a:fillRect/>
            </a:stretch>
          </p:blipFill>
          <p:spPr>
            <a:xfrm>
              <a:off x="8001000" y="2606234"/>
              <a:ext cx="448733" cy="560917"/>
            </a:xfrm>
            <a:prstGeom prst="rect">
              <a:avLst/>
            </a:prstGeom>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p:txBody>
          <a:bodyPr/>
          <a:lstStyle/>
          <a:p>
            <a:r>
              <a:rPr lang="zh-CN" altLang="en-US" smtClean="0"/>
              <a:t>业务方案设计</a:t>
            </a:r>
            <a:r>
              <a:rPr lang="en-US" altLang="zh-CN" smtClean="0"/>
              <a:t>-</a:t>
            </a:r>
            <a:r>
              <a:rPr lang="zh-CN" altLang="zh-CN" smtClean="0"/>
              <a:t>业务流程蓝图</a:t>
            </a:r>
            <a:endParaRPr lang="zh-CN" altLang="en-US" smtClean="0"/>
          </a:p>
        </p:txBody>
      </p:sp>
      <p:graphicFrame>
        <p:nvGraphicFramePr>
          <p:cNvPr id="5" name="内容占位符 4"/>
          <p:cNvGraphicFramePr>
            <a:graphicFrameLocks noGrp="1"/>
          </p:cNvGraphicFramePr>
          <p:nvPr>
            <p:ph idx="1"/>
          </p:nvPr>
        </p:nvGraphicFramePr>
        <p:xfrm>
          <a:off x="214282" y="1214422"/>
          <a:ext cx="8745537" cy="4455952"/>
        </p:xfrm>
        <a:graphic>
          <a:graphicData uri="http://schemas.openxmlformats.org/drawingml/2006/table">
            <a:tbl>
              <a:tblPr firstRow="1" bandRow="1">
                <a:tableStyleId>{5C22544A-7EE6-4342-B048-85BDC9FD1C3A}</a:tableStyleId>
              </a:tblPr>
              <a:tblGrid>
                <a:gridCol w="1650981"/>
                <a:gridCol w="2214578"/>
                <a:gridCol w="4879978"/>
              </a:tblGrid>
              <a:tr h="549183">
                <a:tc>
                  <a:txBody>
                    <a:bodyPr/>
                    <a:lstStyle/>
                    <a:p>
                      <a:pPr algn="ctr">
                        <a:spcBef>
                          <a:spcPts val="600"/>
                        </a:spcBef>
                        <a:spcAft>
                          <a:spcPts val="300"/>
                        </a:spcAft>
                      </a:pPr>
                      <a:r>
                        <a:rPr lang="zh-CN" sz="1800" b="1" dirty="0" smtClean="0">
                          <a:latin typeface="Univers"/>
                          <a:ea typeface="宋体"/>
                          <a:cs typeface="Times New Roman"/>
                        </a:rPr>
                        <a:t>序号</a:t>
                      </a:r>
                      <a:endParaRPr lang="zh-CN" sz="1800" dirty="0">
                        <a:latin typeface="Univers"/>
                        <a:ea typeface="宋体"/>
                        <a:cs typeface="Times New Roman"/>
                      </a:endParaRPr>
                    </a:p>
                  </a:txBody>
                  <a:tcPr marL="68580" marR="68580" marT="0" marB="0">
                    <a:solidFill>
                      <a:srgbClr val="FF6600"/>
                    </a:solidFill>
                  </a:tcPr>
                </a:tc>
                <a:tc>
                  <a:txBody>
                    <a:bodyPr/>
                    <a:lstStyle/>
                    <a:p>
                      <a:pPr algn="ctr">
                        <a:spcBef>
                          <a:spcPts val="600"/>
                        </a:spcBef>
                        <a:spcAft>
                          <a:spcPts val="300"/>
                        </a:spcAft>
                      </a:pPr>
                      <a:r>
                        <a:rPr lang="zh-CN" sz="1800" b="1" dirty="0">
                          <a:latin typeface="Univers"/>
                          <a:ea typeface="宋体"/>
                          <a:cs typeface="Times New Roman"/>
                        </a:rPr>
                        <a:t>流程名称</a:t>
                      </a:r>
                      <a:endParaRPr lang="zh-CN" sz="1800" dirty="0">
                        <a:latin typeface="Univers"/>
                        <a:ea typeface="宋体"/>
                        <a:cs typeface="Times New Roman"/>
                      </a:endParaRPr>
                    </a:p>
                  </a:txBody>
                  <a:tcPr marL="68580" marR="68580" marT="0" marB="0">
                    <a:solidFill>
                      <a:srgbClr val="FF6600"/>
                    </a:solidFill>
                  </a:tcPr>
                </a:tc>
                <a:tc>
                  <a:txBody>
                    <a:bodyPr/>
                    <a:lstStyle/>
                    <a:p>
                      <a:pPr algn="ctr">
                        <a:spcBef>
                          <a:spcPts val="600"/>
                        </a:spcBef>
                        <a:spcAft>
                          <a:spcPts val="300"/>
                        </a:spcAft>
                      </a:pPr>
                      <a:r>
                        <a:rPr lang="zh-CN" sz="1800" b="1" dirty="0">
                          <a:latin typeface="Univers"/>
                          <a:ea typeface="宋体"/>
                          <a:cs typeface="Times New Roman"/>
                        </a:rPr>
                        <a:t>对应文档</a:t>
                      </a:r>
                      <a:endParaRPr lang="zh-CN" sz="1800" dirty="0">
                        <a:latin typeface="Univers"/>
                        <a:ea typeface="宋体"/>
                        <a:cs typeface="Times New Roman"/>
                      </a:endParaRPr>
                    </a:p>
                  </a:txBody>
                  <a:tcPr marL="68580" marR="68580" marT="0" marB="0">
                    <a:solidFill>
                      <a:srgbClr val="FF6600"/>
                    </a:solidFill>
                  </a:tcPr>
                </a:tc>
              </a:tr>
              <a:tr h="549183">
                <a:tc>
                  <a:txBody>
                    <a:bodyPr/>
                    <a:lstStyle/>
                    <a:p>
                      <a:pPr>
                        <a:spcBef>
                          <a:spcPts val="600"/>
                        </a:spcBef>
                        <a:spcAft>
                          <a:spcPts val="300"/>
                        </a:spcAft>
                      </a:pPr>
                      <a:r>
                        <a:rPr lang="en-US" sz="1050" dirty="0">
                          <a:latin typeface="Univers"/>
                          <a:ea typeface="宋体"/>
                          <a:cs typeface="Times New Roman"/>
                        </a:rPr>
                        <a:t>10</a:t>
                      </a:r>
                      <a:endParaRPr lang="zh-CN" sz="1050" dirty="0">
                        <a:latin typeface="Univers"/>
                        <a:ea typeface="宋体"/>
                        <a:cs typeface="Times New Roman"/>
                      </a:endParaRPr>
                    </a:p>
                  </a:txBody>
                  <a:tcPr marL="68580" marR="68580" marT="0" marB="0"/>
                </a:tc>
                <a:tc>
                  <a:txBody>
                    <a:bodyPr/>
                    <a:lstStyle/>
                    <a:p>
                      <a:pPr>
                        <a:spcBef>
                          <a:spcPts val="600"/>
                        </a:spcBef>
                        <a:spcAft>
                          <a:spcPts val="300"/>
                        </a:spcAft>
                      </a:pPr>
                      <a:r>
                        <a:rPr lang="zh-CN" sz="1050" dirty="0">
                          <a:latin typeface="Univers"/>
                          <a:ea typeface="Arial Unicode MS"/>
                          <a:cs typeface="Times New Roman"/>
                        </a:rPr>
                        <a:t>促销主数据新增 变更</a:t>
                      </a:r>
                      <a:endParaRPr lang="zh-CN" sz="1050" dirty="0">
                        <a:latin typeface="Univers"/>
                        <a:ea typeface="宋体"/>
                        <a:cs typeface="Times New Roman"/>
                      </a:endParaRPr>
                    </a:p>
                  </a:txBody>
                  <a:tcPr marL="68580" marR="68580" marT="0" marB="0"/>
                </a:tc>
                <a:tc>
                  <a:txBody>
                    <a:bodyPr/>
                    <a:lstStyle/>
                    <a:p>
                      <a:pPr>
                        <a:spcBef>
                          <a:spcPts val="600"/>
                        </a:spcBef>
                        <a:spcAft>
                          <a:spcPts val="300"/>
                        </a:spcAft>
                      </a:pPr>
                      <a:r>
                        <a:rPr lang="en-US" sz="1050">
                          <a:latin typeface="Univers"/>
                          <a:ea typeface="Arial Unicode MS"/>
                          <a:cs typeface="Times New Roman"/>
                        </a:rPr>
                        <a:t>LC_T-BPM_20110628_</a:t>
                      </a:r>
                      <a:r>
                        <a:rPr lang="zh-CN" sz="1050">
                          <a:latin typeface="Univers"/>
                          <a:ea typeface="Arial Unicode MS"/>
                          <a:cs typeface="Times New Roman"/>
                        </a:rPr>
                        <a:t>流程蓝图报告</a:t>
                      </a:r>
                      <a:r>
                        <a:rPr lang="en-US" sz="1050">
                          <a:latin typeface="Univers"/>
                          <a:ea typeface="Arial Unicode MS"/>
                          <a:cs typeface="Times New Roman"/>
                        </a:rPr>
                        <a:t>-</a:t>
                      </a:r>
                      <a:r>
                        <a:rPr lang="zh-CN" sz="1050">
                          <a:latin typeface="Univers"/>
                          <a:ea typeface="Arial Unicode MS"/>
                          <a:cs typeface="Times New Roman"/>
                        </a:rPr>
                        <a:t>新开店</a:t>
                      </a:r>
                      <a:r>
                        <a:rPr lang="en-US" sz="1050">
                          <a:latin typeface="Univers"/>
                          <a:ea typeface="Arial Unicode MS"/>
                          <a:cs typeface="Times New Roman"/>
                        </a:rPr>
                        <a:t>_</a:t>
                      </a:r>
                      <a:r>
                        <a:rPr lang="zh-CN" sz="1050">
                          <a:latin typeface="Univers"/>
                          <a:ea typeface="Arial Unicode MS"/>
                          <a:cs typeface="Times New Roman"/>
                        </a:rPr>
                        <a:t>促销主数据新增 变更</a:t>
                      </a:r>
                      <a:r>
                        <a:rPr lang="en-US" sz="1050">
                          <a:latin typeface="Univers"/>
                          <a:ea typeface="Arial Unicode MS"/>
                          <a:cs typeface="Times New Roman"/>
                        </a:rPr>
                        <a:t>_V1.0.doc</a:t>
                      </a:r>
                      <a:endParaRPr lang="zh-CN" sz="1050">
                        <a:latin typeface="Univers"/>
                        <a:ea typeface="宋体"/>
                        <a:cs typeface="Times New Roman"/>
                      </a:endParaRPr>
                    </a:p>
                  </a:txBody>
                  <a:tcPr marL="68580" marR="68580" marT="0" marB="0"/>
                </a:tc>
              </a:tr>
              <a:tr h="549183">
                <a:tc>
                  <a:txBody>
                    <a:bodyPr/>
                    <a:lstStyle/>
                    <a:p>
                      <a:pPr>
                        <a:spcBef>
                          <a:spcPts val="600"/>
                        </a:spcBef>
                        <a:spcAft>
                          <a:spcPts val="300"/>
                        </a:spcAft>
                      </a:pPr>
                      <a:r>
                        <a:rPr lang="en-US" sz="1050">
                          <a:latin typeface="Univers"/>
                          <a:ea typeface="宋体"/>
                          <a:cs typeface="Times New Roman"/>
                        </a:rPr>
                        <a:t>11</a:t>
                      </a:r>
                      <a:endParaRPr lang="zh-CN" sz="1050">
                        <a:latin typeface="Univers"/>
                        <a:ea typeface="宋体"/>
                        <a:cs typeface="Times New Roman"/>
                      </a:endParaRPr>
                    </a:p>
                  </a:txBody>
                  <a:tcPr marL="68580" marR="68580" marT="0" marB="0"/>
                </a:tc>
                <a:tc>
                  <a:txBody>
                    <a:bodyPr/>
                    <a:lstStyle/>
                    <a:p>
                      <a:pPr>
                        <a:spcBef>
                          <a:spcPts val="600"/>
                        </a:spcBef>
                        <a:spcAft>
                          <a:spcPts val="300"/>
                        </a:spcAft>
                      </a:pPr>
                      <a:r>
                        <a:rPr lang="zh-CN" sz="1050" kern="1200" dirty="0">
                          <a:solidFill>
                            <a:schemeClr val="dk1"/>
                          </a:solidFill>
                          <a:latin typeface="Univers"/>
                          <a:ea typeface="Arial Unicode MS"/>
                          <a:cs typeface="Times New Roman"/>
                        </a:rPr>
                        <a:t>门店主数据新增</a:t>
                      </a:r>
                    </a:p>
                  </a:txBody>
                  <a:tcPr marL="68580" marR="68580" marT="0" marB="0"/>
                </a:tc>
                <a:tc>
                  <a:txBody>
                    <a:bodyPr/>
                    <a:lstStyle/>
                    <a:p>
                      <a:pPr>
                        <a:spcBef>
                          <a:spcPts val="600"/>
                        </a:spcBef>
                        <a:spcAft>
                          <a:spcPts val="300"/>
                        </a:spcAft>
                      </a:pPr>
                      <a:r>
                        <a:rPr lang="zh-CN" sz="1050" dirty="0">
                          <a:latin typeface="Univers"/>
                          <a:ea typeface="Arial Unicode MS"/>
                          <a:cs typeface="Times New Roman"/>
                        </a:rPr>
                        <a:t>环节执行融合到各个流程中</a:t>
                      </a:r>
                      <a:endParaRPr lang="zh-CN" sz="1050" dirty="0">
                        <a:latin typeface="Univers"/>
                        <a:ea typeface="宋体"/>
                        <a:cs typeface="Times New Roman"/>
                      </a:endParaRPr>
                    </a:p>
                  </a:txBody>
                  <a:tcPr marL="68580" marR="68580" marT="0" marB="0"/>
                </a:tc>
              </a:tr>
              <a:tr h="549183">
                <a:tc>
                  <a:txBody>
                    <a:bodyPr/>
                    <a:lstStyle/>
                    <a:p>
                      <a:pPr>
                        <a:spcBef>
                          <a:spcPts val="600"/>
                        </a:spcBef>
                        <a:spcAft>
                          <a:spcPts val="300"/>
                        </a:spcAft>
                      </a:pPr>
                      <a:r>
                        <a:rPr lang="en-US" sz="1050" dirty="0">
                          <a:latin typeface="Univers"/>
                          <a:ea typeface="宋体"/>
                          <a:cs typeface="Times New Roman"/>
                        </a:rPr>
                        <a:t>12</a:t>
                      </a:r>
                      <a:endParaRPr lang="zh-CN" sz="1050" dirty="0">
                        <a:latin typeface="Univers"/>
                        <a:ea typeface="宋体"/>
                        <a:cs typeface="Times New Roman"/>
                      </a:endParaRPr>
                    </a:p>
                  </a:txBody>
                  <a:tcPr marL="68580" marR="68580" marT="0" marB="0"/>
                </a:tc>
                <a:tc>
                  <a:txBody>
                    <a:bodyPr/>
                    <a:lstStyle/>
                    <a:p>
                      <a:pPr>
                        <a:spcBef>
                          <a:spcPts val="600"/>
                        </a:spcBef>
                        <a:spcAft>
                          <a:spcPts val="300"/>
                        </a:spcAft>
                      </a:pPr>
                      <a:r>
                        <a:rPr lang="zh-CN" sz="1050" kern="1200" dirty="0">
                          <a:solidFill>
                            <a:schemeClr val="dk1"/>
                          </a:solidFill>
                          <a:latin typeface="Univers"/>
                          <a:ea typeface="Arial Unicode MS"/>
                          <a:cs typeface="Times New Roman"/>
                        </a:rPr>
                        <a:t>供应商主数据新增变更</a:t>
                      </a:r>
                    </a:p>
                  </a:txBody>
                  <a:tcPr marL="68580" marR="68580" marT="0" marB="0"/>
                </a:tc>
                <a:tc>
                  <a:txBody>
                    <a:bodyPr/>
                    <a:lstStyle/>
                    <a:p>
                      <a:pPr>
                        <a:spcBef>
                          <a:spcPts val="600"/>
                        </a:spcBef>
                        <a:spcAft>
                          <a:spcPts val="300"/>
                        </a:spcAft>
                      </a:pPr>
                      <a:r>
                        <a:rPr lang="zh-CN" sz="1050" dirty="0">
                          <a:latin typeface="Univers"/>
                          <a:ea typeface="Arial Unicode MS"/>
                          <a:cs typeface="Times New Roman"/>
                        </a:rPr>
                        <a:t>环节执行融合到各个流程中</a:t>
                      </a:r>
                      <a:endParaRPr lang="zh-CN" sz="1050" dirty="0">
                        <a:latin typeface="Univers"/>
                        <a:ea typeface="宋体"/>
                        <a:cs typeface="Times New Roman"/>
                      </a:endParaRPr>
                    </a:p>
                  </a:txBody>
                  <a:tcPr marL="68580" marR="68580" marT="0" marB="0"/>
                </a:tc>
              </a:tr>
              <a:tr h="549183">
                <a:tc>
                  <a:txBody>
                    <a:bodyPr/>
                    <a:lstStyle/>
                    <a:p>
                      <a:pPr>
                        <a:spcBef>
                          <a:spcPts val="600"/>
                        </a:spcBef>
                        <a:spcAft>
                          <a:spcPts val="300"/>
                        </a:spcAft>
                      </a:pPr>
                      <a:r>
                        <a:rPr lang="en-US" sz="1050" dirty="0">
                          <a:latin typeface="Univers"/>
                          <a:ea typeface="宋体"/>
                          <a:cs typeface="Times New Roman"/>
                        </a:rPr>
                        <a:t>13</a:t>
                      </a:r>
                      <a:endParaRPr lang="zh-CN" sz="1050" dirty="0">
                        <a:latin typeface="Univers"/>
                        <a:ea typeface="宋体"/>
                        <a:cs typeface="Times New Roman"/>
                      </a:endParaRPr>
                    </a:p>
                  </a:txBody>
                  <a:tcPr marL="68580" marR="68580" marT="0" marB="0"/>
                </a:tc>
                <a:tc>
                  <a:txBody>
                    <a:bodyPr/>
                    <a:lstStyle/>
                    <a:p>
                      <a:pPr>
                        <a:spcBef>
                          <a:spcPts val="600"/>
                        </a:spcBef>
                        <a:spcAft>
                          <a:spcPts val="300"/>
                        </a:spcAft>
                      </a:pPr>
                      <a:r>
                        <a:rPr lang="zh-CN" sz="1050" kern="1200" dirty="0">
                          <a:solidFill>
                            <a:schemeClr val="dk1"/>
                          </a:solidFill>
                          <a:latin typeface="Univers"/>
                          <a:ea typeface="Arial Unicode MS"/>
                          <a:cs typeface="Times New Roman"/>
                        </a:rPr>
                        <a:t>商品预置键主数据新增变更</a:t>
                      </a:r>
                    </a:p>
                  </a:txBody>
                  <a:tcPr marL="68580" marR="68580" marT="0" marB="0"/>
                </a:tc>
                <a:tc>
                  <a:txBody>
                    <a:bodyPr/>
                    <a:lstStyle/>
                    <a:p>
                      <a:pPr>
                        <a:spcBef>
                          <a:spcPts val="600"/>
                        </a:spcBef>
                        <a:spcAft>
                          <a:spcPts val="300"/>
                        </a:spcAft>
                      </a:pPr>
                      <a:r>
                        <a:rPr lang="zh-CN" altLang="en-US" sz="1050" dirty="0" smtClean="0">
                          <a:latin typeface="Univers"/>
                          <a:ea typeface="宋体"/>
                          <a:cs typeface="Times New Roman"/>
                        </a:rPr>
                        <a:t>环节执行融合到各个流程中</a:t>
                      </a:r>
                      <a:endParaRPr lang="zh-CN" sz="1050" dirty="0">
                        <a:latin typeface="Univers"/>
                        <a:ea typeface="宋体"/>
                        <a:cs typeface="Times New Roman"/>
                      </a:endParaRPr>
                    </a:p>
                  </a:txBody>
                  <a:tcPr marL="68580" marR="68580" marT="0" marB="0"/>
                </a:tc>
              </a:tr>
              <a:tr h="611671">
                <a:tc>
                  <a:txBody>
                    <a:bodyPr/>
                    <a:lstStyle/>
                    <a:p>
                      <a:pPr>
                        <a:spcBef>
                          <a:spcPts val="600"/>
                        </a:spcBef>
                        <a:spcAft>
                          <a:spcPts val="300"/>
                        </a:spcAft>
                      </a:pPr>
                      <a:r>
                        <a:rPr lang="en-US" sz="1050">
                          <a:latin typeface="Univers"/>
                          <a:ea typeface="宋体"/>
                          <a:cs typeface="Times New Roman"/>
                        </a:rPr>
                        <a:t>14</a:t>
                      </a:r>
                      <a:endParaRPr lang="zh-CN" sz="1050">
                        <a:latin typeface="Univers"/>
                        <a:ea typeface="宋体"/>
                        <a:cs typeface="Times New Roman"/>
                      </a:endParaRPr>
                    </a:p>
                  </a:txBody>
                  <a:tcPr marL="68580" marR="68580" marT="0" marB="0"/>
                </a:tc>
                <a:tc>
                  <a:txBody>
                    <a:bodyPr/>
                    <a:lstStyle/>
                    <a:p>
                      <a:pPr>
                        <a:spcBef>
                          <a:spcPts val="600"/>
                        </a:spcBef>
                        <a:spcAft>
                          <a:spcPts val="300"/>
                        </a:spcAft>
                      </a:pPr>
                      <a:r>
                        <a:rPr lang="zh-CN" sz="1050" kern="1200" dirty="0">
                          <a:solidFill>
                            <a:schemeClr val="dk1"/>
                          </a:solidFill>
                          <a:latin typeface="Univers"/>
                          <a:ea typeface="Arial Unicode MS"/>
                          <a:cs typeface="Times New Roman"/>
                        </a:rPr>
                        <a:t>系统主配维护</a:t>
                      </a:r>
                    </a:p>
                  </a:txBody>
                  <a:tcPr marL="68580" marR="68580" marT="0" marB="0"/>
                </a:tc>
                <a:tc>
                  <a:txBody>
                    <a:bodyPr/>
                    <a:lstStyle/>
                    <a:p>
                      <a:pPr>
                        <a:spcBef>
                          <a:spcPts val="600"/>
                        </a:spcBef>
                        <a:spcAft>
                          <a:spcPts val="300"/>
                        </a:spcAft>
                      </a:pPr>
                      <a:r>
                        <a:rPr lang="zh-CN" sz="1050" dirty="0">
                          <a:latin typeface="Univers"/>
                          <a:ea typeface="Arial Unicode MS"/>
                          <a:cs typeface="Times New Roman"/>
                        </a:rPr>
                        <a:t>建议系统主配维护流程由库存管理部在系统外依据原操作文档独立维护，未来根据各方面情况综合规划实现</a:t>
                      </a:r>
                      <a:endParaRPr lang="zh-CN" sz="1050" dirty="0">
                        <a:latin typeface="Univers"/>
                        <a:ea typeface="宋体"/>
                        <a:cs typeface="Times New Roman"/>
                      </a:endParaRPr>
                    </a:p>
                  </a:txBody>
                  <a:tcPr marL="68580" marR="68580" marT="0" marB="0"/>
                </a:tc>
              </a:tr>
              <a:tr h="549183">
                <a:tc>
                  <a:txBody>
                    <a:bodyPr/>
                    <a:lstStyle/>
                    <a:p>
                      <a:pPr>
                        <a:spcBef>
                          <a:spcPts val="600"/>
                        </a:spcBef>
                        <a:spcAft>
                          <a:spcPts val="300"/>
                        </a:spcAft>
                      </a:pPr>
                      <a:r>
                        <a:rPr lang="en-US" sz="1050">
                          <a:latin typeface="Univers"/>
                          <a:ea typeface="宋体"/>
                          <a:cs typeface="Times New Roman"/>
                        </a:rPr>
                        <a:t>15</a:t>
                      </a:r>
                      <a:endParaRPr lang="zh-CN" sz="1050">
                        <a:latin typeface="Univers"/>
                        <a:ea typeface="宋体"/>
                        <a:cs typeface="Times New Roman"/>
                      </a:endParaRPr>
                    </a:p>
                  </a:txBody>
                  <a:tcPr marL="68580" marR="68580" marT="0" marB="0"/>
                </a:tc>
                <a:tc>
                  <a:txBody>
                    <a:bodyPr/>
                    <a:lstStyle/>
                    <a:p>
                      <a:pPr>
                        <a:spcBef>
                          <a:spcPts val="600"/>
                        </a:spcBef>
                        <a:spcAft>
                          <a:spcPts val="300"/>
                        </a:spcAft>
                      </a:pPr>
                      <a:r>
                        <a:rPr lang="zh-CN" sz="1050" kern="1200" dirty="0">
                          <a:solidFill>
                            <a:schemeClr val="dk1"/>
                          </a:solidFill>
                          <a:latin typeface="Univers"/>
                          <a:ea typeface="Arial Unicode MS"/>
                          <a:cs typeface="Times New Roman"/>
                        </a:rPr>
                        <a:t>非集成发票校验</a:t>
                      </a:r>
                    </a:p>
                  </a:txBody>
                  <a:tcPr marL="68580" marR="68580" marT="0" marB="0"/>
                </a:tc>
                <a:tc>
                  <a:txBody>
                    <a:bodyPr/>
                    <a:lstStyle/>
                    <a:p>
                      <a:pPr>
                        <a:spcBef>
                          <a:spcPts val="600"/>
                        </a:spcBef>
                        <a:spcAft>
                          <a:spcPts val="300"/>
                        </a:spcAft>
                      </a:pPr>
                      <a:r>
                        <a:rPr lang="zh-CN" sz="1050" dirty="0">
                          <a:latin typeface="Univers"/>
                          <a:ea typeface="Arial Unicode MS"/>
                          <a:cs typeface="Times New Roman"/>
                        </a:rPr>
                        <a:t>该流程建议在财务报销流程中统一处理</a:t>
                      </a:r>
                      <a:endParaRPr lang="zh-CN" sz="1050" dirty="0">
                        <a:latin typeface="Univers"/>
                        <a:ea typeface="宋体"/>
                        <a:cs typeface="Times New Roman"/>
                      </a:endParaRPr>
                    </a:p>
                  </a:txBody>
                  <a:tcPr marL="68580" marR="68580" marT="0" marB="0"/>
                </a:tc>
              </a:tr>
              <a:tr h="549183">
                <a:tc>
                  <a:txBody>
                    <a:bodyPr/>
                    <a:lstStyle/>
                    <a:p>
                      <a:pPr>
                        <a:spcBef>
                          <a:spcPts val="600"/>
                        </a:spcBef>
                        <a:spcAft>
                          <a:spcPts val="300"/>
                        </a:spcAft>
                      </a:pPr>
                      <a:r>
                        <a:rPr lang="en-US" sz="1050">
                          <a:latin typeface="Univers"/>
                          <a:ea typeface="宋体"/>
                          <a:cs typeface="Times New Roman"/>
                        </a:rPr>
                        <a:t>16</a:t>
                      </a:r>
                      <a:endParaRPr lang="zh-CN" sz="1050">
                        <a:latin typeface="Univers"/>
                        <a:ea typeface="宋体"/>
                        <a:cs typeface="Times New Roman"/>
                      </a:endParaRPr>
                    </a:p>
                  </a:txBody>
                  <a:tcPr marL="68580" marR="68580" marT="0" marB="0"/>
                </a:tc>
                <a:tc>
                  <a:txBody>
                    <a:bodyPr/>
                    <a:lstStyle/>
                    <a:p>
                      <a:pPr>
                        <a:spcBef>
                          <a:spcPts val="600"/>
                        </a:spcBef>
                        <a:spcAft>
                          <a:spcPts val="300"/>
                        </a:spcAft>
                      </a:pPr>
                      <a:r>
                        <a:rPr lang="zh-CN" sz="1050" kern="1200" dirty="0">
                          <a:solidFill>
                            <a:schemeClr val="dk1"/>
                          </a:solidFill>
                          <a:latin typeface="Univers"/>
                          <a:ea typeface="Arial Unicode MS"/>
                          <a:cs typeface="Times New Roman"/>
                        </a:rPr>
                        <a:t>房租付款审批</a:t>
                      </a:r>
                    </a:p>
                  </a:txBody>
                  <a:tcPr marL="68580" marR="68580" marT="0" marB="0"/>
                </a:tc>
                <a:tc>
                  <a:txBody>
                    <a:bodyPr/>
                    <a:lstStyle/>
                    <a:p>
                      <a:pPr>
                        <a:spcBef>
                          <a:spcPts val="600"/>
                        </a:spcBef>
                        <a:spcAft>
                          <a:spcPts val="300"/>
                        </a:spcAft>
                      </a:pPr>
                      <a:r>
                        <a:rPr lang="zh-CN" sz="1050" dirty="0">
                          <a:latin typeface="Univers"/>
                          <a:ea typeface="Arial Unicode MS"/>
                          <a:cs typeface="Times New Roman"/>
                        </a:rPr>
                        <a:t>该流程建议在财务报销流程中统一处理</a:t>
                      </a:r>
                      <a:endParaRPr lang="zh-CN" sz="1050" dirty="0">
                        <a:latin typeface="Univers"/>
                        <a:ea typeface="宋体"/>
                        <a:cs typeface="Times New Roman"/>
                      </a:endParaRPr>
                    </a:p>
                  </a:txBody>
                  <a:tcPr marL="68580" marR="68580" marT="0" marB="0"/>
                </a:tc>
              </a:tr>
            </a:tbl>
          </a:graphicData>
        </a:graphic>
      </p:graphicFrame>
      <p:sp>
        <p:nvSpPr>
          <p:cNvPr id="43049" name="页脚占位符 3"/>
          <p:cNvSpPr>
            <a:spLocks noGrp="1"/>
          </p:cNvSpPr>
          <p:nvPr>
            <p:ph type="ftr"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Tree>
  </p:cSld>
  <p:clrMapOvr>
    <a:masterClrMapping/>
  </p:clrMapOvr>
  <p:transition>
    <p:pull dir="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zh-CN" altLang="en-US" smtClean="0"/>
              <a:t>业务方案设计</a:t>
            </a:r>
            <a:r>
              <a:rPr lang="en-US" altLang="zh-CN" smtClean="0"/>
              <a:t>-</a:t>
            </a:r>
            <a:r>
              <a:rPr lang="zh-CN" altLang="zh-CN" smtClean="0"/>
              <a:t>组织架构蓝图设计</a:t>
            </a:r>
            <a:endParaRPr lang="zh-CN" altLang="en-US" smtClean="0"/>
          </a:p>
        </p:txBody>
      </p:sp>
      <p:sp>
        <p:nvSpPr>
          <p:cNvPr id="23555" name="内容占位符 2"/>
          <p:cNvSpPr>
            <a:spLocks noGrp="1"/>
          </p:cNvSpPr>
          <p:nvPr>
            <p:ph idx="1"/>
          </p:nvPr>
        </p:nvSpPr>
        <p:spPr>
          <a:xfrm>
            <a:off x="214282" y="1071546"/>
            <a:ext cx="8745538" cy="380480"/>
          </a:xfrm>
        </p:spPr>
        <p:txBody>
          <a:bodyPr/>
          <a:lstStyle/>
          <a:p>
            <a:pPr>
              <a:buFont typeface="Wingdings" pitchFamily="2" charset="2"/>
              <a:buNone/>
            </a:pPr>
            <a:r>
              <a:rPr lang="en-US" altLang="zh-CN" dirty="0" smtClean="0">
                <a:ea typeface="宋体" pitchFamily="2" charset="-122"/>
              </a:rPr>
              <a:t>T-BPM</a:t>
            </a:r>
            <a:r>
              <a:rPr lang="zh-CN" altLang="en-US" dirty="0" smtClean="0">
                <a:ea typeface="宋体" pitchFamily="2" charset="-122"/>
              </a:rPr>
              <a:t>系统</a:t>
            </a:r>
            <a:r>
              <a:rPr lang="zh-CN" altLang="zh-CN" dirty="0" smtClean="0">
                <a:ea typeface="宋体" pitchFamily="2" charset="-122"/>
              </a:rPr>
              <a:t>组织架构蓝图设计原则：</a:t>
            </a:r>
            <a:endParaRPr lang="en-US" altLang="zh-CN" dirty="0" smtClean="0">
              <a:ea typeface="宋体" pitchFamily="2" charset="-122"/>
            </a:endParaRPr>
          </a:p>
        </p:txBody>
      </p:sp>
      <p:sp>
        <p:nvSpPr>
          <p:cNvPr id="23556" name="页脚占位符 3"/>
          <p:cNvSpPr>
            <a:spLocks noGrp="1"/>
          </p:cNvSpPr>
          <p:nvPr>
            <p:ph type="ftr"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graphicFrame>
        <p:nvGraphicFramePr>
          <p:cNvPr id="8" name="Diagram 7"/>
          <p:cNvGraphicFramePr/>
          <p:nvPr/>
        </p:nvGraphicFramePr>
        <p:xfrm>
          <a:off x="1214414" y="1643050"/>
          <a:ext cx="642942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pull dir="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r>
              <a:rPr lang="zh-CN" altLang="en-US" smtClean="0"/>
              <a:t>业务方案设计</a:t>
            </a:r>
            <a:r>
              <a:rPr lang="en-US" altLang="zh-CN" smtClean="0"/>
              <a:t>-</a:t>
            </a:r>
            <a:r>
              <a:rPr lang="zh-CN" altLang="zh-CN" smtClean="0"/>
              <a:t>组织架构蓝图设计</a:t>
            </a:r>
            <a:endParaRPr lang="zh-CN" altLang="en-US" smtClean="0"/>
          </a:p>
        </p:txBody>
      </p:sp>
      <p:sp>
        <p:nvSpPr>
          <p:cNvPr id="24580" name="页脚占位符 3"/>
          <p:cNvSpPr>
            <a:spLocks noGrp="1"/>
          </p:cNvSpPr>
          <p:nvPr>
            <p:ph type="ftr"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pic>
        <p:nvPicPr>
          <p:cNvPr id="6" name="Picture 5" descr="Image.jpg"/>
          <p:cNvPicPr>
            <a:picLocks noChangeAspect="1"/>
          </p:cNvPicPr>
          <p:nvPr/>
        </p:nvPicPr>
        <p:blipFill>
          <a:blip r:embed="rId2" cstate="print"/>
          <a:stretch>
            <a:fillRect/>
          </a:stretch>
        </p:blipFill>
        <p:spPr>
          <a:xfrm>
            <a:off x="0" y="1214422"/>
            <a:ext cx="9144000" cy="5357826"/>
          </a:xfrm>
          <a:prstGeom prst="rect">
            <a:avLst/>
          </a:prstGeom>
        </p:spPr>
      </p:pic>
      <p:sp>
        <p:nvSpPr>
          <p:cNvPr id="24579" name="内容占位符 2"/>
          <p:cNvSpPr>
            <a:spLocks noGrp="1"/>
          </p:cNvSpPr>
          <p:nvPr>
            <p:ph idx="1"/>
          </p:nvPr>
        </p:nvSpPr>
        <p:spPr>
          <a:xfrm>
            <a:off x="206375" y="962025"/>
            <a:ext cx="8745538" cy="1069899"/>
          </a:xfrm>
        </p:spPr>
        <p:txBody>
          <a:bodyPr/>
          <a:lstStyle/>
          <a:p>
            <a:pPr>
              <a:buFont typeface="Wingdings" pitchFamily="2" charset="2"/>
              <a:buNone/>
            </a:pPr>
            <a:r>
              <a:rPr lang="zh-CN" altLang="zh-CN" dirty="0" smtClean="0">
                <a:ea typeface="宋体" pitchFamily="2" charset="-122"/>
              </a:rPr>
              <a:t>公司组织架构图</a:t>
            </a:r>
          </a:p>
          <a:p>
            <a:pPr>
              <a:buNone/>
            </a:pPr>
            <a:r>
              <a:rPr lang="en-US" altLang="zh-CN" sz="1200" dirty="0" smtClean="0">
                <a:ea typeface="宋体" pitchFamily="2" charset="-122"/>
              </a:rPr>
              <a:t>	</a:t>
            </a:r>
            <a:r>
              <a:rPr lang="zh-CN" altLang="zh-CN" sz="1200" dirty="0" smtClean="0">
                <a:ea typeface="宋体" pitchFamily="2" charset="-122"/>
              </a:rPr>
              <a:t>在管理体系上，公司根据职能分为多个部门，如营运系统、供应链系统、管理支持系统、品牌营销中心、总裁办公室、总裁办公室、来伊点、等多个部门。</a:t>
            </a:r>
            <a:endParaRPr lang="en-US" altLang="zh-CN" sz="1200" dirty="0" smtClean="0">
              <a:ea typeface="宋体" pitchFamily="2" charset="-122"/>
            </a:endParaRPr>
          </a:p>
          <a:p>
            <a:endParaRPr lang="zh-CN" altLang="zh-CN" sz="1000" dirty="0" smtClean="0">
              <a:ea typeface="宋体" pitchFamily="2" charset="-122"/>
            </a:endParaRPr>
          </a:p>
        </p:txBody>
      </p:sp>
    </p:spTree>
  </p:cSld>
  <p:clrMapOvr>
    <a:masterClrMapping/>
  </p:clrMapOvr>
  <p:transition>
    <p:pull dir="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zh-CN" altLang="en-US" smtClean="0"/>
              <a:t>业务方案设计</a:t>
            </a:r>
            <a:r>
              <a:rPr lang="en-US" altLang="zh-CN" smtClean="0"/>
              <a:t>-</a:t>
            </a:r>
            <a:r>
              <a:rPr lang="zh-CN" altLang="zh-CN" smtClean="0"/>
              <a:t>组织架构蓝图设计</a:t>
            </a:r>
            <a:endParaRPr lang="zh-CN" altLang="en-US" smtClean="0"/>
          </a:p>
        </p:txBody>
      </p:sp>
      <p:sp>
        <p:nvSpPr>
          <p:cNvPr id="27651" name="内容占位符 2"/>
          <p:cNvSpPr>
            <a:spLocks noGrp="1"/>
          </p:cNvSpPr>
          <p:nvPr>
            <p:ph idx="1"/>
          </p:nvPr>
        </p:nvSpPr>
        <p:spPr>
          <a:xfrm>
            <a:off x="206375" y="962025"/>
            <a:ext cx="8745538" cy="1069899"/>
          </a:xfrm>
        </p:spPr>
        <p:txBody>
          <a:bodyPr/>
          <a:lstStyle/>
          <a:p>
            <a:r>
              <a:rPr lang="zh-CN" altLang="zh-CN" dirty="0" smtClean="0">
                <a:ea typeface="宋体" pitchFamily="2" charset="-122"/>
              </a:rPr>
              <a:t>网点中心组织架构图</a:t>
            </a:r>
          </a:p>
          <a:p>
            <a:pPr>
              <a:buNone/>
            </a:pPr>
            <a:r>
              <a:rPr lang="en-US" altLang="zh-CN" sz="1200" dirty="0" smtClean="0">
                <a:ea typeface="宋体" pitchFamily="2" charset="-122"/>
              </a:rPr>
              <a:t>	</a:t>
            </a:r>
            <a:r>
              <a:rPr lang="zh-CN" altLang="zh-CN" sz="1200" dirty="0" smtClean="0">
                <a:ea typeface="宋体" pitchFamily="2" charset="-122"/>
              </a:rPr>
              <a:t>网点中心是新开店业务的主要参与及执行部门，其组织架构如下图所示</a:t>
            </a:r>
          </a:p>
          <a:p>
            <a:endParaRPr lang="zh-CN" altLang="en-US" dirty="0" smtClean="0">
              <a:ea typeface="宋体" pitchFamily="2" charset="-122"/>
            </a:endParaRPr>
          </a:p>
        </p:txBody>
      </p:sp>
      <p:sp>
        <p:nvSpPr>
          <p:cNvPr id="27652" name="页脚占位符 3"/>
          <p:cNvSpPr>
            <a:spLocks noGrp="1"/>
          </p:cNvSpPr>
          <p:nvPr>
            <p:ph type="ftr"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pic>
        <p:nvPicPr>
          <p:cNvPr id="8" name="Picture 7" descr="网点中心.png"/>
          <p:cNvPicPr>
            <a:picLocks noChangeAspect="1"/>
          </p:cNvPicPr>
          <p:nvPr/>
        </p:nvPicPr>
        <p:blipFill>
          <a:blip r:embed="rId2" cstate="print"/>
          <a:stretch>
            <a:fillRect/>
          </a:stretch>
        </p:blipFill>
        <p:spPr>
          <a:xfrm>
            <a:off x="0" y="1785926"/>
            <a:ext cx="9144000" cy="5857892"/>
          </a:xfrm>
          <a:prstGeom prst="rect">
            <a:avLst/>
          </a:prstGeom>
        </p:spPr>
      </p:pic>
    </p:spTree>
  </p:cSld>
  <p:clrMapOvr>
    <a:masterClrMapping/>
  </p:clrMapOvr>
  <p:transition>
    <p:pull dir="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zh-CN" altLang="en-US" smtClean="0"/>
              <a:t>业务方案设计</a:t>
            </a:r>
            <a:r>
              <a:rPr lang="en-US" altLang="zh-CN" smtClean="0"/>
              <a:t>-</a:t>
            </a:r>
            <a:r>
              <a:rPr lang="zh-CN" altLang="zh-CN" smtClean="0"/>
              <a:t>组织架构蓝图设计</a:t>
            </a:r>
            <a:endParaRPr lang="zh-CN" altLang="en-US" smtClean="0"/>
          </a:p>
        </p:txBody>
      </p:sp>
      <p:sp>
        <p:nvSpPr>
          <p:cNvPr id="28675" name="内容占位符 2"/>
          <p:cNvSpPr>
            <a:spLocks noGrp="1"/>
          </p:cNvSpPr>
          <p:nvPr>
            <p:ph idx="1"/>
          </p:nvPr>
        </p:nvSpPr>
        <p:spPr>
          <a:xfrm>
            <a:off x="206375" y="962025"/>
            <a:ext cx="8745538" cy="380480"/>
          </a:xfrm>
        </p:spPr>
        <p:txBody>
          <a:bodyPr/>
          <a:lstStyle/>
          <a:p>
            <a:pPr>
              <a:buFont typeface="Wingdings" pitchFamily="2" charset="2"/>
              <a:buNone/>
            </a:pPr>
            <a:r>
              <a:rPr lang="zh-CN" altLang="zh-CN" dirty="0" smtClean="0">
                <a:ea typeface="宋体" pitchFamily="2" charset="-122"/>
              </a:rPr>
              <a:t>子公司组织架构图</a:t>
            </a:r>
          </a:p>
        </p:txBody>
      </p:sp>
      <p:sp>
        <p:nvSpPr>
          <p:cNvPr id="28676" name="页脚占位符 3"/>
          <p:cNvSpPr>
            <a:spLocks noGrp="1"/>
          </p:cNvSpPr>
          <p:nvPr>
            <p:ph type="ftr"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pic>
        <p:nvPicPr>
          <p:cNvPr id="246786" name="Picture 2"/>
          <p:cNvPicPr>
            <a:picLocks noChangeAspect="1" noChangeArrowheads="1"/>
          </p:cNvPicPr>
          <p:nvPr/>
        </p:nvPicPr>
        <p:blipFill>
          <a:blip r:embed="rId3" cstate="print"/>
          <a:srcRect/>
          <a:stretch>
            <a:fillRect/>
          </a:stretch>
        </p:blipFill>
        <p:spPr bwMode="auto">
          <a:xfrm>
            <a:off x="642910" y="1928802"/>
            <a:ext cx="7934325" cy="4162425"/>
          </a:xfrm>
          <a:prstGeom prst="rect">
            <a:avLst/>
          </a:prstGeom>
          <a:noFill/>
          <a:ln w="9525">
            <a:noFill/>
            <a:miter lim="800000"/>
            <a:headEnd/>
            <a:tailEnd/>
          </a:ln>
        </p:spPr>
      </p:pic>
    </p:spTree>
  </p:cSld>
  <p:clrMapOvr>
    <a:masterClrMapping/>
  </p:clrMapOvr>
  <p:transition>
    <p:pull dir="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r>
              <a:rPr lang="zh-CN" altLang="en-US" smtClean="0"/>
              <a:t>业务方案设计</a:t>
            </a:r>
            <a:r>
              <a:rPr lang="en-US" altLang="zh-CN" smtClean="0"/>
              <a:t>-</a:t>
            </a:r>
            <a:r>
              <a:rPr lang="zh-CN" altLang="en-US" smtClean="0"/>
              <a:t>授权体系</a:t>
            </a:r>
          </a:p>
        </p:txBody>
      </p:sp>
      <p:sp>
        <p:nvSpPr>
          <p:cNvPr id="29699" name="内容占位符 2"/>
          <p:cNvSpPr>
            <a:spLocks noGrp="1"/>
          </p:cNvSpPr>
          <p:nvPr>
            <p:ph idx="1"/>
          </p:nvPr>
        </p:nvSpPr>
        <p:spPr>
          <a:xfrm>
            <a:off x="206375" y="962025"/>
            <a:ext cx="8745538" cy="1069899"/>
          </a:xfrm>
        </p:spPr>
        <p:txBody>
          <a:bodyPr/>
          <a:lstStyle/>
          <a:p>
            <a:r>
              <a:rPr lang="zh-CN" altLang="zh-CN" dirty="0" smtClean="0">
                <a:ea typeface="宋体" pitchFamily="2" charset="-122"/>
              </a:rPr>
              <a:t>在门店相关流程中，所有的流程过程必须符合授权体系。</a:t>
            </a:r>
          </a:p>
          <a:p>
            <a:pPr>
              <a:buNone/>
            </a:pPr>
            <a:r>
              <a:rPr lang="en-US" altLang="zh-CN" sz="1200" dirty="0" smtClean="0">
                <a:ea typeface="宋体" pitchFamily="2" charset="-122"/>
              </a:rPr>
              <a:t>	</a:t>
            </a:r>
            <a:r>
              <a:rPr lang="zh-CN" altLang="en-US" sz="1200" dirty="0" smtClean="0">
                <a:ea typeface="宋体" pitchFamily="2" charset="-122"/>
              </a:rPr>
              <a:t>备注：</a:t>
            </a:r>
            <a:r>
              <a:rPr lang="zh-CN" altLang="zh-CN" sz="1200" dirty="0" smtClean="0">
                <a:ea typeface="宋体" pitchFamily="2" charset="-122"/>
              </a:rPr>
              <a:t>新开店租赁合同签订对应于门店选址与发布中的目标调查表审批流程</a:t>
            </a:r>
          </a:p>
          <a:p>
            <a:endParaRPr lang="zh-CN" altLang="en-US" dirty="0" smtClean="0">
              <a:ea typeface="宋体" pitchFamily="2" charset="-122"/>
            </a:endParaRPr>
          </a:p>
        </p:txBody>
      </p:sp>
      <p:sp>
        <p:nvSpPr>
          <p:cNvPr id="29700" name="页脚占位符 3"/>
          <p:cNvSpPr>
            <a:spLocks noGrp="1"/>
          </p:cNvSpPr>
          <p:nvPr>
            <p:ph type="ftr"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pic>
        <p:nvPicPr>
          <p:cNvPr id="112642" name="Picture 2"/>
          <p:cNvPicPr>
            <a:picLocks noChangeAspect="1" noChangeArrowheads="1"/>
          </p:cNvPicPr>
          <p:nvPr/>
        </p:nvPicPr>
        <p:blipFill>
          <a:blip r:embed="rId2" cstate="print"/>
          <a:srcRect/>
          <a:stretch>
            <a:fillRect/>
          </a:stretch>
        </p:blipFill>
        <p:spPr bwMode="auto">
          <a:xfrm>
            <a:off x="571472" y="1643050"/>
            <a:ext cx="7858180" cy="4929222"/>
          </a:xfrm>
          <a:prstGeom prst="rect">
            <a:avLst/>
          </a:prstGeom>
          <a:noFill/>
          <a:ln w="9525">
            <a:noFill/>
            <a:miter lim="800000"/>
            <a:headEnd/>
            <a:tailEnd/>
          </a:ln>
        </p:spPr>
      </p:pic>
    </p:spTree>
  </p:cSld>
  <p:clrMapOvr>
    <a:masterClrMapping/>
  </p:clrMapOvr>
  <p:transition>
    <p:pull dir="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572140"/>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811367"/>
          </a:xfrm>
        </p:spPr>
        <p:txBody>
          <a:bodyPr/>
          <a:lstStyle/>
          <a:p>
            <a:r>
              <a:rPr lang="zh-CN" altLang="en-US" dirty="0" smtClean="0"/>
              <a:t>提高流程执行效率，增强管控能力</a:t>
            </a:r>
            <a:endParaRPr lang="en-US" altLang="zh-CN" dirty="0" smtClean="0"/>
          </a:p>
          <a:p>
            <a:endParaRPr lang="en-US" dirty="0"/>
          </a:p>
        </p:txBody>
      </p:sp>
      <p:cxnSp>
        <p:nvCxnSpPr>
          <p:cNvPr id="6" name="Straight Connector 5"/>
          <p:cNvCxnSpPr/>
          <p:nvPr/>
        </p:nvCxnSpPr>
        <p:spPr>
          <a:xfrm rot="5400000" flipH="1" flipV="1">
            <a:off x="2456325" y="3741423"/>
            <a:ext cx="3945598" cy="1588"/>
          </a:xfrm>
          <a:prstGeom prst="line">
            <a:avLst/>
          </a:prstGeom>
          <a:ln w="25400" cmpd="sng">
            <a:prstDash val="dash"/>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357422" y="5704764"/>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704764"/>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ight Arrow 11"/>
          <p:cNvSpPr>
            <a:spLocks noChangeAspect="1"/>
          </p:cNvSpPr>
          <p:nvPr/>
        </p:nvSpPr>
        <p:spPr>
          <a:xfrm>
            <a:off x="3888086" y="5730140"/>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15" name="TextBox 14"/>
          <p:cNvSpPr txBox="1"/>
          <p:nvPr/>
        </p:nvSpPr>
        <p:spPr>
          <a:xfrm>
            <a:off x="1142976" y="1428736"/>
            <a:ext cx="6215106" cy="307777"/>
          </a:xfrm>
          <a:prstGeom prst="rect">
            <a:avLst/>
          </a:prstGeom>
          <a:solidFill>
            <a:srgbClr val="92D050"/>
          </a:solidFill>
          <a:ln>
            <a:solidFill>
              <a:schemeClr val="tx2"/>
            </a:solidFill>
          </a:ln>
        </p:spPr>
        <p:txBody>
          <a:bodyPr wrap="square" rtlCol="0">
            <a:spAutoFit/>
          </a:bodyPr>
          <a:lstStyle/>
          <a:p>
            <a:r>
              <a:rPr lang="zh-CN" altLang="en-US" sz="1400" b="1" dirty="0" smtClean="0"/>
              <a:t>网点年度规划</a:t>
            </a:r>
            <a:r>
              <a:rPr lang="en-US" altLang="zh-CN" sz="1400" b="1" dirty="0" smtClean="0"/>
              <a:t>–</a:t>
            </a:r>
            <a:r>
              <a:rPr lang="zh-CN" altLang="en-US" sz="1400" b="1" dirty="0" smtClean="0"/>
              <a:t>提高流程执行效率</a:t>
            </a:r>
            <a:endParaRPr lang="en-US" altLang="en-US" sz="1400" b="1" dirty="0"/>
          </a:p>
        </p:txBody>
      </p:sp>
      <p:sp>
        <p:nvSpPr>
          <p:cNvPr id="14" name="TextBox 13"/>
          <p:cNvSpPr txBox="1"/>
          <p:nvPr/>
        </p:nvSpPr>
        <p:spPr>
          <a:xfrm>
            <a:off x="4716016" y="2420888"/>
            <a:ext cx="3357586" cy="2031325"/>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r>
              <a:rPr lang="zh-CN" altLang="en-US" b="1" dirty="0" smtClean="0"/>
              <a:t>年度规划的审批过程保持不变，在审批完成后，通过表单录入到系统、相关人员可以对规划数据进行查询、修正。总部相关人员可以对各子公司情况进行汇总、分析、相关数据匹配说明等。</a:t>
            </a:r>
            <a:endParaRPr lang="en-US" b="1" dirty="0"/>
          </a:p>
        </p:txBody>
      </p:sp>
      <p:sp>
        <p:nvSpPr>
          <p:cNvPr id="17" name="TextBox 16"/>
          <p:cNvSpPr txBox="1"/>
          <p:nvPr/>
        </p:nvSpPr>
        <p:spPr>
          <a:xfrm>
            <a:off x="611560" y="3068960"/>
            <a:ext cx="3357586" cy="369332"/>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r>
              <a:rPr lang="zh-CN" altLang="en-US" b="1" dirty="0" smtClean="0"/>
              <a:t>年度规划是在线下进行报批</a:t>
            </a:r>
            <a:endParaRPr lang="en-US" b="1" dirty="0"/>
          </a:p>
        </p:txBody>
      </p:sp>
      <p:sp>
        <p:nvSpPr>
          <p:cNvPr id="18" name="TextBox 17"/>
          <p:cNvSpPr txBox="1"/>
          <p:nvPr/>
        </p:nvSpPr>
        <p:spPr>
          <a:xfrm>
            <a:off x="4716016" y="2924944"/>
            <a:ext cx="3816424" cy="1800200"/>
          </a:xfrm>
          <a:prstGeom prst="rect">
            <a:avLst/>
          </a:prstGeom>
          <a:solidFill>
            <a:srgbClr val="92D050"/>
          </a:solidFill>
          <a:ln>
            <a:solidFill>
              <a:schemeClr val="tx2"/>
            </a:solidFill>
          </a:ln>
        </p:spPr>
        <p:txBody>
          <a:bodyPr wrap="square" rtlCol="0">
            <a:normAutofit/>
          </a:bodyPr>
          <a:lstStyle/>
          <a:p>
            <a:r>
              <a:rPr lang="zh-CN" altLang="en-US" sz="1400" b="1" dirty="0" smtClean="0"/>
              <a:t>线下方式与线上方式相结合</a:t>
            </a:r>
            <a:endParaRPr lang="en-US" sz="1400" b="1" dirty="0"/>
          </a:p>
        </p:txBody>
      </p:sp>
      <p:sp>
        <p:nvSpPr>
          <p:cNvPr id="19" name="标题 1"/>
          <p:cNvSpPr txBox="1">
            <a:spLocks/>
          </p:cNvSpPr>
          <p:nvPr/>
        </p:nvSpPr>
        <p:spPr bwMode="auto">
          <a:xfrm>
            <a:off x="0" y="317500"/>
            <a:ext cx="7431088" cy="520700"/>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业务方案设计</a:t>
            </a:r>
            <a:r>
              <a:rPr kumimoji="0" lang="en-US" altLang="zh-CN"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a:t>
            </a:r>
            <a:r>
              <a:rPr kumimoji="0" lang="zh-CN" altLang="en-US"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网点年度规划</a:t>
            </a:r>
            <a:endParaRPr kumimoji="0" lang="zh-CN" altLang="en-US" sz="2000" b="1" i="0" u="none" strike="noStrike" kern="0" cap="none" spc="0" normalizeH="0" baseline="0" noProof="0" dirty="0" smtClean="0">
              <a:ln>
                <a:noFill/>
              </a:ln>
              <a:solidFill>
                <a:schemeClr val="bg1"/>
              </a:solidFill>
              <a:effectLst/>
              <a:uLnTx/>
              <a:uFillTx/>
              <a:latin typeface="黑体" pitchFamily="49" charset="-122"/>
              <a:ea typeface="黑体" pitchFamily="49" charset="-122"/>
              <a:cs typeface="+mj-cs"/>
            </a:endParaRP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572140"/>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811367"/>
          </a:xfrm>
        </p:spPr>
        <p:txBody>
          <a:bodyPr/>
          <a:lstStyle/>
          <a:p>
            <a:r>
              <a:rPr lang="zh-CN" altLang="en-US" dirty="0" smtClean="0"/>
              <a:t>提高流程执行效率，增强管控能力</a:t>
            </a:r>
            <a:endParaRPr lang="en-US" altLang="zh-CN" dirty="0" smtClean="0"/>
          </a:p>
          <a:p>
            <a:endParaRPr lang="en-US" dirty="0"/>
          </a:p>
        </p:txBody>
      </p:sp>
      <p:cxnSp>
        <p:nvCxnSpPr>
          <p:cNvPr id="6" name="Straight Connector 5"/>
          <p:cNvCxnSpPr/>
          <p:nvPr/>
        </p:nvCxnSpPr>
        <p:spPr>
          <a:xfrm rot="5400000" flipH="1" flipV="1">
            <a:off x="2456325" y="3741423"/>
            <a:ext cx="3945598" cy="1588"/>
          </a:xfrm>
          <a:prstGeom prst="line">
            <a:avLst/>
          </a:prstGeom>
          <a:ln w="25400" cmpd="sng">
            <a:prstDash val="dash"/>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357422" y="5704764"/>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704764"/>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ight Arrow 11"/>
          <p:cNvSpPr>
            <a:spLocks noChangeAspect="1"/>
          </p:cNvSpPr>
          <p:nvPr/>
        </p:nvSpPr>
        <p:spPr>
          <a:xfrm>
            <a:off x="3888086" y="5730140"/>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15" name="TextBox 14"/>
          <p:cNvSpPr txBox="1"/>
          <p:nvPr/>
        </p:nvSpPr>
        <p:spPr>
          <a:xfrm>
            <a:off x="1142976" y="1428736"/>
            <a:ext cx="6215106" cy="307777"/>
          </a:xfrm>
          <a:prstGeom prst="rect">
            <a:avLst/>
          </a:prstGeom>
          <a:solidFill>
            <a:srgbClr val="92D050"/>
          </a:solidFill>
          <a:ln>
            <a:solidFill>
              <a:schemeClr val="tx2"/>
            </a:solidFill>
          </a:ln>
        </p:spPr>
        <p:txBody>
          <a:bodyPr wrap="square" rtlCol="0">
            <a:spAutoFit/>
          </a:bodyPr>
          <a:lstStyle/>
          <a:p>
            <a:r>
              <a:rPr lang="zh-CN" altLang="en-US" sz="1400" b="1" dirty="0" smtClean="0"/>
              <a:t>网点年度规划</a:t>
            </a:r>
            <a:r>
              <a:rPr lang="en-US" altLang="zh-CN" sz="1400" b="1" dirty="0" smtClean="0"/>
              <a:t>–</a:t>
            </a:r>
            <a:r>
              <a:rPr lang="zh-CN" altLang="en-US" sz="1400" b="1" dirty="0" smtClean="0"/>
              <a:t>通过表单将数据录入到系统、实现数据的查询改进</a:t>
            </a:r>
            <a:endParaRPr lang="en-US" sz="1400" b="1" dirty="0"/>
          </a:p>
        </p:txBody>
      </p:sp>
      <p:pic>
        <p:nvPicPr>
          <p:cNvPr id="17410" name="Picture 2" descr="C:\Users\King\AppData\Local\Temp\网点年度规划.png"/>
          <p:cNvPicPr>
            <a:picLocks noChangeAspect="1" noChangeArrowheads="1"/>
          </p:cNvPicPr>
          <p:nvPr/>
        </p:nvPicPr>
        <p:blipFill>
          <a:blip r:embed="rId2" cstate="print"/>
          <a:srcRect/>
          <a:stretch>
            <a:fillRect/>
          </a:stretch>
        </p:blipFill>
        <p:spPr bwMode="auto">
          <a:xfrm>
            <a:off x="179512" y="1844824"/>
            <a:ext cx="4064437" cy="3024336"/>
          </a:xfrm>
          <a:prstGeom prst="rect">
            <a:avLst/>
          </a:prstGeom>
          <a:noFill/>
        </p:spPr>
      </p:pic>
      <p:sp>
        <p:nvSpPr>
          <p:cNvPr id="19" name="TextBox 18"/>
          <p:cNvSpPr txBox="1"/>
          <p:nvPr/>
        </p:nvSpPr>
        <p:spPr>
          <a:xfrm>
            <a:off x="4716016" y="3140968"/>
            <a:ext cx="3357586" cy="923330"/>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r>
              <a:rPr lang="zh-CN" altLang="en-US" b="1" dirty="0" smtClean="0"/>
              <a:t>在线下执行结束后，通过表单将数据录入到系统、实现数据的查询，分析功能</a:t>
            </a:r>
            <a:endParaRPr lang="en-US" b="1" dirty="0"/>
          </a:p>
        </p:txBody>
      </p:sp>
      <p:sp>
        <p:nvSpPr>
          <p:cNvPr id="17" name="TextBox 16"/>
          <p:cNvSpPr txBox="1"/>
          <p:nvPr/>
        </p:nvSpPr>
        <p:spPr>
          <a:xfrm>
            <a:off x="4644008" y="2564904"/>
            <a:ext cx="3816424" cy="1800200"/>
          </a:xfrm>
          <a:prstGeom prst="rect">
            <a:avLst/>
          </a:prstGeom>
          <a:solidFill>
            <a:srgbClr val="92D050"/>
          </a:solidFill>
          <a:ln>
            <a:solidFill>
              <a:schemeClr val="tx2"/>
            </a:solidFill>
          </a:ln>
        </p:spPr>
        <p:txBody>
          <a:bodyPr wrap="square" rtlCol="0">
            <a:normAutofit/>
          </a:bodyPr>
          <a:lstStyle/>
          <a:p>
            <a:r>
              <a:rPr lang="en-US" altLang="zh-CN" sz="1400" b="1" dirty="0" smtClean="0"/>
              <a:t>1.</a:t>
            </a:r>
            <a:r>
              <a:rPr lang="zh-CN" altLang="en-US" sz="1400" b="1" dirty="0" smtClean="0"/>
              <a:t>与业务部门当前操作习惯一致，且能实现数据的统一、集中管理</a:t>
            </a:r>
          </a:p>
          <a:p>
            <a:r>
              <a:rPr lang="en-US" altLang="zh-CN" sz="1400" b="1" dirty="0" smtClean="0"/>
              <a:t>2.</a:t>
            </a:r>
            <a:r>
              <a:rPr lang="zh-CN" altLang="en-US" sz="1400" b="1" dirty="0" smtClean="0"/>
              <a:t>与新开店业务其它流程耦合度不高</a:t>
            </a:r>
            <a:endParaRPr lang="en-US" sz="1400" b="1" dirty="0"/>
          </a:p>
        </p:txBody>
      </p:sp>
      <p:sp>
        <p:nvSpPr>
          <p:cNvPr id="18" name="标题 1"/>
          <p:cNvSpPr txBox="1">
            <a:spLocks/>
          </p:cNvSpPr>
          <p:nvPr/>
        </p:nvSpPr>
        <p:spPr bwMode="auto">
          <a:xfrm>
            <a:off x="0" y="317500"/>
            <a:ext cx="7431088" cy="520700"/>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业务方案设计</a:t>
            </a:r>
            <a:r>
              <a:rPr kumimoji="0" lang="en-US" altLang="zh-CN"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a:t>
            </a:r>
            <a:r>
              <a:rPr kumimoji="0" lang="zh-CN" altLang="en-US"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网点年度规划</a:t>
            </a:r>
            <a:endParaRPr kumimoji="0" lang="zh-CN" altLang="en-US" sz="2000" b="1" i="0" u="none" strike="noStrike" kern="0" cap="none" spc="0" normalizeH="0" baseline="0" noProof="0" dirty="0" smtClean="0">
              <a:ln>
                <a:noFill/>
              </a:ln>
              <a:solidFill>
                <a:schemeClr val="bg1"/>
              </a:solidFill>
              <a:effectLst/>
              <a:uLnTx/>
              <a:uFillTx/>
              <a:latin typeface="黑体" pitchFamily="49" charset="-122"/>
              <a:ea typeface="黑体" pitchFamily="49" charset="-122"/>
              <a:cs typeface="+mj-cs"/>
            </a:endParaRP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780184"/>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380480"/>
          </a:xfrm>
        </p:spPr>
        <p:txBody>
          <a:bodyPr/>
          <a:lstStyle/>
          <a:p>
            <a:r>
              <a:rPr lang="zh-CN" altLang="en-US" dirty="0" smtClean="0"/>
              <a:t>表单填写业务信息规范化</a:t>
            </a:r>
            <a:endParaRPr lang="en-US" dirty="0"/>
          </a:p>
        </p:txBody>
      </p:sp>
      <p:sp>
        <p:nvSpPr>
          <p:cNvPr id="8" name="Oval 7"/>
          <p:cNvSpPr/>
          <p:nvPr/>
        </p:nvSpPr>
        <p:spPr>
          <a:xfrm>
            <a:off x="2357422" y="5912808"/>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912808"/>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ight Arrow 11"/>
          <p:cNvSpPr>
            <a:spLocks noChangeAspect="1"/>
          </p:cNvSpPr>
          <p:nvPr/>
        </p:nvSpPr>
        <p:spPr>
          <a:xfrm>
            <a:off x="3888086" y="5938184"/>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15" name="TextBox 14"/>
          <p:cNvSpPr txBox="1"/>
          <p:nvPr/>
        </p:nvSpPr>
        <p:spPr>
          <a:xfrm>
            <a:off x="571472" y="1428736"/>
            <a:ext cx="7500990" cy="307777"/>
          </a:xfrm>
          <a:prstGeom prst="rect">
            <a:avLst/>
          </a:prstGeom>
          <a:solidFill>
            <a:srgbClr val="92D050"/>
          </a:solidFill>
          <a:ln>
            <a:solidFill>
              <a:schemeClr val="tx2"/>
            </a:solidFill>
          </a:ln>
        </p:spPr>
        <p:txBody>
          <a:bodyPr wrap="square" rtlCol="0">
            <a:spAutoFit/>
          </a:bodyPr>
          <a:lstStyle/>
          <a:p>
            <a:r>
              <a:rPr lang="zh-CN" altLang="en-US" sz="1400" b="1" dirty="0" smtClean="0"/>
              <a:t>网点年度规划</a:t>
            </a:r>
            <a:r>
              <a:rPr lang="en-US" altLang="zh-CN" sz="1400" b="1" dirty="0" smtClean="0"/>
              <a:t>–</a:t>
            </a:r>
            <a:r>
              <a:rPr lang="zh-CN" altLang="en-US" sz="1400" b="1" dirty="0" smtClean="0"/>
              <a:t>按照</a:t>
            </a:r>
            <a:r>
              <a:rPr lang="en-US" altLang="zh-CN" sz="1400" b="1" dirty="0" smtClean="0"/>
              <a:t>excel</a:t>
            </a:r>
            <a:r>
              <a:rPr lang="zh-CN" altLang="en-US" sz="1400" b="1" dirty="0" smtClean="0"/>
              <a:t>模板创建电子表单</a:t>
            </a:r>
            <a:endParaRPr lang="en-US" sz="1400" b="1" dirty="0"/>
          </a:p>
        </p:txBody>
      </p:sp>
      <p:sp>
        <p:nvSpPr>
          <p:cNvPr id="17" name="TextBox 16"/>
          <p:cNvSpPr txBox="1"/>
          <p:nvPr/>
        </p:nvSpPr>
        <p:spPr>
          <a:xfrm>
            <a:off x="3419872" y="3140968"/>
            <a:ext cx="2376264" cy="646331"/>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r>
              <a:rPr lang="zh-CN" altLang="en-US" b="1" dirty="0" smtClean="0"/>
              <a:t>以</a:t>
            </a:r>
            <a:r>
              <a:rPr lang="en-US" altLang="zh-CN" b="1" dirty="0" smtClean="0"/>
              <a:t>Excel</a:t>
            </a:r>
            <a:r>
              <a:rPr lang="zh-CN" altLang="en-US" b="1" dirty="0" smtClean="0"/>
              <a:t>模板进行管理</a:t>
            </a:r>
            <a:endParaRPr lang="en-US" b="1" dirty="0"/>
          </a:p>
        </p:txBody>
      </p:sp>
      <p:sp>
        <p:nvSpPr>
          <p:cNvPr id="18" name="标题 1"/>
          <p:cNvSpPr txBox="1">
            <a:spLocks/>
          </p:cNvSpPr>
          <p:nvPr/>
        </p:nvSpPr>
        <p:spPr bwMode="auto">
          <a:xfrm>
            <a:off x="0" y="317500"/>
            <a:ext cx="7431088" cy="520700"/>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业务方案设计</a:t>
            </a:r>
            <a:r>
              <a:rPr kumimoji="0" lang="en-US" altLang="zh-CN"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a:t>
            </a:r>
            <a:r>
              <a:rPr kumimoji="0" lang="zh-CN" altLang="en-US"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网点年度规划</a:t>
            </a:r>
            <a:endParaRPr kumimoji="0" lang="zh-CN" altLang="en-US" sz="2000" b="1" i="0" u="none" strike="noStrike" kern="0" cap="none" spc="0" normalizeH="0" baseline="0" noProof="0" dirty="0" smtClean="0">
              <a:ln>
                <a:noFill/>
              </a:ln>
              <a:solidFill>
                <a:schemeClr val="bg1"/>
              </a:solidFill>
              <a:effectLst/>
              <a:uLnTx/>
              <a:uFillTx/>
              <a:latin typeface="黑体" pitchFamily="49" charset="-122"/>
              <a:ea typeface="黑体" pitchFamily="49" charset="-122"/>
              <a:cs typeface="+mj-cs"/>
            </a:endParaRPr>
          </a:p>
        </p:txBody>
      </p:sp>
      <p:pic>
        <p:nvPicPr>
          <p:cNvPr id="247810" name="Picture 2" descr="C:\Users\King\Desktop\网点规划汇总表.png"/>
          <p:cNvPicPr>
            <a:picLocks noChangeAspect="1" noChangeArrowheads="1"/>
          </p:cNvPicPr>
          <p:nvPr/>
        </p:nvPicPr>
        <p:blipFill>
          <a:blip r:embed="rId2" cstate="print"/>
          <a:srcRect/>
          <a:stretch>
            <a:fillRect/>
          </a:stretch>
        </p:blipFill>
        <p:spPr bwMode="auto">
          <a:xfrm>
            <a:off x="1187624" y="620688"/>
            <a:ext cx="6899508" cy="6006506"/>
          </a:xfrm>
          <a:prstGeom prst="rect">
            <a:avLst/>
          </a:prstGeom>
          <a:noFill/>
        </p:spPr>
      </p:pic>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7810"/>
                                        </p:tgtEl>
                                        <p:attrNameLst>
                                          <p:attrName>style.visibility</p:attrName>
                                        </p:attrNameLst>
                                      </p:cBhvr>
                                      <p:to>
                                        <p:strVal val="visible"/>
                                      </p:to>
                                    </p:set>
                                    <p:anim calcmode="lin" valueType="num">
                                      <p:cBhvr additive="base">
                                        <p:cTn id="7" dur="500" fill="hold"/>
                                        <p:tgtEl>
                                          <p:spTgt spid="247810"/>
                                        </p:tgtEl>
                                        <p:attrNameLst>
                                          <p:attrName>ppt_x</p:attrName>
                                        </p:attrNameLst>
                                      </p:cBhvr>
                                      <p:tavLst>
                                        <p:tav tm="0">
                                          <p:val>
                                            <p:strVal val="0-#ppt_w/2"/>
                                          </p:val>
                                        </p:tav>
                                        <p:tav tm="100000">
                                          <p:val>
                                            <p:strVal val="#ppt_x"/>
                                          </p:val>
                                        </p:tav>
                                      </p:tavLst>
                                    </p:anim>
                                    <p:anim calcmode="lin" valueType="num">
                                      <p:cBhvr additive="base">
                                        <p:cTn id="8" dur="500" fill="hold"/>
                                        <p:tgtEl>
                                          <p:spTgt spid="24781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animBg="1"/>
      <p:bldP spid="1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标题 1"/>
          <p:cNvSpPr>
            <a:spLocks noGrp="1"/>
          </p:cNvSpPr>
          <p:nvPr>
            <p:ph type="title"/>
          </p:nvPr>
        </p:nvSpPr>
        <p:spPr/>
        <p:txBody>
          <a:bodyPr/>
          <a:lstStyle/>
          <a:p>
            <a:r>
              <a:rPr lang="zh-CN" altLang="en-US" dirty="0" smtClean="0">
                <a:latin typeface="黑体" pitchFamily="49" charset="-122"/>
                <a:ea typeface="黑体" pitchFamily="49" charset="-122"/>
              </a:rPr>
              <a:t>业务方案设计</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网点年度开发计划</a:t>
            </a:r>
          </a:p>
        </p:txBody>
      </p:sp>
      <p:sp>
        <p:nvSpPr>
          <p:cNvPr id="96259" name="内容占位符 2"/>
          <p:cNvSpPr>
            <a:spLocks noGrp="1"/>
          </p:cNvSpPr>
          <p:nvPr>
            <p:ph idx="1"/>
          </p:nvPr>
        </p:nvSpPr>
        <p:spPr>
          <a:xfrm>
            <a:off x="206375" y="962025"/>
            <a:ext cx="8745538" cy="811213"/>
          </a:xfrm>
        </p:spPr>
        <p:txBody>
          <a:bodyPr/>
          <a:lstStyle/>
          <a:p>
            <a:r>
              <a:rPr lang="en-US" altLang="zh-CN" smtClean="0">
                <a:ea typeface="宋体" pitchFamily="2" charset="-122"/>
              </a:rPr>
              <a:t>CORDYS</a:t>
            </a:r>
            <a:r>
              <a:rPr lang="zh-CN" altLang="zh-CN" smtClean="0">
                <a:ea typeface="宋体" pitchFamily="2" charset="-122"/>
              </a:rPr>
              <a:t>模型</a:t>
            </a:r>
          </a:p>
          <a:p>
            <a:endParaRPr lang="zh-CN" altLang="en-US" smtClean="0">
              <a:ea typeface="宋体" pitchFamily="2" charset="-122"/>
            </a:endParaRPr>
          </a:p>
        </p:txBody>
      </p:sp>
      <p:sp>
        <p:nvSpPr>
          <p:cNvPr id="96260" name="页脚占位符 3"/>
          <p:cNvSpPr>
            <a:spLocks noGrp="1"/>
          </p:cNvSpPr>
          <p:nvPr>
            <p:ph type="ftr"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pic>
        <p:nvPicPr>
          <p:cNvPr id="96261" name="Picture 6" descr="D:\SVN\TBPM\ProjectDoc\02 项目设计阶段\04 蓝图报告\LT-BPM\网点年度开发计划.png"/>
          <p:cNvPicPr>
            <a:picLocks noChangeAspect="1" noChangeArrowheads="1"/>
          </p:cNvPicPr>
          <p:nvPr/>
        </p:nvPicPr>
        <p:blipFill>
          <a:blip r:embed="rId2" cstate="print"/>
          <a:srcRect/>
          <a:stretch>
            <a:fillRect/>
          </a:stretch>
        </p:blipFill>
        <p:spPr bwMode="auto">
          <a:xfrm>
            <a:off x="2555875" y="1052513"/>
            <a:ext cx="4581525" cy="5249862"/>
          </a:xfrm>
          <a:prstGeom prst="rect">
            <a:avLst/>
          </a:prstGeom>
          <a:noFill/>
          <a:ln w="9525">
            <a:noFill/>
            <a:miter lim="800000"/>
            <a:headEnd/>
            <a:tailEnd/>
          </a:ln>
        </p:spPr>
      </p:pic>
    </p:spTree>
  </p:cSld>
  <p:clrMapOvr>
    <a:masterClrMapping/>
  </p:clrMapOvr>
  <p:transition>
    <p:pull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3"/>
          </p:nvPr>
        </p:nvSpPr>
        <p:spPr/>
        <p:txBody>
          <a:bodyPr/>
          <a:lstStyle/>
          <a:p>
            <a:endParaRPr lang="zh-CN" altLang="en-US"/>
          </a:p>
        </p:txBody>
      </p:sp>
      <p:sp>
        <p:nvSpPr>
          <p:cNvPr id="5" name="Content Placeholder 4"/>
          <p:cNvSpPr>
            <a:spLocks noGrp="1"/>
          </p:cNvSpPr>
          <p:nvPr>
            <p:ph sz="quarter" idx="4"/>
          </p:nvPr>
        </p:nvSpPr>
        <p:spPr/>
        <p:txBody>
          <a:bodyPr/>
          <a:lstStyle/>
          <a:p>
            <a:endParaRPr lang="zh-CN" altLang="en-US"/>
          </a:p>
        </p:txBody>
      </p:sp>
      <p:sp>
        <p:nvSpPr>
          <p:cNvPr id="6" name="Title 5"/>
          <p:cNvSpPr>
            <a:spLocks noGrp="1"/>
          </p:cNvSpPr>
          <p:nvPr>
            <p:ph type="title"/>
          </p:nvPr>
        </p:nvSpPr>
        <p:spPr>
          <a:xfrm>
            <a:off x="200168" y="113729"/>
            <a:ext cx="7178722" cy="743503"/>
          </a:xfrm>
        </p:spPr>
        <p:txBody>
          <a:bodyPr/>
          <a:lstStyle/>
          <a:p>
            <a:r>
              <a:rPr lang="zh-CN" altLang="en-US" dirty="0" smtClean="0"/>
              <a:t>蓝图设计方法学指导</a:t>
            </a:r>
            <a:endParaRPr lang="zh-CN" altLang="en-US" dirty="0"/>
          </a:p>
        </p:txBody>
      </p:sp>
      <p:pic>
        <p:nvPicPr>
          <p:cNvPr id="7" name="Picture 1"/>
          <p:cNvPicPr>
            <a:picLocks noChangeAspect="1" noChangeArrowheads="1"/>
          </p:cNvPicPr>
          <p:nvPr/>
        </p:nvPicPr>
        <p:blipFill>
          <a:blip r:embed="rId2" cstate="print"/>
          <a:srcRect/>
          <a:stretch>
            <a:fillRect/>
          </a:stretch>
        </p:blipFill>
        <p:spPr bwMode="auto">
          <a:xfrm>
            <a:off x="642910" y="1428736"/>
            <a:ext cx="8083962" cy="4786346"/>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780184"/>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380480"/>
          </a:xfrm>
        </p:spPr>
        <p:txBody>
          <a:bodyPr/>
          <a:lstStyle/>
          <a:p>
            <a:r>
              <a:rPr lang="zh-CN" altLang="en-US" dirty="0" smtClean="0"/>
              <a:t>表单填写业务信息规范化</a:t>
            </a:r>
            <a:endParaRPr lang="en-US" dirty="0"/>
          </a:p>
        </p:txBody>
      </p:sp>
      <p:sp>
        <p:nvSpPr>
          <p:cNvPr id="8" name="Oval 7"/>
          <p:cNvSpPr/>
          <p:nvPr/>
        </p:nvSpPr>
        <p:spPr>
          <a:xfrm>
            <a:off x="2357422" y="5912808"/>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912808"/>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ight Arrow 11"/>
          <p:cNvSpPr>
            <a:spLocks noChangeAspect="1"/>
          </p:cNvSpPr>
          <p:nvPr/>
        </p:nvSpPr>
        <p:spPr>
          <a:xfrm>
            <a:off x="3888086" y="5938184"/>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15" name="TextBox 14"/>
          <p:cNvSpPr txBox="1"/>
          <p:nvPr/>
        </p:nvSpPr>
        <p:spPr>
          <a:xfrm>
            <a:off x="571472" y="1428736"/>
            <a:ext cx="7500990" cy="307777"/>
          </a:xfrm>
          <a:prstGeom prst="rect">
            <a:avLst/>
          </a:prstGeom>
          <a:solidFill>
            <a:srgbClr val="92D050"/>
          </a:solidFill>
          <a:ln>
            <a:solidFill>
              <a:schemeClr val="tx2"/>
            </a:solidFill>
          </a:ln>
        </p:spPr>
        <p:txBody>
          <a:bodyPr wrap="square" rtlCol="0">
            <a:spAutoFit/>
          </a:bodyPr>
          <a:lstStyle/>
          <a:p>
            <a:r>
              <a:rPr lang="zh-CN" altLang="en-US" sz="1400" b="1" dirty="0" smtClean="0"/>
              <a:t>网点年度开发计划</a:t>
            </a:r>
            <a:r>
              <a:rPr lang="en-US" altLang="zh-CN" sz="1400" b="1" dirty="0" smtClean="0"/>
              <a:t>–</a:t>
            </a:r>
            <a:r>
              <a:rPr lang="zh-CN" altLang="en-US" sz="1400" b="1" dirty="0" smtClean="0"/>
              <a:t>按照“网点月度计划</a:t>
            </a:r>
            <a:r>
              <a:rPr lang="en-US" altLang="zh-CN" sz="1400" b="1" dirty="0" smtClean="0"/>
              <a:t>.</a:t>
            </a:r>
            <a:r>
              <a:rPr lang="en-US" altLang="zh-CN" sz="1400" b="1" dirty="0" err="1" smtClean="0"/>
              <a:t>xls</a:t>
            </a:r>
            <a:r>
              <a:rPr lang="en-US" altLang="zh-CN" sz="1400" b="1" dirty="0" smtClean="0"/>
              <a:t>”</a:t>
            </a:r>
            <a:r>
              <a:rPr lang="zh-CN" altLang="en-US" sz="1400" b="1" dirty="0" smtClean="0"/>
              <a:t>表格创建电子表单</a:t>
            </a:r>
            <a:endParaRPr lang="en-US" sz="1400" b="1" dirty="0"/>
          </a:p>
        </p:txBody>
      </p:sp>
      <p:sp>
        <p:nvSpPr>
          <p:cNvPr id="14" name="TextBox 13"/>
          <p:cNvSpPr txBox="1"/>
          <p:nvPr/>
        </p:nvSpPr>
        <p:spPr>
          <a:xfrm>
            <a:off x="3419872" y="3140968"/>
            <a:ext cx="2376264" cy="923330"/>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r>
              <a:rPr lang="zh-CN" altLang="en-US" b="1" dirty="0" smtClean="0"/>
              <a:t>门店开发计划汇总时填写</a:t>
            </a:r>
            <a:r>
              <a:rPr lang="en-US" altLang="zh-CN" b="1" dirty="0" smtClean="0"/>
              <a:t>excel</a:t>
            </a:r>
            <a:r>
              <a:rPr lang="zh-CN" altLang="en-US" b="1" dirty="0" smtClean="0"/>
              <a:t>表格，没有电子表单</a:t>
            </a:r>
            <a:endParaRPr lang="en-US" b="1" dirty="0"/>
          </a:p>
        </p:txBody>
      </p:sp>
      <p:pic>
        <p:nvPicPr>
          <p:cNvPr id="41985" name="Picture 1" descr="C:\Users\King\AppData\Local\Temp\网点月度计划.png"/>
          <p:cNvPicPr>
            <a:picLocks noChangeAspect="1" noChangeArrowheads="1"/>
          </p:cNvPicPr>
          <p:nvPr/>
        </p:nvPicPr>
        <p:blipFill>
          <a:blip r:embed="rId2" cstate="print"/>
          <a:srcRect/>
          <a:stretch>
            <a:fillRect/>
          </a:stretch>
        </p:blipFill>
        <p:spPr bwMode="auto">
          <a:xfrm>
            <a:off x="539552" y="1772816"/>
            <a:ext cx="7776864" cy="4021790"/>
          </a:xfrm>
          <a:prstGeom prst="rect">
            <a:avLst/>
          </a:prstGeom>
          <a:noFill/>
        </p:spPr>
      </p:pic>
      <p:sp>
        <p:nvSpPr>
          <p:cNvPr id="17" name="标题 1"/>
          <p:cNvSpPr txBox="1">
            <a:spLocks/>
          </p:cNvSpPr>
          <p:nvPr/>
        </p:nvSpPr>
        <p:spPr bwMode="auto">
          <a:xfrm>
            <a:off x="0" y="317500"/>
            <a:ext cx="7431088" cy="520700"/>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业务方案设计</a:t>
            </a:r>
            <a:r>
              <a:rPr kumimoji="0" lang="en-US" altLang="zh-CN"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a:t>
            </a:r>
            <a:r>
              <a:rPr kumimoji="0" lang="zh-CN" altLang="en-US" sz="2000" b="1" i="0" u="none" strike="noStrike" kern="0" cap="none" spc="0" normalizeH="0" baseline="0" noProof="0" smtClean="0">
                <a:ln>
                  <a:noFill/>
                </a:ln>
                <a:solidFill>
                  <a:schemeClr val="bg1"/>
                </a:solidFill>
                <a:effectLst/>
                <a:uLnTx/>
                <a:uFillTx/>
                <a:latin typeface="黑体" pitchFamily="49" charset="-122"/>
                <a:ea typeface="黑体" pitchFamily="49" charset="-122"/>
                <a:cs typeface="+mj-cs"/>
              </a:rPr>
              <a:t>网点年度开发计划</a:t>
            </a:r>
            <a:endParaRPr kumimoji="0" lang="zh-CN" altLang="en-US" sz="2000" b="1" i="0" u="none" strike="noStrike" kern="0" cap="none" spc="0" normalizeH="0" baseline="0" noProof="0" dirty="0" smtClean="0">
              <a:ln>
                <a:noFill/>
              </a:ln>
              <a:solidFill>
                <a:schemeClr val="bg1"/>
              </a:solidFill>
              <a:effectLst/>
              <a:uLnTx/>
              <a:uFillTx/>
              <a:latin typeface="黑体" pitchFamily="49" charset="-122"/>
              <a:ea typeface="黑体" pitchFamily="49" charset="-122"/>
              <a:cs typeface="+mj-cs"/>
            </a:endParaRP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1985"/>
                                        </p:tgtEl>
                                        <p:attrNameLst>
                                          <p:attrName>style.visibility</p:attrName>
                                        </p:attrNameLst>
                                      </p:cBhvr>
                                      <p:to>
                                        <p:strVal val="visible"/>
                                      </p:to>
                                    </p:set>
                                    <p:anim calcmode="lin" valueType="num">
                                      <p:cBhvr additive="base">
                                        <p:cTn id="7" dur="500" fill="hold"/>
                                        <p:tgtEl>
                                          <p:spTgt spid="41985"/>
                                        </p:tgtEl>
                                        <p:attrNameLst>
                                          <p:attrName>ppt_x</p:attrName>
                                        </p:attrNameLst>
                                      </p:cBhvr>
                                      <p:tavLst>
                                        <p:tav tm="0">
                                          <p:val>
                                            <p:strVal val="0-#ppt_w/2"/>
                                          </p:val>
                                        </p:tav>
                                        <p:tav tm="100000">
                                          <p:val>
                                            <p:strVal val="#ppt_x"/>
                                          </p:val>
                                        </p:tav>
                                      </p:tavLst>
                                    </p:anim>
                                    <p:anim calcmode="lin" valueType="num">
                                      <p:cBhvr additive="base">
                                        <p:cTn id="8" dur="500" fill="hold"/>
                                        <p:tgtEl>
                                          <p:spTgt spid="4198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animBg="1"/>
      <p:bldP spid="12"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p:cNvSpPr>
          <p:nvPr>
            <p:ph type="title"/>
          </p:nvPr>
        </p:nvSpPr>
        <p:spPr/>
        <p:txBody>
          <a:bodyPr/>
          <a:lstStyle/>
          <a:p>
            <a:r>
              <a:rPr lang="zh-CN" altLang="en-US" smtClean="0">
                <a:latin typeface="黑体" pitchFamily="49" charset="-122"/>
                <a:ea typeface="黑体" pitchFamily="49" charset="-122"/>
              </a:rPr>
              <a:t>业务方案设计</a:t>
            </a:r>
            <a:r>
              <a:rPr lang="en-US" altLang="zh-CN" smtClean="0">
                <a:latin typeface="黑体" pitchFamily="49" charset="-122"/>
                <a:ea typeface="黑体" pitchFamily="49" charset="-122"/>
              </a:rPr>
              <a:t>-</a:t>
            </a:r>
            <a:r>
              <a:rPr lang="zh-CN" altLang="en-US" smtClean="0">
                <a:latin typeface="黑体" pitchFamily="49" charset="-122"/>
                <a:ea typeface="黑体" pitchFamily="49" charset="-122"/>
              </a:rPr>
              <a:t>标准新开店选址与发布</a:t>
            </a:r>
          </a:p>
        </p:txBody>
      </p:sp>
      <p:sp>
        <p:nvSpPr>
          <p:cNvPr id="56323" name="内容占位符 2"/>
          <p:cNvSpPr>
            <a:spLocks noGrp="1"/>
          </p:cNvSpPr>
          <p:nvPr>
            <p:ph idx="1"/>
          </p:nvPr>
        </p:nvSpPr>
        <p:spPr>
          <a:xfrm>
            <a:off x="206375" y="962025"/>
            <a:ext cx="8745538" cy="3458245"/>
          </a:xfrm>
        </p:spPr>
        <p:txBody>
          <a:bodyPr/>
          <a:lstStyle/>
          <a:p>
            <a:pPr algn="ctr">
              <a:buFont typeface="Wingdings" pitchFamily="2" charset="2"/>
              <a:buNone/>
            </a:pPr>
            <a:r>
              <a:rPr lang="en-US" altLang="zh-CN" dirty="0" smtClean="0">
                <a:ea typeface="宋体" pitchFamily="2" charset="-122"/>
              </a:rPr>
              <a:t>CORDYS</a:t>
            </a:r>
            <a:r>
              <a:rPr lang="zh-CN" altLang="zh-CN" dirty="0" smtClean="0">
                <a:ea typeface="宋体" pitchFamily="2" charset="-122"/>
              </a:rPr>
              <a:t>模型</a:t>
            </a:r>
          </a:p>
          <a:p>
            <a:r>
              <a:rPr lang="zh-CN" altLang="zh-CN" dirty="0" smtClean="0">
                <a:ea typeface="宋体" pitchFamily="2" charset="-122"/>
              </a:rPr>
              <a:t>基于</a:t>
            </a:r>
            <a:r>
              <a:rPr lang="en-US" altLang="zh-CN" dirty="0" smtClean="0">
                <a:ea typeface="宋体" pitchFamily="2" charset="-122"/>
              </a:rPr>
              <a:t>ARIS</a:t>
            </a:r>
            <a:r>
              <a:rPr lang="zh-CN" altLang="zh-CN" dirty="0" smtClean="0">
                <a:ea typeface="宋体" pitchFamily="2" charset="-122"/>
              </a:rPr>
              <a:t>模型和业务理解，根据业务关联关系，将流程抽象为二个主流程，四个子流程。</a:t>
            </a:r>
          </a:p>
          <a:p>
            <a:r>
              <a:rPr lang="zh-CN" altLang="zh-CN" dirty="0" smtClean="0">
                <a:ea typeface="宋体" pitchFamily="2" charset="-122"/>
              </a:rPr>
              <a:t>主流程模型图主要是将各个子流程进行衔接。</a:t>
            </a:r>
          </a:p>
          <a:p>
            <a:r>
              <a:rPr lang="zh-CN" altLang="zh-CN" dirty="0" smtClean="0">
                <a:ea typeface="宋体" pitchFamily="2" charset="-122"/>
              </a:rPr>
              <a:t>二个主流程划分为：商超信息移交主流程，标准新店选址与发布主流程</a:t>
            </a:r>
          </a:p>
          <a:p>
            <a:r>
              <a:rPr lang="zh-CN" altLang="zh-CN" dirty="0" smtClean="0">
                <a:ea typeface="宋体" pitchFamily="2" charset="-122"/>
              </a:rPr>
              <a:t>标准新店选址与发布主流程根据功能的不同分为如下几个：商超网点信息移交</a:t>
            </a:r>
            <a:r>
              <a:rPr lang="zh-CN" altLang="en-US" dirty="0" smtClean="0">
                <a:ea typeface="宋体" pitchFamily="2" charset="-122"/>
              </a:rPr>
              <a:t>主</a:t>
            </a:r>
            <a:r>
              <a:rPr lang="zh-CN" altLang="zh-CN" dirty="0" smtClean="0">
                <a:ea typeface="宋体" pitchFamily="2" charset="-122"/>
              </a:rPr>
              <a:t>流程、目标调查表子流程、房屋租赁合同审批子流程、新店信息移交子流程</a:t>
            </a:r>
          </a:p>
          <a:p>
            <a:endParaRPr lang="zh-CN" altLang="en-US" dirty="0" smtClean="0">
              <a:ea typeface="宋体" pitchFamily="2" charset="-122"/>
            </a:endParaRPr>
          </a:p>
        </p:txBody>
      </p:sp>
      <p:sp>
        <p:nvSpPr>
          <p:cNvPr id="56324" name="页脚占位符 3"/>
          <p:cNvSpPr>
            <a:spLocks noGrp="1"/>
          </p:cNvSpPr>
          <p:nvPr>
            <p:ph type="ftr"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Tree>
  </p:cSld>
  <p:clrMapOvr>
    <a:masterClrMapping/>
  </p:clrMapOvr>
  <p:transition>
    <p:pull dir="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a:spLocks noGrp="1"/>
          </p:cNvSpPr>
          <p:nvPr>
            <p:ph type="title"/>
          </p:nvPr>
        </p:nvSpPr>
        <p:spPr/>
        <p:txBody>
          <a:bodyPr/>
          <a:lstStyle/>
          <a:p>
            <a:r>
              <a:rPr lang="zh-CN" altLang="en-US" smtClean="0">
                <a:latin typeface="黑体" pitchFamily="49" charset="-122"/>
                <a:ea typeface="黑体" pitchFamily="49" charset="-122"/>
              </a:rPr>
              <a:t>业务方案设计</a:t>
            </a:r>
            <a:r>
              <a:rPr lang="en-US" altLang="zh-CN" smtClean="0">
                <a:latin typeface="黑体" pitchFamily="49" charset="-122"/>
                <a:ea typeface="黑体" pitchFamily="49" charset="-122"/>
              </a:rPr>
              <a:t>-</a:t>
            </a:r>
            <a:r>
              <a:rPr lang="zh-CN" altLang="en-US" smtClean="0">
                <a:latin typeface="黑体" pitchFamily="49" charset="-122"/>
                <a:ea typeface="黑体" pitchFamily="49" charset="-122"/>
              </a:rPr>
              <a:t>标准新开店选址与发布</a:t>
            </a:r>
          </a:p>
        </p:txBody>
      </p:sp>
      <p:sp>
        <p:nvSpPr>
          <p:cNvPr id="57347" name="内容占位符 2"/>
          <p:cNvSpPr>
            <a:spLocks noGrp="1"/>
          </p:cNvSpPr>
          <p:nvPr>
            <p:ph idx="1"/>
          </p:nvPr>
        </p:nvSpPr>
        <p:spPr>
          <a:xfrm>
            <a:off x="206375" y="962025"/>
            <a:ext cx="8745538" cy="811213"/>
          </a:xfrm>
        </p:spPr>
        <p:txBody>
          <a:bodyPr/>
          <a:lstStyle/>
          <a:p>
            <a:r>
              <a:rPr lang="zh-CN" altLang="zh-CN" smtClean="0">
                <a:ea typeface="宋体" pitchFamily="2" charset="-122"/>
              </a:rPr>
              <a:t>商超信息移交主流程模型图</a:t>
            </a:r>
          </a:p>
          <a:p>
            <a:endParaRPr lang="zh-CN" altLang="en-US" smtClean="0">
              <a:ea typeface="宋体" pitchFamily="2" charset="-122"/>
            </a:endParaRPr>
          </a:p>
        </p:txBody>
      </p:sp>
      <p:sp>
        <p:nvSpPr>
          <p:cNvPr id="57348" name="页脚占位符 3"/>
          <p:cNvSpPr>
            <a:spLocks noGrp="1"/>
          </p:cNvSpPr>
          <p:nvPr>
            <p:ph type="ftr"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pic>
        <p:nvPicPr>
          <p:cNvPr id="5122" name="Picture 2" descr="D:\SVN\TBPM\ProjectDoc\02 项目设计阶段\04 蓝图报告\LT-BPM\商超信息移交.png"/>
          <p:cNvPicPr>
            <a:picLocks noChangeAspect="1" noChangeArrowheads="1"/>
          </p:cNvPicPr>
          <p:nvPr/>
        </p:nvPicPr>
        <p:blipFill>
          <a:blip r:embed="rId2" cstate="print"/>
          <a:srcRect/>
          <a:stretch>
            <a:fillRect/>
          </a:stretch>
        </p:blipFill>
        <p:spPr bwMode="auto">
          <a:xfrm>
            <a:off x="1187623" y="1354256"/>
            <a:ext cx="5787851" cy="4540132"/>
          </a:xfrm>
          <a:prstGeom prst="rect">
            <a:avLst/>
          </a:prstGeom>
          <a:noFill/>
        </p:spPr>
      </p:pic>
    </p:spTree>
  </p:cSld>
  <p:clrMapOvr>
    <a:masterClrMapping/>
  </p:clrMapOvr>
  <p:transition>
    <p:pull dir="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p:nvPr>
        </p:nvSpPr>
        <p:spPr/>
        <p:txBody>
          <a:bodyPr/>
          <a:lstStyle/>
          <a:p>
            <a:r>
              <a:rPr lang="zh-CN" altLang="en-US" smtClean="0">
                <a:latin typeface="黑体" pitchFamily="49" charset="-122"/>
                <a:ea typeface="黑体" pitchFamily="49" charset="-122"/>
              </a:rPr>
              <a:t>业务方案设计</a:t>
            </a:r>
            <a:r>
              <a:rPr lang="en-US" altLang="zh-CN" smtClean="0">
                <a:latin typeface="黑体" pitchFamily="49" charset="-122"/>
                <a:ea typeface="黑体" pitchFamily="49" charset="-122"/>
              </a:rPr>
              <a:t>-</a:t>
            </a:r>
            <a:r>
              <a:rPr lang="zh-CN" altLang="en-US" smtClean="0">
                <a:latin typeface="黑体" pitchFamily="49" charset="-122"/>
                <a:ea typeface="黑体" pitchFamily="49" charset="-122"/>
              </a:rPr>
              <a:t>标准新开店选址与发布</a:t>
            </a:r>
          </a:p>
        </p:txBody>
      </p:sp>
      <p:sp>
        <p:nvSpPr>
          <p:cNvPr id="58371" name="内容占位符 2"/>
          <p:cNvSpPr>
            <a:spLocks noGrp="1"/>
          </p:cNvSpPr>
          <p:nvPr>
            <p:ph idx="1"/>
          </p:nvPr>
        </p:nvSpPr>
        <p:spPr>
          <a:xfrm>
            <a:off x="206375" y="962025"/>
            <a:ext cx="8745538" cy="381000"/>
          </a:xfrm>
        </p:spPr>
        <p:txBody>
          <a:bodyPr/>
          <a:lstStyle/>
          <a:p>
            <a:r>
              <a:rPr lang="zh-CN" altLang="zh-CN" smtClean="0">
                <a:ea typeface="宋体" pitchFamily="2" charset="-122"/>
              </a:rPr>
              <a:t>标准新店选址与发布主流程模型图</a:t>
            </a:r>
          </a:p>
        </p:txBody>
      </p:sp>
      <p:sp>
        <p:nvSpPr>
          <p:cNvPr id="58372" name="页脚占位符 3"/>
          <p:cNvSpPr>
            <a:spLocks noGrp="1"/>
          </p:cNvSpPr>
          <p:nvPr>
            <p:ph type="ftr"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pic>
        <p:nvPicPr>
          <p:cNvPr id="6146" name="Picture 2" descr="D:\SVN\TBPM\ProjectDoc\02 项目设计阶段\04 蓝图报告\LT-BPM\标准新店选址与发布.png"/>
          <p:cNvPicPr>
            <a:picLocks noChangeAspect="1" noChangeArrowheads="1"/>
          </p:cNvPicPr>
          <p:nvPr/>
        </p:nvPicPr>
        <p:blipFill>
          <a:blip r:embed="rId2" cstate="print"/>
          <a:srcRect/>
          <a:stretch>
            <a:fillRect/>
          </a:stretch>
        </p:blipFill>
        <p:spPr bwMode="auto">
          <a:xfrm>
            <a:off x="-1" y="1700808"/>
            <a:ext cx="8956687" cy="2520280"/>
          </a:xfrm>
          <a:prstGeom prst="rect">
            <a:avLst/>
          </a:prstGeom>
          <a:noFill/>
        </p:spPr>
      </p:pic>
    </p:spTree>
  </p:cSld>
  <p:clrMapOvr>
    <a:masterClrMapping/>
  </p:clrMapOvr>
  <p:transition>
    <p:pull dir="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p:cNvSpPr>
            <a:spLocks noGrp="1"/>
          </p:cNvSpPr>
          <p:nvPr>
            <p:ph type="title"/>
          </p:nvPr>
        </p:nvSpPr>
        <p:spPr/>
        <p:txBody>
          <a:bodyPr/>
          <a:lstStyle/>
          <a:p>
            <a:r>
              <a:rPr lang="zh-CN" altLang="en-US" dirty="0" smtClean="0">
                <a:latin typeface="黑体" pitchFamily="49" charset="-122"/>
                <a:ea typeface="黑体" pitchFamily="49" charset="-122"/>
              </a:rPr>
              <a:t>业务方案设计</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标准新开店选址与发布</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目标调查表</a:t>
            </a:r>
            <a:r>
              <a:rPr lang="en-US" altLang="zh-CN" dirty="0" smtClean="0">
                <a:latin typeface="黑体" pitchFamily="49" charset="-122"/>
                <a:ea typeface="黑体" pitchFamily="49" charset="-122"/>
              </a:rPr>
              <a:t>)</a:t>
            </a:r>
            <a:endParaRPr lang="zh-CN" altLang="en-US" dirty="0" smtClean="0">
              <a:latin typeface="黑体" pitchFamily="49" charset="-122"/>
              <a:ea typeface="黑体" pitchFamily="49" charset="-122"/>
            </a:endParaRPr>
          </a:p>
        </p:txBody>
      </p:sp>
      <p:sp>
        <p:nvSpPr>
          <p:cNvPr id="60419" name="内容占位符 2"/>
          <p:cNvSpPr>
            <a:spLocks noGrp="1"/>
          </p:cNvSpPr>
          <p:nvPr>
            <p:ph idx="1"/>
          </p:nvPr>
        </p:nvSpPr>
        <p:spPr>
          <a:xfrm>
            <a:off x="206375" y="962025"/>
            <a:ext cx="8745538" cy="381000"/>
          </a:xfrm>
        </p:spPr>
        <p:txBody>
          <a:bodyPr/>
          <a:lstStyle/>
          <a:p>
            <a:r>
              <a:rPr lang="en-US" altLang="zh-CN" dirty="0" err="1" smtClean="0">
                <a:ea typeface="宋体" pitchFamily="2" charset="-122"/>
              </a:rPr>
              <a:t>目标调查表子流程模型图</a:t>
            </a:r>
            <a:endParaRPr lang="zh-CN" altLang="en-US" dirty="0" smtClean="0">
              <a:ea typeface="宋体" pitchFamily="2" charset="-122"/>
            </a:endParaRPr>
          </a:p>
        </p:txBody>
      </p:sp>
      <p:sp>
        <p:nvSpPr>
          <p:cNvPr id="60420" name="页脚占位符 3"/>
          <p:cNvSpPr>
            <a:spLocks noGrp="1"/>
          </p:cNvSpPr>
          <p:nvPr>
            <p:ph type="ftr"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pic>
        <p:nvPicPr>
          <p:cNvPr id="6" name="Picture 5" descr="mubiao.PNG"/>
          <p:cNvPicPr>
            <a:picLocks noChangeAspect="1"/>
          </p:cNvPicPr>
          <p:nvPr/>
        </p:nvPicPr>
        <p:blipFill>
          <a:blip r:embed="rId2"/>
          <a:stretch>
            <a:fillRect/>
          </a:stretch>
        </p:blipFill>
        <p:spPr>
          <a:xfrm>
            <a:off x="428596" y="983567"/>
            <a:ext cx="7286676" cy="5874433"/>
          </a:xfrm>
          <a:prstGeom prst="rect">
            <a:avLst/>
          </a:prstGeom>
        </p:spPr>
      </p:pic>
    </p:spTree>
  </p:cSld>
  <p:clrMapOvr>
    <a:masterClrMapping/>
  </p:clrMapOvr>
  <p:transition>
    <p:pull dir="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p:nvPr>
        </p:nvSpPr>
        <p:spPr/>
        <p:txBody>
          <a:bodyPr/>
          <a:lstStyle/>
          <a:p>
            <a:r>
              <a:rPr lang="zh-CN" altLang="en-US" dirty="0" smtClean="0">
                <a:latin typeface="黑体" pitchFamily="49" charset="-122"/>
                <a:ea typeface="黑体" pitchFamily="49" charset="-122"/>
              </a:rPr>
              <a:t>业务方案设计</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标准新开店选址与发布</a:t>
            </a:r>
          </a:p>
        </p:txBody>
      </p:sp>
      <p:sp>
        <p:nvSpPr>
          <p:cNvPr id="61443" name="内容占位符 2"/>
          <p:cNvSpPr>
            <a:spLocks noGrp="1"/>
          </p:cNvSpPr>
          <p:nvPr>
            <p:ph idx="1"/>
          </p:nvPr>
        </p:nvSpPr>
        <p:spPr>
          <a:xfrm>
            <a:off x="206375" y="962025"/>
            <a:ext cx="8745538" cy="811213"/>
          </a:xfrm>
        </p:spPr>
        <p:txBody>
          <a:bodyPr/>
          <a:lstStyle/>
          <a:p>
            <a:r>
              <a:rPr lang="zh-CN" altLang="zh-CN" smtClean="0">
                <a:ea typeface="宋体" pitchFamily="2" charset="-122"/>
              </a:rPr>
              <a:t>房屋租赁合同审批流程模型</a:t>
            </a:r>
          </a:p>
          <a:p>
            <a:endParaRPr lang="zh-CN" altLang="en-US" smtClean="0">
              <a:ea typeface="宋体" pitchFamily="2" charset="-122"/>
            </a:endParaRPr>
          </a:p>
        </p:txBody>
      </p:sp>
      <p:sp>
        <p:nvSpPr>
          <p:cNvPr id="61444" name="页脚占位符 3"/>
          <p:cNvSpPr>
            <a:spLocks noGrp="1"/>
          </p:cNvSpPr>
          <p:nvPr>
            <p:ph type="ftr"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pic>
        <p:nvPicPr>
          <p:cNvPr id="9218" name="Picture 2" descr="D:\SVN\TBPM\ProjectDoc\02 项目设计阶段\04 蓝图报告\LT-BPM\房屋租赁合同审批.png"/>
          <p:cNvPicPr>
            <a:picLocks noChangeAspect="1" noChangeArrowheads="1"/>
          </p:cNvPicPr>
          <p:nvPr/>
        </p:nvPicPr>
        <p:blipFill>
          <a:blip r:embed="rId2" cstate="print"/>
          <a:srcRect/>
          <a:stretch>
            <a:fillRect/>
          </a:stretch>
        </p:blipFill>
        <p:spPr bwMode="auto">
          <a:xfrm>
            <a:off x="1357290" y="1357298"/>
            <a:ext cx="5430714" cy="4972542"/>
          </a:xfrm>
          <a:prstGeom prst="rect">
            <a:avLst/>
          </a:prstGeom>
          <a:noFill/>
        </p:spPr>
      </p:pic>
    </p:spTree>
  </p:cSld>
  <p:clrMapOvr>
    <a:masterClrMapping/>
  </p:clrMapOvr>
  <p:transition>
    <p:pull dir="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p:txBody>
          <a:bodyPr/>
          <a:lstStyle/>
          <a:p>
            <a:r>
              <a:rPr lang="zh-CN" altLang="en-US" smtClean="0">
                <a:latin typeface="黑体" pitchFamily="49" charset="-122"/>
                <a:ea typeface="黑体" pitchFamily="49" charset="-122"/>
              </a:rPr>
              <a:t>业务方案设计</a:t>
            </a:r>
            <a:r>
              <a:rPr lang="en-US" altLang="zh-CN" smtClean="0">
                <a:latin typeface="黑体" pitchFamily="49" charset="-122"/>
                <a:ea typeface="黑体" pitchFamily="49" charset="-122"/>
              </a:rPr>
              <a:t>-</a:t>
            </a:r>
            <a:r>
              <a:rPr lang="zh-CN" altLang="en-US" smtClean="0">
                <a:latin typeface="黑体" pitchFamily="49" charset="-122"/>
                <a:ea typeface="黑体" pitchFamily="49" charset="-122"/>
              </a:rPr>
              <a:t>标准新开店选址与发布</a:t>
            </a:r>
          </a:p>
        </p:txBody>
      </p:sp>
      <p:sp>
        <p:nvSpPr>
          <p:cNvPr id="59395" name="内容占位符 2"/>
          <p:cNvSpPr>
            <a:spLocks noGrp="1"/>
          </p:cNvSpPr>
          <p:nvPr>
            <p:ph idx="1"/>
          </p:nvPr>
        </p:nvSpPr>
        <p:spPr>
          <a:xfrm>
            <a:off x="206375" y="962025"/>
            <a:ext cx="8745538" cy="811213"/>
          </a:xfrm>
        </p:spPr>
        <p:txBody>
          <a:bodyPr/>
          <a:lstStyle/>
          <a:p>
            <a:r>
              <a:rPr lang="zh-CN" altLang="zh-CN" smtClean="0">
                <a:ea typeface="宋体" pitchFamily="2" charset="-122"/>
              </a:rPr>
              <a:t>新开店信息移交子流程模型图</a:t>
            </a:r>
          </a:p>
          <a:p>
            <a:endParaRPr lang="zh-CN" altLang="en-US" smtClean="0">
              <a:ea typeface="宋体" pitchFamily="2" charset="-122"/>
            </a:endParaRPr>
          </a:p>
        </p:txBody>
      </p:sp>
      <p:sp>
        <p:nvSpPr>
          <p:cNvPr id="59396" name="页脚占位符 3"/>
          <p:cNvSpPr>
            <a:spLocks noGrp="1"/>
          </p:cNvSpPr>
          <p:nvPr>
            <p:ph type="ftr"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pic>
        <p:nvPicPr>
          <p:cNvPr id="7170" name="Picture 2" descr="D:\SVN\TBPM\ProjectDoc\02 项目设计阶段\04 蓝图报告\LT-BPM\新店信息移交.png"/>
          <p:cNvPicPr>
            <a:picLocks noChangeAspect="1" noChangeArrowheads="1"/>
          </p:cNvPicPr>
          <p:nvPr/>
        </p:nvPicPr>
        <p:blipFill>
          <a:blip r:embed="rId2" cstate="print"/>
          <a:srcRect/>
          <a:stretch>
            <a:fillRect/>
          </a:stretch>
        </p:blipFill>
        <p:spPr bwMode="auto">
          <a:xfrm>
            <a:off x="827584" y="1340768"/>
            <a:ext cx="6690246" cy="4949047"/>
          </a:xfrm>
          <a:prstGeom prst="rect">
            <a:avLst/>
          </a:prstGeom>
          <a:noFill/>
        </p:spPr>
      </p:pic>
    </p:spTree>
  </p:cSld>
  <p:clrMapOvr>
    <a:masterClrMapping/>
  </p:clrMapOvr>
  <p:transition>
    <p:pull dir="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565870"/>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380480"/>
          </a:xfrm>
        </p:spPr>
        <p:txBody>
          <a:bodyPr/>
          <a:lstStyle/>
          <a:p>
            <a:r>
              <a:rPr lang="zh-CN" altLang="en-US" dirty="0" smtClean="0"/>
              <a:t>全面整合</a:t>
            </a:r>
            <a:r>
              <a:rPr lang="en-US" altLang="zh-CN" dirty="0" smtClean="0"/>
              <a:t>SAP</a:t>
            </a:r>
            <a:r>
              <a:rPr lang="zh-CN" altLang="en-US" dirty="0" smtClean="0"/>
              <a:t>实现主数据自动同步，提高流程执行效率和数据一致性</a:t>
            </a:r>
            <a:endParaRPr lang="en-US" dirty="0"/>
          </a:p>
        </p:txBody>
      </p:sp>
      <p:cxnSp>
        <p:nvCxnSpPr>
          <p:cNvPr id="6" name="Straight Connector 5"/>
          <p:cNvCxnSpPr/>
          <p:nvPr/>
        </p:nvCxnSpPr>
        <p:spPr>
          <a:xfrm rot="5400000" flipH="1" flipV="1">
            <a:off x="2456325" y="3741423"/>
            <a:ext cx="3945598" cy="1588"/>
          </a:xfrm>
          <a:prstGeom prst="line">
            <a:avLst/>
          </a:prstGeom>
          <a:ln w="25400" cmpd="sng">
            <a:prstDash val="dash"/>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357422" y="5704764"/>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704764"/>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itle 2"/>
          <p:cNvSpPr txBox="1">
            <a:spLocks/>
          </p:cNvSpPr>
          <p:nvPr/>
        </p:nvSpPr>
        <p:spPr bwMode="auto">
          <a:xfrm>
            <a:off x="0" y="116632"/>
            <a:ext cx="7695855" cy="672065"/>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eaLnBrk="0" hangingPunct="0"/>
            <a:r>
              <a:rPr lang="zh-CN" altLang="en-US" sz="2000" b="1" dirty="0" smtClean="0">
                <a:solidFill>
                  <a:schemeClr val="bg1"/>
                </a:solidFill>
                <a:latin typeface="黑体" pitchFamily="49" charset="-122"/>
                <a:ea typeface="黑体" pitchFamily="49" charset="-122"/>
                <a:cs typeface="+mj-cs"/>
              </a:rPr>
              <a:t>业务方案设计</a:t>
            </a:r>
            <a:r>
              <a:rPr lang="en-US" altLang="zh-CN" sz="2000" b="1" dirty="0" smtClean="0">
                <a:solidFill>
                  <a:schemeClr val="bg1"/>
                </a:solidFill>
                <a:latin typeface="黑体" pitchFamily="49" charset="-122"/>
                <a:ea typeface="黑体" pitchFamily="49" charset="-122"/>
                <a:cs typeface="+mj-cs"/>
              </a:rPr>
              <a:t>-</a:t>
            </a:r>
            <a:r>
              <a:rPr lang="zh-CN" altLang="en-US" sz="2000" b="1" dirty="0" smtClean="0">
                <a:solidFill>
                  <a:schemeClr val="bg1"/>
                </a:solidFill>
                <a:latin typeface="黑体" pitchFamily="49" charset="-122"/>
                <a:ea typeface="黑体" pitchFamily="49" charset="-122"/>
                <a:cs typeface="+mj-cs"/>
              </a:rPr>
              <a:t>标准新开店选址与发布</a:t>
            </a:r>
            <a:endParaRPr lang="en-US" altLang="en-US" sz="2000" b="1" dirty="0">
              <a:solidFill>
                <a:schemeClr val="bg1"/>
              </a:solidFill>
              <a:latin typeface="黑体" pitchFamily="49" charset="-122"/>
              <a:ea typeface="黑体" pitchFamily="49" charset="-122"/>
              <a:cs typeface="+mj-cs"/>
            </a:endParaRPr>
          </a:p>
        </p:txBody>
      </p:sp>
      <p:pic>
        <p:nvPicPr>
          <p:cNvPr id="246786" name="Picture 2"/>
          <p:cNvPicPr>
            <a:picLocks noChangeAspect="1" noChangeArrowheads="1"/>
          </p:cNvPicPr>
          <p:nvPr/>
        </p:nvPicPr>
        <p:blipFill>
          <a:blip r:embed="rId2" cstate="print"/>
          <a:srcRect/>
          <a:stretch>
            <a:fillRect/>
          </a:stretch>
        </p:blipFill>
        <p:spPr bwMode="auto">
          <a:xfrm>
            <a:off x="71406" y="2500306"/>
            <a:ext cx="4209786" cy="2571768"/>
          </a:xfrm>
          <a:prstGeom prst="rect">
            <a:avLst/>
          </a:prstGeom>
          <a:noFill/>
          <a:ln w="9525">
            <a:noFill/>
            <a:miter lim="800000"/>
            <a:headEnd/>
            <a:tailEnd/>
          </a:ln>
        </p:spPr>
      </p:pic>
      <p:pic>
        <p:nvPicPr>
          <p:cNvPr id="246787" name="Picture 3"/>
          <p:cNvPicPr>
            <a:picLocks noChangeAspect="1" noChangeArrowheads="1"/>
          </p:cNvPicPr>
          <p:nvPr/>
        </p:nvPicPr>
        <p:blipFill>
          <a:blip r:embed="rId3" cstate="print"/>
          <a:srcRect/>
          <a:stretch>
            <a:fillRect/>
          </a:stretch>
        </p:blipFill>
        <p:spPr bwMode="auto">
          <a:xfrm>
            <a:off x="4500562" y="2094966"/>
            <a:ext cx="4429156" cy="3262860"/>
          </a:xfrm>
          <a:prstGeom prst="rect">
            <a:avLst/>
          </a:prstGeom>
          <a:noFill/>
          <a:ln w="9525">
            <a:noFill/>
            <a:miter lim="800000"/>
            <a:headEnd/>
            <a:tailEnd/>
          </a:ln>
        </p:spPr>
      </p:pic>
      <p:sp>
        <p:nvSpPr>
          <p:cNvPr id="12" name="Right Arrow 11"/>
          <p:cNvSpPr>
            <a:spLocks noChangeAspect="1"/>
          </p:cNvSpPr>
          <p:nvPr/>
        </p:nvSpPr>
        <p:spPr>
          <a:xfrm>
            <a:off x="3888086" y="5730140"/>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22" name="TextBox 21"/>
          <p:cNvSpPr txBox="1"/>
          <p:nvPr/>
        </p:nvSpPr>
        <p:spPr>
          <a:xfrm>
            <a:off x="357158" y="1428736"/>
            <a:ext cx="8429684" cy="307777"/>
          </a:xfrm>
          <a:prstGeom prst="rect">
            <a:avLst/>
          </a:prstGeom>
          <a:solidFill>
            <a:srgbClr val="92D050"/>
          </a:solidFill>
          <a:ln>
            <a:solidFill>
              <a:schemeClr val="tx2"/>
            </a:solidFill>
          </a:ln>
        </p:spPr>
        <p:txBody>
          <a:bodyPr wrap="square" rtlCol="0">
            <a:spAutoFit/>
          </a:bodyPr>
          <a:lstStyle/>
          <a:p>
            <a:r>
              <a:rPr lang="zh-CN" altLang="en-US" sz="1400" b="1" dirty="0" smtClean="0"/>
              <a:t>标准新开店选址与发布 </a:t>
            </a:r>
            <a:r>
              <a:rPr lang="en-US" altLang="zh-CN" sz="1400" b="1" dirty="0" smtClean="0"/>
              <a:t>– </a:t>
            </a:r>
            <a:r>
              <a:rPr lang="zh-CN" altLang="en-US" sz="1400" b="1" dirty="0" smtClean="0"/>
              <a:t>新店信息移交后系统自动进行供应商主数据新增和门店主数据网点中心部分新增</a:t>
            </a:r>
            <a:endParaRPr lang="en-US" sz="1400" b="1" dirty="0"/>
          </a:p>
        </p:txBody>
      </p:sp>
      <p:sp>
        <p:nvSpPr>
          <p:cNvPr id="17" name="TextBox 16"/>
          <p:cNvSpPr txBox="1"/>
          <p:nvPr/>
        </p:nvSpPr>
        <p:spPr>
          <a:xfrm>
            <a:off x="4716016" y="2924944"/>
            <a:ext cx="3816424" cy="1800200"/>
          </a:xfrm>
          <a:prstGeom prst="rect">
            <a:avLst/>
          </a:prstGeom>
          <a:solidFill>
            <a:srgbClr val="92D050"/>
          </a:solidFill>
          <a:ln>
            <a:solidFill>
              <a:schemeClr val="tx2"/>
            </a:solidFill>
          </a:ln>
        </p:spPr>
        <p:txBody>
          <a:bodyPr wrap="square" rtlCol="0">
            <a:normAutofit/>
          </a:bodyPr>
          <a:lstStyle/>
          <a:p>
            <a:r>
              <a:rPr lang="zh-CN" altLang="en-US" sz="1400" b="1" dirty="0" smtClean="0"/>
              <a:t>通过与</a:t>
            </a:r>
            <a:r>
              <a:rPr lang="en-US" altLang="zh-CN" sz="1400" b="1" dirty="0" smtClean="0"/>
              <a:t>SAP</a:t>
            </a:r>
            <a:r>
              <a:rPr lang="zh-CN" altLang="en-US" sz="1400" b="1" dirty="0" smtClean="0"/>
              <a:t>接口的对接，实现主数据的自动同步</a:t>
            </a:r>
            <a:endParaRPr lang="en-US" sz="1400" b="1" dirty="0"/>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565870"/>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811367"/>
          </a:xfrm>
        </p:spPr>
        <p:txBody>
          <a:bodyPr/>
          <a:lstStyle/>
          <a:p>
            <a:r>
              <a:rPr lang="zh-CN" altLang="en-US" dirty="0" smtClean="0"/>
              <a:t>增强流程模型可见性</a:t>
            </a:r>
            <a:endParaRPr lang="en-US" altLang="zh-CN" dirty="0" smtClean="0"/>
          </a:p>
          <a:p>
            <a:endParaRPr lang="en-US" dirty="0"/>
          </a:p>
        </p:txBody>
      </p:sp>
      <p:cxnSp>
        <p:nvCxnSpPr>
          <p:cNvPr id="6" name="Straight Connector 5"/>
          <p:cNvCxnSpPr/>
          <p:nvPr/>
        </p:nvCxnSpPr>
        <p:spPr>
          <a:xfrm rot="5400000" flipH="1" flipV="1">
            <a:off x="2456325" y="3741423"/>
            <a:ext cx="3945598" cy="1588"/>
          </a:xfrm>
          <a:prstGeom prst="line">
            <a:avLst/>
          </a:prstGeom>
          <a:ln w="25400" cmpd="sng">
            <a:prstDash val="dash"/>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357422" y="5704764"/>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704764"/>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itle 2"/>
          <p:cNvSpPr txBox="1">
            <a:spLocks/>
          </p:cNvSpPr>
          <p:nvPr/>
        </p:nvSpPr>
        <p:spPr bwMode="auto">
          <a:xfrm>
            <a:off x="0" y="188640"/>
            <a:ext cx="7695855" cy="672065"/>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eaLnBrk="0" hangingPunct="0"/>
            <a:r>
              <a:rPr lang="zh-CN" altLang="en-US" sz="2000" dirty="0" smtClean="0">
                <a:solidFill>
                  <a:schemeClr val="bg1"/>
                </a:solidFill>
                <a:latin typeface="黑体" pitchFamily="49" charset="-122"/>
                <a:ea typeface="黑体" pitchFamily="49" charset="-122"/>
              </a:rPr>
              <a:t>业务方案设计</a:t>
            </a:r>
            <a:r>
              <a:rPr lang="en-US" altLang="zh-CN" sz="2000" dirty="0" smtClean="0">
                <a:solidFill>
                  <a:schemeClr val="bg1"/>
                </a:solidFill>
                <a:latin typeface="黑体" pitchFamily="49" charset="-122"/>
                <a:ea typeface="黑体" pitchFamily="49" charset="-122"/>
              </a:rPr>
              <a:t>-</a:t>
            </a:r>
            <a:r>
              <a:rPr lang="zh-CN" altLang="en-US" sz="2000" dirty="0" smtClean="0">
                <a:solidFill>
                  <a:schemeClr val="bg1"/>
                </a:solidFill>
                <a:latin typeface="黑体" pitchFamily="49" charset="-122"/>
                <a:ea typeface="黑体" pitchFamily="49" charset="-122"/>
              </a:rPr>
              <a:t>标准新开店选址与发布</a:t>
            </a:r>
            <a:endParaRPr kumimoji="0" lang="en-US" sz="2000" b="1" i="0" u="none" strike="noStrike" kern="0" cap="none" spc="0" normalizeH="0" baseline="0" noProof="0" dirty="0">
              <a:ln>
                <a:noFill/>
              </a:ln>
              <a:solidFill>
                <a:schemeClr val="bg1"/>
              </a:solidFill>
              <a:effectLst/>
              <a:uLnTx/>
              <a:uFillTx/>
              <a:latin typeface="黑体" pitchFamily="2" charset="-122"/>
              <a:ea typeface="黑体" pitchFamily="2" charset="-122"/>
              <a:cs typeface="+mj-cs"/>
            </a:endParaRPr>
          </a:p>
        </p:txBody>
      </p:sp>
      <p:sp>
        <p:nvSpPr>
          <p:cNvPr id="12" name="Right Arrow 11"/>
          <p:cNvSpPr>
            <a:spLocks noChangeAspect="1"/>
          </p:cNvSpPr>
          <p:nvPr/>
        </p:nvSpPr>
        <p:spPr>
          <a:xfrm>
            <a:off x="3888086" y="5730140"/>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22" name="TextBox 21"/>
          <p:cNvSpPr txBox="1"/>
          <p:nvPr/>
        </p:nvSpPr>
        <p:spPr>
          <a:xfrm>
            <a:off x="357158" y="1428736"/>
            <a:ext cx="8429684" cy="307777"/>
          </a:xfrm>
          <a:prstGeom prst="rect">
            <a:avLst/>
          </a:prstGeom>
          <a:solidFill>
            <a:srgbClr val="92D050"/>
          </a:solidFill>
          <a:ln>
            <a:solidFill>
              <a:schemeClr val="tx2"/>
            </a:solidFill>
          </a:ln>
        </p:spPr>
        <p:txBody>
          <a:bodyPr wrap="square" rtlCol="0">
            <a:spAutoFit/>
          </a:bodyPr>
          <a:lstStyle/>
          <a:p>
            <a:r>
              <a:rPr lang="zh-CN" altLang="en-US" sz="1400" b="1" dirty="0" smtClean="0"/>
              <a:t>标准新开店选址与发布 </a:t>
            </a:r>
            <a:r>
              <a:rPr lang="en-US" altLang="zh-CN" sz="1400" b="1" dirty="0" smtClean="0"/>
              <a:t>–</a:t>
            </a:r>
            <a:r>
              <a:rPr lang="zh-CN" altLang="en-US" sz="1400" b="1" dirty="0" smtClean="0"/>
              <a:t>将商超信息移交流程从标准新店选址与发布流程中分离出来，作为独立流程存在</a:t>
            </a:r>
            <a:endParaRPr lang="en-US" sz="1400" b="1" dirty="0"/>
          </a:p>
        </p:txBody>
      </p:sp>
      <p:pic>
        <p:nvPicPr>
          <p:cNvPr id="2051" name="Picture 3" descr="C:\Users\King\AppData\Local\Temp\标准新店选址与发布.png"/>
          <p:cNvPicPr>
            <a:picLocks noChangeAspect="1" noChangeArrowheads="1"/>
          </p:cNvPicPr>
          <p:nvPr/>
        </p:nvPicPr>
        <p:blipFill>
          <a:blip r:embed="rId2" cstate="print"/>
          <a:srcRect/>
          <a:stretch>
            <a:fillRect/>
          </a:stretch>
        </p:blipFill>
        <p:spPr bwMode="auto">
          <a:xfrm>
            <a:off x="827584" y="1916832"/>
            <a:ext cx="3201456" cy="3597186"/>
          </a:xfrm>
          <a:prstGeom prst="rect">
            <a:avLst/>
          </a:prstGeom>
          <a:noFill/>
        </p:spPr>
      </p:pic>
      <p:pic>
        <p:nvPicPr>
          <p:cNvPr id="2052" name="Picture 4" descr="C:\Users\King\AppData\Local\Temp\商超信息移交 (2).png"/>
          <p:cNvPicPr>
            <a:picLocks noChangeAspect="1" noChangeArrowheads="1"/>
          </p:cNvPicPr>
          <p:nvPr/>
        </p:nvPicPr>
        <p:blipFill>
          <a:blip r:embed="rId3" cstate="print"/>
          <a:srcRect/>
          <a:stretch>
            <a:fillRect/>
          </a:stretch>
        </p:blipFill>
        <p:spPr bwMode="auto">
          <a:xfrm>
            <a:off x="4499992" y="1844824"/>
            <a:ext cx="4279561" cy="3356992"/>
          </a:xfrm>
          <a:prstGeom prst="rect">
            <a:avLst/>
          </a:prstGeom>
          <a:noFill/>
        </p:spPr>
      </p:pic>
      <p:sp>
        <p:nvSpPr>
          <p:cNvPr id="18" name="TextBox 17"/>
          <p:cNvSpPr txBox="1"/>
          <p:nvPr/>
        </p:nvSpPr>
        <p:spPr>
          <a:xfrm>
            <a:off x="4716016" y="2924944"/>
            <a:ext cx="3816424" cy="1800200"/>
          </a:xfrm>
          <a:prstGeom prst="rect">
            <a:avLst/>
          </a:prstGeom>
          <a:solidFill>
            <a:srgbClr val="92D050"/>
          </a:solidFill>
          <a:ln>
            <a:solidFill>
              <a:schemeClr val="tx2"/>
            </a:solidFill>
          </a:ln>
        </p:spPr>
        <p:txBody>
          <a:bodyPr wrap="square" rtlCol="0">
            <a:normAutofit/>
          </a:bodyPr>
          <a:lstStyle/>
          <a:p>
            <a:r>
              <a:rPr lang="zh-CN" altLang="en-US" sz="1400" b="1" dirty="0" smtClean="0"/>
              <a:t>商超信息移交流程结束后需要根据与商超的谈判结果，人为判断是否需要执行“标准新店选址与发布”流程。</a:t>
            </a:r>
            <a:endParaRPr lang="en-US" sz="1400" b="1" dirty="0"/>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565870"/>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380480"/>
          </a:xfrm>
        </p:spPr>
        <p:txBody>
          <a:bodyPr/>
          <a:lstStyle/>
          <a:p>
            <a:r>
              <a:rPr lang="zh-CN" altLang="en-US" dirty="0" smtClean="0"/>
              <a:t>环节简化</a:t>
            </a:r>
            <a:endParaRPr lang="en-US" dirty="0"/>
          </a:p>
        </p:txBody>
      </p:sp>
      <p:cxnSp>
        <p:nvCxnSpPr>
          <p:cNvPr id="6" name="Straight Connector 5"/>
          <p:cNvCxnSpPr/>
          <p:nvPr/>
        </p:nvCxnSpPr>
        <p:spPr>
          <a:xfrm rot="5400000" flipH="1" flipV="1">
            <a:off x="2456325" y="3741423"/>
            <a:ext cx="3945598" cy="1588"/>
          </a:xfrm>
          <a:prstGeom prst="line">
            <a:avLst/>
          </a:prstGeom>
          <a:ln w="25400" cmpd="sng">
            <a:prstDash val="dash"/>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357422" y="5704764"/>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704764"/>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itle 2"/>
          <p:cNvSpPr txBox="1">
            <a:spLocks/>
          </p:cNvSpPr>
          <p:nvPr/>
        </p:nvSpPr>
        <p:spPr bwMode="auto">
          <a:xfrm>
            <a:off x="0" y="188640"/>
            <a:ext cx="7695855" cy="672065"/>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eaLnBrk="0" hangingPunct="0"/>
            <a:r>
              <a:rPr lang="zh-CN" altLang="en-US" sz="2000" dirty="0" smtClean="0">
                <a:solidFill>
                  <a:schemeClr val="bg1"/>
                </a:solidFill>
                <a:latin typeface="黑体" pitchFamily="49" charset="-122"/>
                <a:ea typeface="黑体" pitchFamily="49" charset="-122"/>
              </a:rPr>
              <a:t>业务方案设计</a:t>
            </a:r>
            <a:r>
              <a:rPr lang="en-US" altLang="zh-CN" sz="2000" dirty="0" smtClean="0">
                <a:solidFill>
                  <a:schemeClr val="bg1"/>
                </a:solidFill>
                <a:latin typeface="黑体" pitchFamily="49" charset="-122"/>
                <a:ea typeface="黑体" pitchFamily="49" charset="-122"/>
              </a:rPr>
              <a:t>-</a:t>
            </a:r>
            <a:r>
              <a:rPr lang="zh-CN" altLang="en-US" sz="2000" dirty="0" smtClean="0">
                <a:solidFill>
                  <a:schemeClr val="bg1"/>
                </a:solidFill>
                <a:latin typeface="黑体" pitchFamily="49" charset="-122"/>
                <a:ea typeface="黑体" pitchFamily="49" charset="-122"/>
              </a:rPr>
              <a:t>标准新开店选址与发布</a:t>
            </a:r>
            <a:endParaRPr kumimoji="0" lang="en-US" sz="2000" b="1" i="0" u="none" strike="noStrike" kern="0" cap="none" spc="0" normalizeH="0" baseline="0" noProof="0" dirty="0">
              <a:ln>
                <a:noFill/>
              </a:ln>
              <a:solidFill>
                <a:schemeClr val="bg1"/>
              </a:solidFill>
              <a:effectLst/>
              <a:uLnTx/>
              <a:uFillTx/>
              <a:latin typeface="黑体" pitchFamily="2" charset="-122"/>
              <a:ea typeface="黑体" pitchFamily="2" charset="-122"/>
              <a:cs typeface="+mj-cs"/>
            </a:endParaRPr>
          </a:p>
        </p:txBody>
      </p:sp>
      <p:sp>
        <p:nvSpPr>
          <p:cNvPr id="12" name="Right Arrow 11"/>
          <p:cNvSpPr>
            <a:spLocks noChangeAspect="1"/>
          </p:cNvSpPr>
          <p:nvPr/>
        </p:nvSpPr>
        <p:spPr>
          <a:xfrm>
            <a:off x="3888086" y="5730140"/>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22" name="TextBox 21"/>
          <p:cNvSpPr txBox="1"/>
          <p:nvPr/>
        </p:nvSpPr>
        <p:spPr>
          <a:xfrm>
            <a:off x="357158" y="1428736"/>
            <a:ext cx="8429684" cy="307777"/>
          </a:xfrm>
          <a:prstGeom prst="rect">
            <a:avLst/>
          </a:prstGeom>
          <a:solidFill>
            <a:srgbClr val="92D050"/>
          </a:solidFill>
          <a:ln>
            <a:solidFill>
              <a:schemeClr val="tx2"/>
            </a:solidFill>
          </a:ln>
        </p:spPr>
        <p:txBody>
          <a:bodyPr wrap="square" rtlCol="0">
            <a:spAutoFit/>
          </a:bodyPr>
          <a:lstStyle/>
          <a:p>
            <a:r>
              <a:rPr lang="zh-CN" altLang="en-US" sz="1400" b="1" dirty="0" smtClean="0"/>
              <a:t>标准新开店选址与发布 </a:t>
            </a:r>
            <a:r>
              <a:rPr lang="en-US" altLang="zh-CN" sz="1400" b="1" dirty="0" smtClean="0"/>
              <a:t>–</a:t>
            </a:r>
            <a:r>
              <a:rPr lang="zh-CN" altLang="en-US" sz="1400" b="1" dirty="0" smtClean="0"/>
              <a:t>在新门店信息移交子流程中去除“发布新门店信息移交单”环节</a:t>
            </a:r>
            <a:endParaRPr lang="en-US" sz="1400" b="1" dirty="0"/>
          </a:p>
        </p:txBody>
      </p:sp>
      <p:pic>
        <p:nvPicPr>
          <p:cNvPr id="3074" name="Picture 2" descr="C:\Users\King\AppData\Local\Temp\标准新店选址与发布 (3).png"/>
          <p:cNvPicPr>
            <a:picLocks noChangeAspect="1" noChangeArrowheads="1"/>
          </p:cNvPicPr>
          <p:nvPr/>
        </p:nvPicPr>
        <p:blipFill>
          <a:blip r:embed="rId2" cstate="print"/>
          <a:srcRect/>
          <a:stretch>
            <a:fillRect/>
          </a:stretch>
        </p:blipFill>
        <p:spPr bwMode="auto">
          <a:xfrm>
            <a:off x="251520" y="2492896"/>
            <a:ext cx="4027428" cy="2351534"/>
          </a:xfrm>
          <a:prstGeom prst="rect">
            <a:avLst/>
          </a:prstGeom>
          <a:noFill/>
        </p:spPr>
      </p:pic>
      <p:pic>
        <p:nvPicPr>
          <p:cNvPr id="3075" name="Picture 3" descr="C:\Users\King\AppData\Local\Temp\新店信息移交.png"/>
          <p:cNvPicPr>
            <a:picLocks noChangeAspect="1" noChangeArrowheads="1"/>
          </p:cNvPicPr>
          <p:nvPr/>
        </p:nvPicPr>
        <p:blipFill>
          <a:blip r:embed="rId3" cstate="print"/>
          <a:srcRect/>
          <a:stretch>
            <a:fillRect/>
          </a:stretch>
        </p:blipFill>
        <p:spPr bwMode="auto">
          <a:xfrm>
            <a:off x="4788024" y="2276872"/>
            <a:ext cx="4032448" cy="2982966"/>
          </a:xfrm>
          <a:prstGeom prst="rect">
            <a:avLst/>
          </a:prstGeom>
          <a:noFill/>
        </p:spPr>
      </p:pic>
      <p:sp>
        <p:nvSpPr>
          <p:cNvPr id="18" name="TextBox 17"/>
          <p:cNvSpPr txBox="1"/>
          <p:nvPr/>
        </p:nvSpPr>
        <p:spPr>
          <a:xfrm>
            <a:off x="4716016" y="2924944"/>
            <a:ext cx="3816424" cy="1800200"/>
          </a:xfrm>
          <a:prstGeom prst="rect">
            <a:avLst/>
          </a:prstGeom>
          <a:solidFill>
            <a:srgbClr val="92D050"/>
          </a:solidFill>
          <a:ln>
            <a:solidFill>
              <a:schemeClr val="tx2"/>
            </a:solidFill>
          </a:ln>
        </p:spPr>
        <p:txBody>
          <a:bodyPr wrap="square" rtlCol="0">
            <a:normAutofit/>
          </a:bodyPr>
          <a:lstStyle/>
          <a:p>
            <a:r>
              <a:rPr lang="zh-CN" altLang="en-US" sz="1400" b="1" dirty="0" smtClean="0"/>
              <a:t>由于此环节下方的会签环节就是向所有相关部门发布移交信息，故建议去除重复环节操作</a:t>
            </a:r>
            <a:endParaRPr lang="en-US" sz="1400" b="1" dirty="0"/>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p:txBody>
          <a:bodyPr/>
          <a:lstStyle/>
          <a:p>
            <a:r>
              <a:rPr lang="zh-CN" altLang="en-US" dirty="0" smtClean="0"/>
              <a:t>蓝图设计关键设计原则</a:t>
            </a:r>
          </a:p>
        </p:txBody>
      </p:sp>
      <p:sp>
        <p:nvSpPr>
          <p:cNvPr id="10243" name="内容占位符 2"/>
          <p:cNvSpPr>
            <a:spLocks noGrp="1"/>
          </p:cNvSpPr>
          <p:nvPr>
            <p:ph idx="1"/>
          </p:nvPr>
        </p:nvSpPr>
        <p:spPr>
          <a:xfrm>
            <a:off x="206375" y="962025"/>
            <a:ext cx="8745538" cy="6289790"/>
          </a:xfrm>
        </p:spPr>
        <p:txBody>
          <a:bodyPr/>
          <a:lstStyle/>
          <a:p>
            <a:pPr>
              <a:buClrTx/>
            </a:pPr>
            <a:r>
              <a:rPr lang="en-US" altLang="zh-CN" dirty="0" smtClean="0">
                <a:ea typeface="宋体" pitchFamily="2" charset="-122"/>
              </a:rPr>
              <a:t>T-BPM</a:t>
            </a:r>
            <a:r>
              <a:rPr lang="zh-CN" altLang="zh-CN" dirty="0" smtClean="0">
                <a:ea typeface="宋体" pitchFamily="2" charset="-122"/>
              </a:rPr>
              <a:t>项目核心设计原则</a:t>
            </a:r>
            <a:endParaRPr lang="en-US" altLang="zh-CN" dirty="0" smtClean="0">
              <a:ea typeface="宋体" pitchFamily="2" charset="-122"/>
            </a:endParaRPr>
          </a:p>
          <a:p>
            <a:endParaRPr lang="zh-CN" altLang="zh-CN" dirty="0" smtClean="0">
              <a:ea typeface="宋体" pitchFamily="2" charset="-122"/>
            </a:endParaRPr>
          </a:p>
          <a:p>
            <a:pPr lvl="1">
              <a:buFont typeface="Arial" pitchFamily="34" charset="0"/>
              <a:buChar char="•"/>
            </a:pPr>
            <a:endParaRPr lang="en-US" altLang="zh-CN" dirty="0" smtClean="0">
              <a:ea typeface="宋体" pitchFamily="2" charset="-122"/>
            </a:endParaRPr>
          </a:p>
          <a:p>
            <a:pPr lvl="1">
              <a:buFont typeface="Arial" pitchFamily="34" charset="0"/>
              <a:buChar char="•"/>
            </a:pPr>
            <a:endParaRPr lang="en-US" altLang="zh-CN" dirty="0" smtClean="0">
              <a:ea typeface="宋体" pitchFamily="2" charset="-122"/>
            </a:endParaRPr>
          </a:p>
          <a:p>
            <a:pPr lvl="1">
              <a:buFont typeface="Arial" pitchFamily="34" charset="0"/>
              <a:buChar char="•"/>
            </a:pPr>
            <a:endParaRPr lang="en-US" altLang="zh-CN" dirty="0" smtClean="0">
              <a:ea typeface="宋体" pitchFamily="2" charset="-122"/>
            </a:endParaRPr>
          </a:p>
          <a:p>
            <a:pPr lvl="1">
              <a:buFont typeface="Arial" pitchFamily="34" charset="0"/>
              <a:buChar char="•"/>
            </a:pPr>
            <a:endParaRPr lang="en-US" altLang="zh-CN" dirty="0" smtClean="0">
              <a:ea typeface="宋体" pitchFamily="2" charset="-122"/>
            </a:endParaRPr>
          </a:p>
          <a:p>
            <a:pPr lvl="1">
              <a:buFont typeface="Arial" pitchFamily="34" charset="0"/>
              <a:buChar char="•"/>
            </a:pPr>
            <a:endParaRPr lang="en-US" altLang="zh-CN" dirty="0" smtClean="0">
              <a:ea typeface="宋体" pitchFamily="2" charset="-122"/>
            </a:endParaRPr>
          </a:p>
          <a:p>
            <a:pPr lvl="1">
              <a:buFont typeface="Arial" pitchFamily="34" charset="0"/>
              <a:buChar char="•"/>
            </a:pPr>
            <a:endParaRPr lang="en-US" altLang="zh-CN" dirty="0" smtClean="0">
              <a:ea typeface="宋体" pitchFamily="2" charset="-122"/>
            </a:endParaRPr>
          </a:p>
          <a:p>
            <a:pPr lvl="1">
              <a:buFont typeface="Arial" pitchFamily="34" charset="0"/>
              <a:buChar char="•"/>
            </a:pPr>
            <a:endParaRPr lang="en-US" altLang="zh-CN" dirty="0" smtClean="0">
              <a:ea typeface="宋体" pitchFamily="2" charset="-122"/>
            </a:endParaRPr>
          </a:p>
          <a:p>
            <a:pPr lvl="1">
              <a:buFont typeface="Arial" pitchFamily="34" charset="0"/>
              <a:buChar char="•"/>
            </a:pPr>
            <a:endParaRPr lang="en-US" altLang="zh-CN" dirty="0" smtClean="0">
              <a:ea typeface="宋体" pitchFamily="2" charset="-122"/>
            </a:endParaRPr>
          </a:p>
          <a:p>
            <a:pPr lvl="1">
              <a:buFont typeface="Arial" pitchFamily="34" charset="0"/>
              <a:buChar char="•"/>
            </a:pPr>
            <a:endParaRPr lang="zh-CN" altLang="zh-CN" dirty="0" smtClean="0">
              <a:ea typeface="宋体" pitchFamily="2" charset="-122"/>
            </a:endParaRPr>
          </a:p>
          <a:p>
            <a:pPr lvl="1">
              <a:buFont typeface="Arial" pitchFamily="34" charset="0"/>
              <a:buChar char="•"/>
            </a:pPr>
            <a:endParaRPr lang="en-US" altLang="zh-CN" dirty="0" smtClean="0">
              <a:ea typeface="宋体" pitchFamily="2" charset="-122"/>
            </a:endParaRPr>
          </a:p>
          <a:p>
            <a:pPr lvl="1">
              <a:buFont typeface="Arial" pitchFamily="34" charset="0"/>
              <a:buChar char="•"/>
            </a:pPr>
            <a:r>
              <a:rPr lang="zh-CN" altLang="zh-CN" sz="1600" dirty="0" smtClean="0">
                <a:ea typeface="宋体" pitchFamily="2" charset="-122"/>
              </a:rPr>
              <a:t>从提升业务运营效率的角度，我们提出以下几方面的指标，期望以此来帮助来伊份衡量与管控此次项目，并实现业务流程平台的长远价值</a:t>
            </a:r>
          </a:p>
          <a:p>
            <a:endParaRPr lang="zh-CN" altLang="en-US" dirty="0" smtClean="0">
              <a:ea typeface="宋体" pitchFamily="2" charset="-122"/>
            </a:endParaRPr>
          </a:p>
        </p:txBody>
      </p:sp>
      <p:sp>
        <p:nvSpPr>
          <p:cNvPr id="10244" name="页脚占位符 3"/>
          <p:cNvSpPr>
            <a:spLocks noGrp="1"/>
          </p:cNvSpPr>
          <p:nvPr>
            <p:ph type="ftr"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grpSp>
        <p:nvGrpSpPr>
          <p:cNvPr id="2" name="Group 4416"/>
          <p:cNvGrpSpPr>
            <a:grpSpLocks/>
          </p:cNvGrpSpPr>
          <p:nvPr/>
        </p:nvGrpSpPr>
        <p:grpSpPr bwMode="auto">
          <a:xfrm>
            <a:off x="130175" y="1546225"/>
            <a:ext cx="8360350" cy="4155394"/>
            <a:chOff x="116" y="890"/>
            <a:chExt cx="5440" cy="2704"/>
          </a:xfrm>
        </p:grpSpPr>
        <p:sp>
          <p:nvSpPr>
            <p:cNvPr id="8" name="Line 4338"/>
            <p:cNvSpPr>
              <a:spLocks noChangeShapeType="1"/>
            </p:cNvSpPr>
            <p:nvPr/>
          </p:nvSpPr>
          <p:spPr bwMode="auto">
            <a:xfrm flipH="1">
              <a:off x="741" y="2175"/>
              <a:ext cx="368" cy="662"/>
            </a:xfrm>
            <a:prstGeom prst="line">
              <a:avLst/>
            </a:prstGeom>
            <a:noFill/>
            <a:ln w="15875" cap="rnd">
              <a:solidFill>
                <a:schemeClr val="tx1"/>
              </a:solidFill>
              <a:prstDash val="sysDot"/>
              <a:round/>
              <a:headEnd/>
              <a:tailEnd/>
            </a:ln>
            <a:effectLst/>
          </p:spPr>
          <p:txBody>
            <a:bodyPr wrap="none" lIns="92075" tIns="46038" rIns="92075" bIns="46038" anchor="ctr"/>
            <a:lstStyle/>
            <a:p>
              <a:endParaRPr lang="en-US"/>
            </a:p>
          </p:txBody>
        </p:sp>
        <p:sp>
          <p:nvSpPr>
            <p:cNvPr id="9" name="Line 4337"/>
            <p:cNvSpPr>
              <a:spLocks noChangeShapeType="1"/>
            </p:cNvSpPr>
            <p:nvPr/>
          </p:nvSpPr>
          <p:spPr bwMode="auto">
            <a:xfrm>
              <a:off x="2489" y="2247"/>
              <a:ext cx="370" cy="668"/>
            </a:xfrm>
            <a:prstGeom prst="line">
              <a:avLst/>
            </a:prstGeom>
            <a:noFill/>
            <a:ln w="15875" cap="rnd">
              <a:solidFill>
                <a:schemeClr val="tx1"/>
              </a:solidFill>
              <a:prstDash val="sysDot"/>
              <a:round/>
              <a:headEnd/>
              <a:tailEnd/>
            </a:ln>
            <a:effectLst/>
          </p:spPr>
          <p:txBody>
            <a:bodyPr wrap="none" lIns="92075" tIns="46038" rIns="92075" bIns="46038" anchor="ctr"/>
            <a:lstStyle/>
            <a:p>
              <a:endParaRPr lang="en-US"/>
            </a:p>
          </p:txBody>
        </p:sp>
        <p:sp>
          <p:nvSpPr>
            <p:cNvPr id="10" name="Freeform 4314"/>
            <p:cNvSpPr>
              <a:spLocks/>
            </p:cNvSpPr>
            <p:nvPr/>
          </p:nvSpPr>
          <p:spPr bwMode="auto">
            <a:xfrm>
              <a:off x="1741" y="890"/>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path>
              </a:pathLst>
            </a:custGeom>
            <a:solidFill>
              <a:srgbClr val="FFFFFF"/>
            </a:solidFill>
            <a:ln w="9525">
              <a:solidFill>
                <a:srgbClr val="000000"/>
              </a:solidFill>
              <a:prstDash val="solid"/>
              <a:round/>
              <a:headEnd/>
              <a:tailEnd/>
            </a:ln>
          </p:spPr>
          <p:txBody>
            <a:bodyPr/>
            <a:lstStyle/>
            <a:p>
              <a:endParaRPr lang="en-US"/>
            </a:p>
          </p:txBody>
        </p:sp>
        <p:sp>
          <p:nvSpPr>
            <p:cNvPr id="11" name="Rectangle 4315"/>
            <p:cNvSpPr>
              <a:spLocks noChangeArrowheads="1"/>
            </p:cNvSpPr>
            <p:nvPr/>
          </p:nvSpPr>
          <p:spPr bwMode="auto">
            <a:xfrm>
              <a:off x="1442" y="1099"/>
              <a:ext cx="1" cy="1"/>
            </a:xfrm>
            <a:prstGeom prst="rect">
              <a:avLst/>
            </a:prstGeom>
            <a:solidFill>
              <a:srgbClr val="FFFFFF"/>
            </a:solidFill>
            <a:ln w="9525">
              <a:solidFill>
                <a:srgbClr val="000000"/>
              </a:solidFill>
              <a:miter lim="800000"/>
              <a:headEnd/>
              <a:tailEnd/>
            </a:ln>
          </p:spPr>
          <p:txBody>
            <a:bodyPr/>
            <a:lstStyle/>
            <a:p>
              <a:endParaRPr lang="zh-CN" altLang="en-US"/>
            </a:p>
          </p:txBody>
        </p:sp>
        <p:sp>
          <p:nvSpPr>
            <p:cNvPr id="12" name="Rectangle 4316"/>
            <p:cNvSpPr>
              <a:spLocks noChangeArrowheads="1"/>
            </p:cNvSpPr>
            <p:nvPr/>
          </p:nvSpPr>
          <p:spPr bwMode="auto">
            <a:xfrm>
              <a:off x="1442" y="1099"/>
              <a:ext cx="1" cy="1"/>
            </a:xfrm>
            <a:prstGeom prst="rect">
              <a:avLst/>
            </a:prstGeom>
            <a:solidFill>
              <a:srgbClr val="FFFFFF"/>
            </a:solidFill>
            <a:ln w="9525">
              <a:solidFill>
                <a:srgbClr val="000000"/>
              </a:solidFill>
              <a:miter lim="800000"/>
              <a:headEnd/>
              <a:tailEnd/>
            </a:ln>
          </p:spPr>
          <p:txBody>
            <a:bodyPr/>
            <a:lstStyle/>
            <a:p>
              <a:endParaRPr lang="zh-CN" altLang="en-US"/>
            </a:p>
          </p:txBody>
        </p:sp>
        <p:sp>
          <p:nvSpPr>
            <p:cNvPr id="13" name="Freeform 4317"/>
            <p:cNvSpPr>
              <a:spLocks/>
            </p:cNvSpPr>
            <p:nvPr/>
          </p:nvSpPr>
          <p:spPr bwMode="auto">
            <a:xfrm>
              <a:off x="1442" y="109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path>
              </a:pathLst>
            </a:custGeom>
            <a:solidFill>
              <a:srgbClr val="FFFFFF"/>
            </a:solidFill>
            <a:ln w="9525">
              <a:solidFill>
                <a:srgbClr val="000000"/>
              </a:solidFill>
              <a:prstDash val="solid"/>
              <a:round/>
              <a:headEnd/>
              <a:tailEnd/>
            </a:ln>
          </p:spPr>
          <p:txBody>
            <a:bodyPr/>
            <a:lstStyle/>
            <a:p>
              <a:endParaRPr lang="en-US"/>
            </a:p>
          </p:txBody>
        </p:sp>
        <p:sp>
          <p:nvSpPr>
            <p:cNvPr id="14" name="Freeform 4320"/>
            <p:cNvSpPr>
              <a:spLocks/>
            </p:cNvSpPr>
            <p:nvPr/>
          </p:nvSpPr>
          <p:spPr bwMode="auto">
            <a:xfrm>
              <a:off x="116" y="2967"/>
              <a:ext cx="2649" cy="551"/>
            </a:xfrm>
            <a:custGeom>
              <a:avLst/>
              <a:gdLst>
                <a:gd name="T0" fmla="*/ 222 w 3085"/>
                <a:gd name="T1" fmla="*/ 0 h 642"/>
                <a:gd name="T2" fmla="*/ 0 w 3085"/>
                <a:gd name="T3" fmla="*/ 406 h 642"/>
                <a:gd name="T4" fmla="*/ 978 w 3085"/>
                <a:gd name="T5" fmla="*/ 406 h 642"/>
                <a:gd name="T6" fmla="*/ 978 w 3085"/>
                <a:gd name="T7" fmla="*/ 406 h 642"/>
                <a:gd name="T8" fmla="*/ 1953 w 3085"/>
                <a:gd name="T9" fmla="*/ 406 h 642"/>
                <a:gd name="T10" fmla="*/ 1731 w 3085"/>
                <a:gd name="T11" fmla="*/ 0 h 642"/>
                <a:gd name="T12" fmla="*/ 222 w 3085"/>
                <a:gd name="T13" fmla="*/ 0 h 6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85" h="642">
                  <a:moveTo>
                    <a:pt x="352" y="0"/>
                  </a:moveTo>
                  <a:lnTo>
                    <a:pt x="0" y="642"/>
                  </a:lnTo>
                  <a:lnTo>
                    <a:pt x="1544" y="642"/>
                  </a:lnTo>
                  <a:lnTo>
                    <a:pt x="3085" y="642"/>
                  </a:lnTo>
                  <a:lnTo>
                    <a:pt x="2734" y="0"/>
                  </a:lnTo>
                  <a:lnTo>
                    <a:pt x="352" y="0"/>
                  </a:lnTo>
                  <a:close/>
                </a:path>
              </a:pathLst>
            </a:custGeom>
            <a:gradFill rotWithShape="1">
              <a:gsLst>
                <a:gs pos="0">
                  <a:srgbClr val="FFCC00"/>
                </a:gs>
                <a:gs pos="100000">
                  <a:srgbClr val="FF9900"/>
                </a:gs>
              </a:gsLst>
              <a:lin ang="5400000" scaled="1"/>
            </a:gradFill>
            <a:ln w="9525">
              <a:noFill/>
              <a:prstDash val="solid"/>
              <a:round/>
              <a:headEnd/>
              <a:tailEnd/>
            </a:ln>
          </p:spPr>
          <p:txBody>
            <a:bodyPr/>
            <a:lstStyle/>
            <a:p>
              <a:endParaRPr lang="en-US"/>
            </a:p>
          </p:txBody>
        </p:sp>
        <p:sp>
          <p:nvSpPr>
            <p:cNvPr id="15" name="Freeform 4324"/>
            <p:cNvSpPr>
              <a:spLocks/>
            </p:cNvSpPr>
            <p:nvPr/>
          </p:nvSpPr>
          <p:spPr bwMode="auto">
            <a:xfrm>
              <a:off x="423" y="2793"/>
              <a:ext cx="2383" cy="174"/>
            </a:xfrm>
            <a:custGeom>
              <a:avLst/>
              <a:gdLst>
                <a:gd name="T0" fmla="*/ 249 w 2776"/>
                <a:gd name="T1" fmla="*/ 0 h 202"/>
                <a:gd name="T2" fmla="*/ 0 w 2776"/>
                <a:gd name="T3" fmla="*/ 129 h 202"/>
                <a:gd name="T4" fmla="*/ 1507 w 2776"/>
                <a:gd name="T5" fmla="*/ 129 h 202"/>
                <a:gd name="T6" fmla="*/ 1756 w 2776"/>
                <a:gd name="T7" fmla="*/ 0 h 202"/>
                <a:gd name="T8" fmla="*/ 249 w 2776"/>
                <a:gd name="T9" fmla="*/ 0 h 2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6" h="202">
                  <a:moveTo>
                    <a:pt x="394" y="0"/>
                  </a:moveTo>
                  <a:lnTo>
                    <a:pt x="0" y="202"/>
                  </a:lnTo>
                  <a:lnTo>
                    <a:pt x="2382" y="202"/>
                  </a:lnTo>
                  <a:lnTo>
                    <a:pt x="2776" y="0"/>
                  </a:lnTo>
                  <a:lnTo>
                    <a:pt x="394" y="0"/>
                  </a:lnTo>
                  <a:close/>
                </a:path>
              </a:pathLst>
            </a:custGeom>
            <a:solidFill>
              <a:srgbClr val="DC8300"/>
            </a:solidFill>
            <a:ln w="9525">
              <a:noFill/>
              <a:prstDash val="solid"/>
              <a:round/>
              <a:headEnd/>
              <a:tailEnd/>
            </a:ln>
          </p:spPr>
          <p:txBody>
            <a:bodyPr/>
            <a:lstStyle/>
            <a:p>
              <a:endParaRPr lang="en-US"/>
            </a:p>
          </p:txBody>
        </p:sp>
        <p:sp>
          <p:nvSpPr>
            <p:cNvPr id="16" name="Freeform 4325"/>
            <p:cNvSpPr>
              <a:spLocks/>
            </p:cNvSpPr>
            <p:nvPr/>
          </p:nvSpPr>
          <p:spPr bwMode="auto">
            <a:xfrm>
              <a:off x="2463" y="2793"/>
              <a:ext cx="641" cy="725"/>
            </a:xfrm>
            <a:custGeom>
              <a:avLst/>
              <a:gdLst>
                <a:gd name="T0" fmla="*/ 250 w 746"/>
                <a:gd name="T1" fmla="*/ 0 h 844"/>
                <a:gd name="T2" fmla="*/ 250 w 746"/>
                <a:gd name="T3" fmla="*/ 0 h 844"/>
                <a:gd name="T4" fmla="*/ 0 w 746"/>
                <a:gd name="T5" fmla="*/ 128 h 844"/>
                <a:gd name="T6" fmla="*/ 0 w 746"/>
                <a:gd name="T7" fmla="*/ 128 h 844"/>
                <a:gd name="T8" fmla="*/ 223 w 746"/>
                <a:gd name="T9" fmla="*/ 535 h 844"/>
                <a:gd name="T10" fmla="*/ 473 w 746"/>
                <a:gd name="T11" fmla="*/ 406 h 844"/>
                <a:gd name="T12" fmla="*/ 250 w 746"/>
                <a:gd name="T13" fmla="*/ 0 h 8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46" h="844">
                  <a:moveTo>
                    <a:pt x="394" y="0"/>
                  </a:moveTo>
                  <a:lnTo>
                    <a:pt x="394" y="0"/>
                  </a:lnTo>
                  <a:lnTo>
                    <a:pt x="0" y="202"/>
                  </a:lnTo>
                  <a:lnTo>
                    <a:pt x="351" y="844"/>
                  </a:lnTo>
                  <a:lnTo>
                    <a:pt x="746" y="641"/>
                  </a:lnTo>
                  <a:lnTo>
                    <a:pt x="394" y="0"/>
                  </a:lnTo>
                  <a:close/>
                </a:path>
              </a:pathLst>
            </a:custGeom>
            <a:solidFill>
              <a:srgbClr val="FF9900"/>
            </a:solidFill>
            <a:ln w="9525">
              <a:noFill/>
              <a:prstDash val="solid"/>
              <a:round/>
              <a:headEnd/>
              <a:tailEnd/>
            </a:ln>
          </p:spPr>
          <p:txBody>
            <a:bodyPr/>
            <a:lstStyle/>
            <a:p>
              <a:endParaRPr lang="en-US"/>
            </a:p>
          </p:txBody>
        </p:sp>
        <p:sp>
          <p:nvSpPr>
            <p:cNvPr id="17" name="Line 4335"/>
            <p:cNvSpPr>
              <a:spLocks noChangeShapeType="1"/>
            </p:cNvSpPr>
            <p:nvPr/>
          </p:nvSpPr>
          <p:spPr bwMode="auto">
            <a:xfrm flipH="1">
              <a:off x="426" y="2387"/>
              <a:ext cx="325" cy="589"/>
            </a:xfrm>
            <a:prstGeom prst="line">
              <a:avLst/>
            </a:prstGeom>
            <a:noFill/>
            <a:ln w="15875" cap="rnd">
              <a:solidFill>
                <a:schemeClr val="tx1"/>
              </a:solidFill>
              <a:prstDash val="sysDot"/>
              <a:round/>
              <a:headEnd/>
              <a:tailEnd/>
            </a:ln>
            <a:effectLst/>
          </p:spPr>
          <p:txBody>
            <a:bodyPr wrap="none" lIns="92075" tIns="46038" rIns="92075" bIns="46038" anchor="ctr"/>
            <a:lstStyle/>
            <a:p>
              <a:endParaRPr lang="en-US"/>
            </a:p>
          </p:txBody>
        </p:sp>
        <p:sp>
          <p:nvSpPr>
            <p:cNvPr id="18" name="Line 4336"/>
            <p:cNvSpPr>
              <a:spLocks noChangeShapeType="1"/>
            </p:cNvSpPr>
            <p:nvPr/>
          </p:nvSpPr>
          <p:spPr bwMode="auto">
            <a:xfrm>
              <a:off x="2157" y="2387"/>
              <a:ext cx="318" cy="589"/>
            </a:xfrm>
            <a:prstGeom prst="line">
              <a:avLst/>
            </a:prstGeom>
            <a:noFill/>
            <a:ln w="15875" cap="rnd">
              <a:solidFill>
                <a:schemeClr val="tx1"/>
              </a:solidFill>
              <a:prstDash val="sysDot"/>
              <a:round/>
              <a:headEnd/>
              <a:tailEnd/>
            </a:ln>
            <a:effectLst/>
          </p:spPr>
          <p:txBody>
            <a:bodyPr wrap="none" lIns="92075" tIns="46038" rIns="92075" bIns="46038" anchor="ctr"/>
            <a:lstStyle/>
            <a:p>
              <a:endParaRPr lang="en-US"/>
            </a:p>
          </p:txBody>
        </p:sp>
        <p:sp>
          <p:nvSpPr>
            <p:cNvPr id="19" name="Freeform 4319"/>
            <p:cNvSpPr>
              <a:spLocks/>
            </p:cNvSpPr>
            <p:nvPr/>
          </p:nvSpPr>
          <p:spPr bwMode="auto">
            <a:xfrm>
              <a:off x="622" y="2124"/>
              <a:ext cx="1637" cy="471"/>
            </a:xfrm>
            <a:custGeom>
              <a:avLst/>
              <a:gdLst>
                <a:gd name="T0" fmla="*/ 1016 w 1907"/>
                <a:gd name="T1" fmla="*/ 0 h 549"/>
                <a:gd name="T2" fmla="*/ 190 w 1907"/>
                <a:gd name="T3" fmla="*/ 0 h 549"/>
                <a:gd name="T4" fmla="*/ 0 w 1907"/>
                <a:gd name="T5" fmla="*/ 347 h 549"/>
                <a:gd name="T6" fmla="*/ 1206 w 1907"/>
                <a:gd name="T7" fmla="*/ 347 h 549"/>
                <a:gd name="T8" fmla="*/ 1016 w 1907"/>
                <a:gd name="T9" fmla="*/ 0 h 5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7" h="549">
                  <a:moveTo>
                    <a:pt x="1607" y="0"/>
                  </a:moveTo>
                  <a:lnTo>
                    <a:pt x="300" y="0"/>
                  </a:lnTo>
                  <a:lnTo>
                    <a:pt x="0" y="549"/>
                  </a:lnTo>
                  <a:lnTo>
                    <a:pt x="1907" y="549"/>
                  </a:lnTo>
                  <a:lnTo>
                    <a:pt x="1607" y="0"/>
                  </a:lnTo>
                  <a:close/>
                </a:path>
              </a:pathLst>
            </a:custGeom>
            <a:gradFill rotWithShape="1">
              <a:gsLst>
                <a:gs pos="0">
                  <a:srgbClr val="C1FF13"/>
                </a:gs>
                <a:gs pos="100000">
                  <a:srgbClr val="00B200"/>
                </a:gs>
              </a:gsLst>
              <a:lin ang="5400000" scaled="1"/>
            </a:gradFill>
            <a:ln w="9525">
              <a:noFill/>
              <a:prstDash val="solid"/>
              <a:round/>
              <a:headEnd/>
              <a:tailEnd/>
            </a:ln>
          </p:spPr>
          <p:txBody>
            <a:bodyPr/>
            <a:lstStyle/>
            <a:p>
              <a:endParaRPr lang="en-US"/>
            </a:p>
          </p:txBody>
        </p:sp>
        <p:sp>
          <p:nvSpPr>
            <p:cNvPr id="20" name="Freeform 4322"/>
            <p:cNvSpPr>
              <a:spLocks/>
            </p:cNvSpPr>
            <p:nvPr/>
          </p:nvSpPr>
          <p:spPr bwMode="auto">
            <a:xfrm>
              <a:off x="879" y="1950"/>
              <a:ext cx="1460" cy="174"/>
            </a:xfrm>
            <a:custGeom>
              <a:avLst/>
              <a:gdLst>
                <a:gd name="T0" fmla="*/ 250 w 1700"/>
                <a:gd name="T1" fmla="*/ 0 h 202"/>
                <a:gd name="T2" fmla="*/ 0 w 1700"/>
                <a:gd name="T3" fmla="*/ 129 h 202"/>
                <a:gd name="T4" fmla="*/ 828 w 1700"/>
                <a:gd name="T5" fmla="*/ 129 h 202"/>
                <a:gd name="T6" fmla="*/ 1077 w 1700"/>
                <a:gd name="T7" fmla="*/ 0 h 202"/>
                <a:gd name="T8" fmla="*/ 250 w 1700"/>
                <a:gd name="T9" fmla="*/ 0 h 2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00" h="202">
                  <a:moveTo>
                    <a:pt x="395" y="0"/>
                  </a:moveTo>
                  <a:lnTo>
                    <a:pt x="0" y="202"/>
                  </a:lnTo>
                  <a:lnTo>
                    <a:pt x="1306" y="202"/>
                  </a:lnTo>
                  <a:lnTo>
                    <a:pt x="1700" y="0"/>
                  </a:lnTo>
                  <a:lnTo>
                    <a:pt x="395" y="0"/>
                  </a:lnTo>
                  <a:close/>
                </a:path>
              </a:pathLst>
            </a:custGeom>
            <a:solidFill>
              <a:srgbClr val="7DAA00"/>
            </a:solidFill>
            <a:ln w="9525">
              <a:noFill/>
              <a:prstDash val="solid"/>
              <a:round/>
              <a:headEnd/>
              <a:tailEnd/>
            </a:ln>
          </p:spPr>
          <p:txBody>
            <a:bodyPr/>
            <a:lstStyle/>
            <a:p>
              <a:endParaRPr lang="en-US"/>
            </a:p>
          </p:txBody>
        </p:sp>
        <p:sp>
          <p:nvSpPr>
            <p:cNvPr id="21" name="Freeform 4323"/>
            <p:cNvSpPr>
              <a:spLocks/>
            </p:cNvSpPr>
            <p:nvPr/>
          </p:nvSpPr>
          <p:spPr bwMode="auto">
            <a:xfrm>
              <a:off x="2001" y="1950"/>
              <a:ext cx="597" cy="645"/>
            </a:xfrm>
            <a:custGeom>
              <a:avLst/>
              <a:gdLst>
                <a:gd name="T0" fmla="*/ 250 w 696"/>
                <a:gd name="T1" fmla="*/ 0 h 751"/>
                <a:gd name="T2" fmla="*/ 249 w 696"/>
                <a:gd name="T3" fmla="*/ 0 h 751"/>
                <a:gd name="T4" fmla="*/ 0 w 696"/>
                <a:gd name="T5" fmla="*/ 128 h 751"/>
                <a:gd name="T6" fmla="*/ 1 w 696"/>
                <a:gd name="T7" fmla="*/ 128 h 751"/>
                <a:gd name="T8" fmla="*/ 190 w 696"/>
                <a:gd name="T9" fmla="*/ 476 h 751"/>
                <a:gd name="T10" fmla="*/ 439 w 696"/>
                <a:gd name="T11" fmla="*/ 348 h 751"/>
                <a:gd name="T12" fmla="*/ 250 w 696"/>
                <a:gd name="T13" fmla="*/ 0 h 75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96" h="751">
                  <a:moveTo>
                    <a:pt x="396" y="0"/>
                  </a:moveTo>
                  <a:lnTo>
                    <a:pt x="394" y="0"/>
                  </a:lnTo>
                  <a:lnTo>
                    <a:pt x="0" y="202"/>
                  </a:lnTo>
                  <a:lnTo>
                    <a:pt x="1" y="202"/>
                  </a:lnTo>
                  <a:lnTo>
                    <a:pt x="301" y="751"/>
                  </a:lnTo>
                  <a:lnTo>
                    <a:pt x="696" y="549"/>
                  </a:lnTo>
                  <a:lnTo>
                    <a:pt x="396" y="0"/>
                  </a:lnTo>
                  <a:close/>
                </a:path>
              </a:pathLst>
            </a:custGeom>
            <a:solidFill>
              <a:schemeClr val="folHlink"/>
            </a:solidFill>
            <a:ln w="9525">
              <a:noFill/>
              <a:prstDash val="solid"/>
              <a:round/>
              <a:headEnd/>
              <a:tailEnd/>
            </a:ln>
          </p:spPr>
          <p:txBody>
            <a:bodyPr/>
            <a:lstStyle/>
            <a:p>
              <a:endParaRPr lang="en-US"/>
            </a:p>
          </p:txBody>
        </p:sp>
        <p:grpSp>
          <p:nvGrpSpPr>
            <p:cNvPr id="3" name="Group 4333"/>
            <p:cNvGrpSpPr>
              <a:grpSpLocks/>
            </p:cNvGrpSpPr>
            <p:nvPr/>
          </p:nvGrpSpPr>
          <p:grpSpPr bwMode="auto">
            <a:xfrm>
              <a:off x="887" y="1545"/>
              <a:ext cx="1434" cy="574"/>
              <a:chOff x="1020" y="1545"/>
              <a:chExt cx="1434" cy="574"/>
            </a:xfrm>
          </p:grpSpPr>
          <p:sp>
            <p:nvSpPr>
              <p:cNvPr id="60" name="Line 4327"/>
              <p:cNvSpPr>
                <a:spLocks noChangeShapeType="1"/>
              </p:cNvSpPr>
              <p:nvPr/>
            </p:nvSpPr>
            <p:spPr bwMode="auto">
              <a:xfrm flipH="1">
                <a:off x="1020" y="1706"/>
                <a:ext cx="227" cy="409"/>
              </a:xfrm>
              <a:prstGeom prst="line">
                <a:avLst/>
              </a:prstGeom>
              <a:noFill/>
              <a:ln w="15875" cap="rnd">
                <a:solidFill>
                  <a:schemeClr val="tx1"/>
                </a:solidFill>
                <a:prstDash val="sysDot"/>
                <a:round/>
                <a:headEnd/>
                <a:tailEnd/>
              </a:ln>
              <a:effectLst/>
            </p:spPr>
            <p:txBody>
              <a:bodyPr wrap="none" lIns="92075" tIns="46038" rIns="92075" bIns="46038" anchor="ctr"/>
              <a:lstStyle/>
              <a:p>
                <a:endParaRPr lang="en-US"/>
              </a:p>
            </p:txBody>
          </p:sp>
          <p:sp>
            <p:nvSpPr>
              <p:cNvPr id="61" name="Line 4328"/>
              <p:cNvSpPr>
                <a:spLocks noChangeShapeType="1"/>
              </p:cNvSpPr>
              <p:nvPr/>
            </p:nvSpPr>
            <p:spPr bwMode="auto">
              <a:xfrm>
                <a:off x="1927" y="1706"/>
                <a:ext cx="209" cy="413"/>
              </a:xfrm>
              <a:prstGeom prst="line">
                <a:avLst/>
              </a:prstGeom>
              <a:noFill/>
              <a:ln w="15875" cap="rnd">
                <a:solidFill>
                  <a:schemeClr val="tx1"/>
                </a:solidFill>
                <a:prstDash val="sysDot"/>
                <a:round/>
                <a:headEnd/>
                <a:tailEnd/>
              </a:ln>
              <a:effectLst/>
            </p:spPr>
            <p:txBody>
              <a:bodyPr wrap="none" lIns="92075" tIns="46038" rIns="92075" bIns="46038" anchor="ctr"/>
              <a:lstStyle/>
              <a:p>
                <a:endParaRPr lang="en-US"/>
              </a:p>
            </p:txBody>
          </p:sp>
          <p:sp>
            <p:nvSpPr>
              <p:cNvPr id="62" name="Line 4330"/>
              <p:cNvSpPr>
                <a:spLocks noChangeShapeType="1"/>
              </p:cNvSpPr>
              <p:nvPr/>
            </p:nvSpPr>
            <p:spPr bwMode="auto">
              <a:xfrm>
                <a:off x="2245" y="1545"/>
                <a:ext cx="209" cy="413"/>
              </a:xfrm>
              <a:prstGeom prst="line">
                <a:avLst/>
              </a:prstGeom>
              <a:noFill/>
              <a:ln w="15875" cap="rnd">
                <a:solidFill>
                  <a:schemeClr val="tx1"/>
                </a:solidFill>
                <a:prstDash val="sysDot"/>
                <a:round/>
                <a:headEnd/>
                <a:tailEnd/>
              </a:ln>
              <a:effectLst/>
            </p:spPr>
            <p:txBody>
              <a:bodyPr wrap="none" lIns="92075" tIns="46038" rIns="92075" bIns="46038" anchor="ctr"/>
              <a:lstStyle/>
              <a:p>
                <a:endParaRPr lang="en-US"/>
              </a:p>
            </p:txBody>
          </p:sp>
          <p:sp>
            <p:nvSpPr>
              <p:cNvPr id="63" name="Line 4332"/>
              <p:cNvSpPr>
                <a:spLocks noChangeShapeType="1"/>
              </p:cNvSpPr>
              <p:nvPr/>
            </p:nvSpPr>
            <p:spPr bwMode="auto">
              <a:xfrm flipH="1">
                <a:off x="1344" y="1558"/>
                <a:ext cx="227" cy="409"/>
              </a:xfrm>
              <a:prstGeom prst="line">
                <a:avLst/>
              </a:prstGeom>
              <a:noFill/>
              <a:ln w="15875" cap="rnd">
                <a:solidFill>
                  <a:schemeClr val="tx1"/>
                </a:solidFill>
                <a:prstDash val="sysDot"/>
                <a:round/>
                <a:headEnd/>
                <a:tailEnd/>
              </a:ln>
              <a:effectLst/>
            </p:spPr>
            <p:txBody>
              <a:bodyPr wrap="none" lIns="92075" tIns="46038" rIns="92075" bIns="46038" anchor="ctr"/>
              <a:lstStyle/>
              <a:p>
                <a:endParaRPr lang="en-US"/>
              </a:p>
            </p:txBody>
          </p:sp>
        </p:grpSp>
        <p:sp>
          <p:nvSpPr>
            <p:cNvPr id="23" name="Freeform 4318"/>
            <p:cNvSpPr>
              <a:spLocks/>
            </p:cNvSpPr>
            <p:nvPr/>
          </p:nvSpPr>
          <p:spPr bwMode="auto">
            <a:xfrm>
              <a:off x="1442" y="926"/>
              <a:ext cx="695" cy="826"/>
            </a:xfrm>
            <a:custGeom>
              <a:avLst/>
              <a:gdLst>
                <a:gd name="T0" fmla="*/ 511 w 810"/>
                <a:gd name="T1" fmla="*/ 482 h 962"/>
                <a:gd name="T2" fmla="*/ 249 w 810"/>
                <a:gd name="T3" fmla="*/ 0 h 962"/>
                <a:gd name="T4" fmla="*/ 0 w 810"/>
                <a:gd name="T5" fmla="*/ 128 h 962"/>
                <a:gd name="T6" fmla="*/ 263 w 810"/>
                <a:gd name="T7" fmla="*/ 609 h 962"/>
                <a:gd name="T8" fmla="*/ 511 w 810"/>
                <a:gd name="T9" fmla="*/ 482 h 9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0" h="962">
                  <a:moveTo>
                    <a:pt x="810" y="760"/>
                  </a:moveTo>
                  <a:lnTo>
                    <a:pt x="394" y="0"/>
                  </a:lnTo>
                  <a:lnTo>
                    <a:pt x="0" y="202"/>
                  </a:lnTo>
                  <a:lnTo>
                    <a:pt x="417" y="962"/>
                  </a:lnTo>
                  <a:lnTo>
                    <a:pt x="810" y="760"/>
                  </a:lnTo>
                  <a:close/>
                </a:path>
              </a:pathLst>
            </a:custGeom>
            <a:solidFill>
              <a:srgbClr val="3366FF"/>
            </a:solidFill>
            <a:ln w="9525">
              <a:noFill/>
              <a:prstDash val="solid"/>
              <a:round/>
              <a:headEnd/>
              <a:tailEnd/>
            </a:ln>
          </p:spPr>
          <p:txBody>
            <a:bodyPr/>
            <a:lstStyle/>
            <a:p>
              <a:endParaRPr lang="en-US"/>
            </a:p>
          </p:txBody>
        </p:sp>
        <p:sp>
          <p:nvSpPr>
            <p:cNvPr id="24" name="Freeform 4321"/>
            <p:cNvSpPr>
              <a:spLocks/>
            </p:cNvSpPr>
            <p:nvPr/>
          </p:nvSpPr>
          <p:spPr bwMode="auto">
            <a:xfrm>
              <a:off x="1083" y="1099"/>
              <a:ext cx="717" cy="653"/>
            </a:xfrm>
            <a:custGeom>
              <a:avLst/>
              <a:gdLst>
                <a:gd name="T0" fmla="*/ 264 w 835"/>
                <a:gd name="T1" fmla="*/ 0 h 760"/>
                <a:gd name="T2" fmla="*/ 0 w 835"/>
                <a:gd name="T3" fmla="*/ 482 h 760"/>
                <a:gd name="T4" fmla="*/ 529 w 835"/>
                <a:gd name="T5" fmla="*/ 482 h 760"/>
                <a:gd name="T6" fmla="*/ 264 w 835"/>
                <a:gd name="T7" fmla="*/ 0 h 7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5" h="760">
                  <a:moveTo>
                    <a:pt x="418" y="0"/>
                  </a:moveTo>
                  <a:lnTo>
                    <a:pt x="0" y="760"/>
                  </a:lnTo>
                  <a:lnTo>
                    <a:pt x="835" y="760"/>
                  </a:lnTo>
                  <a:lnTo>
                    <a:pt x="418" y="0"/>
                  </a:lnTo>
                  <a:close/>
                </a:path>
              </a:pathLst>
            </a:custGeom>
            <a:gradFill rotWithShape="1">
              <a:gsLst>
                <a:gs pos="0">
                  <a:srgbClr val="00CCFF"/>
                </a:gs>
                <a:gs pos="100000">
                  <a:srgbClr val="0099FF"/>
                </a:gs>
              </a:gsLst>
              <a:lin ang="5400000" scaled="1"/>
            </a:gradFill>
            <a:ln w="9525">
              <a:noFill/>
              <a:prstDash val="solid"/>
              <a:round/>
              <a:headEnd/>
              <a:tailEnd/>
            </a:ln>
          </p:spPr>
          <p:txBody>
            <a:bodyPr/>
            <a:lstStyle/>
            <a:p>
              <a:endParaRPr lang="en-US"/>
            </a:p>
          </p:txBody>
        </p:sp>
        <p:sp>
          <p:nvSpPr>
            <p:cNvPr id="25" name="Rectangle 4342"/>
            <p:cNvSpPr>
              <a:spLocks noChangeArrowheads="1"/>
            </p:cNvSpPr>
            <p:nvPr/>
          </p:nvSpPr>
          <p:spPr bwMode="auto">
            <a:xfrm>
              <a:off x="1150" y="3160"/>
              <a:ext cx="823" cy="231"/>
            </a:xfrm>
            <a:prstGeom prst="rect">
              <a:avLst/>
            </a:prstGeom>
            <a:noFill/>
            <a:ln w="12700" algn="ctr">
              <a:noFill/>
              <a:miter lim="800000"/>
              <a:headEnd/>
              <a:tailEnd/>
            </a:ln>
            <a:effectLst/>
          </p:spPr>
          <p:txBody>
            <a:bodyPr wrap="none" lIns="92075" tIns="46038" rIns="92075" bIns="46038" anchor="ctr">
              <a:spAutoFit/>
            </a:bodyPr>
            <a:lstStyle/>
            <a:p>
              <a:pPr>
                <a:tabLst>
                  <a:tab pos="482600" algn="l"/>
                </a:tabLst>
              </a:pPr>
              <a:r>
                <a:rPr lang="zh-CN" altLang="en-US" sz="1700" b="1" dirty="0" smtClean="0">
                  <a:solidFill>
                    <a:schemeClr val="bg1"/>
                  </a:solidFill>
                  <a:latin typeface="돋움" pitchFamily="34" charset="-127"/>
                </a:rPr>
                <a:t>方法学指导</a:t>
              </a:r>
              <a:endParaRPr lang="en-US" altLang="ko-KR" sz="1700" b="1" dirty="0">
                <a:solidFill>
                  <a:schemeClr val="bg1"/>
                </a:solidFill>
                <a:latin typeface="돋움" pitchFamily="34" charset="-127"/>
              </a:endParaRPr>
            </a:p>
          </p:txBody>
        </p:sp>
        <p:sp>
          <p:nvSpPr>
            <p:cNvPr id="26" name="Rectangle 4343"/>
            <p:cNvSpPr>
              <a:spLocks noChangeArrowheads="1"/>
            </p:cNvSpPr>
            <p:nvPr/>
          </p:nvSpPr>
          <p:spPr bwMode="auto">
            <a:xfrm>
              <a:off x="1207" y="1464"/>
              <a:ext cx="405" cy="231"/>
            </a:xfrm>
            <a:prstGeom prst="rect">
              <a:avLst/>
            </a:prstGeom>
            <a:noFill/>
            <a:ln w="12700" algn="ctr">
              <a:noFill/>
              <a:miter lim="800000"/>
              <a:headEnd/>
              <a:tailEnd/>
            </a:ln>
            <a:effectLst/>
          </p:spPr>
          <p:txBody>
            <a:bodyPr wrap="none" lIns="92075" tIns="46038" rIns="92075" bIns="46038" anchor="ctr">
              <a:spAutoFit/>
            </a:bodyPr>
            <a:lstStyle/>
            <a:p>
              <a:pPr>
                <a:tabLst>
                  <a:tab pos="482600" algn="l"/>
                </a:tabLst>
              </a:pPr>
              <a:r>
                <a:rPr lang="zh-CN" altLang="en-US" sz="1700" b="1" dirty="0" smtClean="0">
                  <a:solidFill>
                    <a:schemeClr val="bg1"/>
                  </a:solidFill>
                  <a:latin typeface="돋움" pitchFamily="34" charset="-127"/>
                </a:rPr>
                <a:t>运营</a:t>
              </a:r>
              <a:endParaRPr lang="en-US" altLang="ko-KR" sz="1700" b="1" dirty="0">
                <a:solidFill>
                  <a:schemeClr val="bg1"/>
                </a:solidFill>
                <a:latin typeface="돋움" pitchFamily="34" charset="-127"/>
              </a:endParaRPr>
            </a:p>
          </p:txBody>
        </p:sp>
        <p:sp>
          <p:nvSpPr>
            <p:cNvPr id="27" name="Rectangle 4344"/>
            <p:cNvSpPr>
              <a:spLocks noChangeArrowheads="1"/>
            </p:cNvSpPr>
            <p:nvPr/>
          </p:nvSpPr>
          <p:spPr bwMode="auto">
            <a:xfrm>
              <a:off x="1193" y="2253"/>
              <a:ext cx="405" cy="231"/>
            </a:xfrm>
            <a:prstGeom prst="rect">
              <a:avLst/>
            </a:prstGeom>
            <a:noFill/>
            <a:ln w="12700" algn="ctr">
              <a:noFill/>
              <a:miter lim="800000"/>
              <a:headEnd/>
              <a:tailEnd/>
            </a:ln>
            <a:effectLst/>
          </p:spPr>
          <p:txBody>
            <a:bodyPr wrap="none" lIns="92075" tIns="46038" rIns="92075" bIns="46038" anchor="ctr">
              <a:spAutoFit/>
            </a:bodyPr>
            <a:lstStyle/>
            <a:p>
              <a:pPr>
                <a:tabLst>
                  <a:tab pos="482600" algn="l"/>
                </a:tabLst>
              </a:pPr>
              <a:r>
                <a:rPr lang="zh-CN" altLang="en-US" sz="1700" b="1" dirty="0" smtClean="0">
                  <a:solidFill>
                    <a:schemeClr val="bg1"/>
                  </a:solidFill>
                  <a:latin typeface="돋움" pitchFamily="34" charset="-127"/>
                </a:rPr>
                <a:t>执行</a:t>
              </a:r>
              <a:endParaRPr lang="en-US" altLang="ko-KR" sz="1700" b="1" dirty="0">
                <a:solidFill>
                  <a:schemeClr val="bg1"/>
                </a:solidFill>
                <a:latin typeface="돋움" pitchFamily="34" charset="-127"/>
              </a:endParaRPr>
            </a:p>
          </p:txBody>
        </p:sp>
        <p:sp>
          <p:nvSpPr>
            <p:cNvPr id="28" name="Rectangle 4345"/>
            <p:cNvSpPr>
              <a:spLocks noChangeArrowheads="1"/>
            </p:cNvSpPr>
            <p:nvPr/>
          </p:nvSpPr>
          <p:spPr bwMode="auto">
            <a:xfrm>
              <a:off x="1215" y="1772"/>
              <a:ext cx="1140" cy="231"/>
            </a:xfrm>
            <a:prstGeom prst="rect">
              <a:avLst/>
            </a:prstGeom>
            <a:noFill/>
            <a:ln w="12700" algn="ctr">
              <a:noFill/>
              <a:miter lim="800000"/>
              <a:headEnd/>
              <a:tailEnd/>
            </a:ln>
            <a:effectLst/>
          </p:spPr>
          <p:txBody>
            <a:bodyPr lIns="92075" tIns="46038" rIns="92075" bIns="46038" anchor="ctr">
              <a:spAutoFit/>
            </a:bodyPr>
            <a:lstStyle/>
            <a:p>
              <a:pPr>
                <a:tabLst>
                  <a:tab pos="482600" algn="l"/>
                </a:tabLst>
              </a:pPr>
              <a:endParaRPr lang="en-US" altLang="ko-KR" sz="1700" dirty="0">
                <a:solidFill>
                  <a:srgbClr val="3366FF"/>
                </a:solidFill>
                <a:latin typeface="돋움" pitchFamily="34" charset="-127"/>
              </a:endParaRPr>
            </a:p>
          </p:txBody>
        </p:sp>
        <p:sp>
          <p:nvSpPr>
            <p:cNvPr id="29" name="Line 4347"/>
            <p:cNvSpPr>
              <a:spLocks noChangeShapeType="1"/>
            </p:cNvSpPr>
            <p:nvPr/>
          </p:nvSpPr>
          <p:spPr bwMode="auto">
            <a:xfrm>
              <a:off x="1839" y="1298"/>
              <a:ext cx="771" cy="0"/>
            </a:xfrm>
            <a:prstGeom prst="line">
              <a:avLst/>
            </a:prstGeom>
            <a:noFill/>
            <a:ln w="19050" cap="rnd">
              <a:solidFill>
                <a:schemeClr val="tx1"/>
              </a:solidFill>
              <a:prstDash val="sysDot"/>
              <a:round/>
              <a:headEnd type="oval" w="med" len="med"/>
              <a:tailEnd/>
            </a:ln>
            <a:effectLst/>
          </p:spPr>
          <p:txBody>
            <a:bodyPr wrap="none" lIns="92075" tIns="46038" rIns="92075" bIns="46038" anchor="ctr"/>
            <a:lstStyle/>
            <a:p>
              <a:endParaRPr lang="en-US"/>
            </a:p>
          </p:txBody>
        </p:sp>
        <p:sp>
          <p:nvSpPr>
            <p:cNvPr id="30" name="Line 4354"/>
            <p:cNvSpPr>
              <a:spLocks noChangeShapeType="1"/>
            </p:cNvSpPr>
            <p:nvPr/>
          </p:nvSpPr>
          <p:spPr bwMode="auto">
            <a:xfrm>
              <a:off x="2316" y="2228"/>
              <a:ext cx="771" cy="0"/>
            </a:xfrm>
            <a:prstGeom prst="line">
              <a:avLst/>
            </a:prstGeom>
            <a:noFill/>
            <a:ln w="19050" cap="rnd">
              <a:solidFill>
                <a:schemeClr val="tx1"/>
              </a:solidFill>
              <a:prstDash val="sysDot"/>
              <a:round/>
              <a:headEnd type="oval" w="med" len="med"/>
              <a:tailEnd/>
            </a:ln>
            <a:effectLst/>
          </p:spPr>
          <p:txBody>
            <a:bodyPr wrap="none" lIns="92075" tIns="46038" rIns="92075" bIns="46038" anchor="ctr"/>
            <a:lstStyle/>
            <a:p>
              <a:endParaRPr lang="en-US"/>
            </a:p>
          </p:txBody>
        </p:sp>
        <p:sp>
          <p:nvSpPr>
            <p:cNvPr id="31" name="Line 4356"/>
            <p:cNvSpPr>
              <a:spLocks noChangeShapeType="1"/>
            </p:cNvSpPr>
            <p:nvPr/>
          </p:nvSpPr>
          <p:spPr bwMode="auto">
            <a:xfrm>
              <a:off x="2792" y="3158"/>
              <a:ext cx="771" cy="0"/>
            </a:xfrm>
            <a:prstGeom prst="line">
              <a:avLst/>
            </a:prstGeom>
            <a:noFill/>
            <a:ln w="19050" cap="rnd">
              <a:solidFill>
                <a:schemeClr val="tx1"/>
              </a:solidFill>
              <a:prstDash val="sysDot"/>
              <a:round/>
              <a:headEnd type="oval" w="med" len="med"/>
              <a:tailEnd/>
            </a:ln>
            <a:effectLst/>
          </p:spPr>
          <p:txBody>
            <a:bodyPr wrap="none" lIns="92075" tIns="46038" rIns="92075" bIns="46038" anchor="ctr"/>
            <a:lstStyle/>
            <a:p>
              <a:endParaRPr lang="en-US"/>
            </a:p>
          </p:txBody>
        </p:sp>
        <p:grpSp>
          <p:nvGrpSpPr>
            <p:cNvPr id="4" name="Group 4395"/>
            <p:cNvGrpSpPr>
              <a:grpSpLocks/>
            </p:cNvGrpSpPr>
            <p:nvPr/>
          </p:nvGrpSpPr>
          <p:grpSpPr bwMode="auto">
            <a:xfrm>
              <a:off x="2565" y="953"/>
              <a:ext cx="2042" cy="772"/>
              <a:chOff x="3016" y="727"/>
              <a:chExt cx="2042" cy="772"/>
            </a:xfrm>
          </p:grpSpPr>
          <p:sp>
            <p:nvSpPr>
              <p:cNvPr id="54" name="Rectangle 4381"/>
              <p:cNvSpPr>
                <a:spLocks noChangeArrowheads="1"/>
              </p:cNvSpPr>
              <p:nvPr/>
            </p:nvSpPr>
            <p:spPr bwMode="auto">
              <a:xfrm>
                <a:off x="3016" y="1078"/>
                <a:ext cx="1482" cy="421"/>
              </a:xfrm>
              <a:prstGeom prst="rect">
                <a:avLst/>
              </a:prstGeom>
              <a:noFill/>
              <a:ln w="12700" algn="ctr">
                <a:noFill/>
                <a:miter lim="800000"/>
                <a:headEnd/>
                <a:tailEnd/>
              </a:ln>
              <a:effectLst/>
            </p:spPr>
            <p:txBody>
              <a:bodyPr wrap="none" lIns="92075" tIns="46038" rIns="92075" bIns="46038" anchor="ctr">
                <a:spAutoFit/>
              </a:bodyPr>
              <a:lstStyle/>
              <a:p>
                <a:pPr>
                  <a:buFont typeface="바탕" pitchFamily="18" charset="-127"/>
                  <a:buNone/>
                  <a:tabLst>
                    <a:tab pos="482600" algn="l"/>
                  </a:tabLst>
                </a:pPr>
                <a:r>
                  <a:rPr lang="zh-CN" altLang="zh-CN" b="1" dirty="0" smtClean="0">
                    <a:ea typeface="宋体" pitchFamily="2" charset="-122"/>
                  </a:rPr>
                  <a:t>面向业务全生命周期</a:t>
                </a:r>
                <a:endParaRPr lang="en-US" altLang="zh-CN" b="1" dirty="0" smtClean="0">
                  <a:ea typeface="宋体" pitchFamily="2" charset="-122"/>
                </a:endParaRPr>
              </a:p>
              <a:p>
                <a:pPr>
                  <a:buFont typeface="바탕" pitchFamily="18" charset="-127"/>
                  <a:buNone/>
                  <a:tabLst>
                    <a:tab pos="482600" algn="l"/>
                  </a:tabLst>
                </a:pPr>
                <a:r>
                  <a:rPr lang="en-US" altLang="zh-CN" b="1" dirty="0" smtClean="0">
                    <a:ea typeface="宋体" pitchFamily="2" charset="-122"/>
                  </a:rPr>
                  <a:t>    </a:t>
                </a:r>
                <a:r>
                  <a:rPr lang="zh-CN" altLang="zh-CN" b="1" dirty="0" smtClean="0">
                    <a:ea typeface="宋体" pitchFamily="2" charset="-122"/>
                  </a:rPr>
                  <a:t>一体化管控设计</a:t>
                </a:r>
                <a:endParaRPr lang="en-US" altLang="ko-KR" b="1" dirty="0">
                  <a:solidFill>
                    <a:schemeClr val="bg2"/>
                  </a:solidFill>
                  <a:latin typeface="돋움" pitchFamily="34" charset="-127"/>
                  <a:cs typeface="Arial" pitchFamily="34" charset="0"/>
                </a:endParaRPr>
              </a:p>
            </p:txBody>
          </p:sp>
          <p:grpSp>
            <p:nvGrpSpPr>
              <p:cNvPr id="5" name="Group 4388"/>
              <p:cNvGrpSpPr>
                <a:grpSpLocks/>
              </p:cNvGrpSpPr>
              <p:nvPr/>
            </p:nvGrpSpPr>
            <p:grpSpPr bwMode="auto">
              <a:xfrm>
                <a:off x="3081" y="1051"/>
                <a:ext cx="1977" cy="45"/>
                <a:chOff x="3081" y="1051"/>
                <a:chExt cx="1977" cy="45"/>
              </a:xfrm>
            </p:grpSpPr>
            <p:sp>
              <p:nvSpPr>
                <p:cNvPr id="58" name="Rectangle 4385"/>
                <p:cNvSpPr>
                  <a:spLocks noChangeArrowheads="1"/>
                </p:cNvSpPr>
                <p:nvPr/>
              </p:nvSpPr>
              <p:spPr bwMode="auto">
                <a:xfrm>
                  <a:off x="3606" y="1051"/>
                  <a:ext cx="1452" cy="45"/>
                </a:xfrm>
                <a:prstGeom prst="rect">
                  <a:avLst/>
                </a:prstGeom>
                <a:solidFill>
                  <a:schemeClr val="accent2"/>
                </a:solidFill>
                <a:ln w="12700" algn="ctr">
                  <a:noFill/>
                  <a:miter lim="800000"/>
                  <a:headEnd/>
                  <a:tailEnd/>
                </a:ln>
                <a:effectLst/>
              </p:spPr>
              <p:txBody>
                <a:bodyPr wrap="none" lIns="92075" tIns="46038" rIns="92075" bIns="46038" anchor="ctr"/>
                <a:lstStyle/>
                <a:p>
                  <a:endParaRPr lang="zh-CN" altLang="en-US"/>
                </a:p>
              </p:txBody>
            </p:sp>
            <p:sp>
              <p:nvSpPr>
                <p:cNvPr id="59" name="Rectangle 4384"/>
                <p:cNvSpPr>
                  <a:spLocks noChangeArrowheads="1"/>
                </p:cNvSpPr>
                <p:nvPr/>
              </p:nvSpPr>
              <p:spPr bwMode="auto">
                <a:xfrm>
                  <a:off x="3081" y="1051"/>
                  <a:ext cx="1387" cy="45"/>
                </a:xfrm>
                <a:prstGeom prst="rect">
                  <a:avLst/>
                </a:prstGeom>
                <a:solidFill>
                  <a:srgbClr val="3366FF"/>
                </a:solidFill>
                <a:ln w="12700" algn="ctr">
                  <a:noFill/>
                  <a:miter lim="800000"/>
                  <a:headEnd/>
                  <a:tailEnd/>
                </a:ln>
                <a:effectLst/>
              </p:spPr>
              <p:txBody>
                <a:bodyPr wrap="none" lIns="92075" tIns="46038" rIns="92075" bIns="46038" anchor="ctr"/>
                <a:lstStyle/>
                <a:p>
                  <a:endParaRPr lang="zh-CN" altLang="en-US"/>
                </a:p>
              </p:txBody>
            </p:sp>
          </p:grpSp>
          <p:sp>
            <p:nvSpPr>
              <p:cNvPr id="56" name="Text Box 4386"/>
              <p:cNvSpPr txBox="1">
                <a:spLocks noChangeArrowheads="1"/>
              </p:cNvSpPr>
              <p:nvPr/>
            </p:nvSpPr>
            <p:spPr bwMode="auto">
              <a:xfrm>
                <a:off x="3061" y="727"/>
                <a:ext cx="590" cy="341"/>
              </a:xfrm>
              <a:prstGeom prst="rect">
                <a:avLst/>
              </a:prstGeom>
              <a:noFill/>
              <a:ln w="12700" algn="ctr">
                <a:noFill/>
                <a:miter lim="800000"/>
                <a:headEnd/>
                <a:tailEnd/>
              </a:ln>
              <a:effectLst/>
            </p:spPr>
            <p:txBody>
              <a:bodyPr wrap="none" lIns="92075" tIns="46038" rIns="92075" bIns="46038">
                <a:spAutoFit/>
              </a:bodyPr>
              <a:lstStyle/>
              <a:p>
                <a:r>
                  <a:rPr lang="zh-CN" altLang="en-US" sz="2800" b="1" dirty="0" smtClean="0">
                    <a:latin typeface="돋움" pitchFamily="34" charset="-127"/>
                  </a:rPr>
                  <a:t>运营</a:t>
                </a:r>
                <a:endParaRPr lang="en-US" altLang="ko-KR" sz="2800" b="1" dirty="0">
                  <a:latin typeface="돋움" pitchFamily="34" charset="-127"/>
                </a:endParaRPr>
              </a:p>
            </p:txBody>
          </p:sp>
        </p:grpSp>
        <p:grpSp>
          <p:nvGrpSpPr>
            <p:cNvPr id="6" name="Group 4396"/>
            <p:cNvGrpSpPr>
              <a:grpSpLocks/>
            </p:cNvGrpSpPr>
            <p:nvPr/>
          </p:nvGrpSpPr>
          <p:grpSpPr bwMode="auto">
            <a:xfrm>
              <a:off x="3059" y="1883"/>
              <a:ext cx="2033" cy="778"/>
              <a:chOff x="3419" y="1883"/>
              <a:chExt cx="2033" cy="778"/>
            </a:xfrm>
          </p:grpSpPr>
          <p:sp>
            <p:nvSpPr>
              <p:cNvPr id="49" name="Rectangle 4383"/>
              <p:cNvSpPr>
                <a:spLocks noChangeArrowheads="1"/>
              </p:cNvSpPr>
              <p:nvPr/>
            </p:nvSpPr>
            <p:spPr bwMode="auto">
              <a:xfrm>
                <a:off x="3419" y="2240"/>
                <a:ext cx="1678" cy="421"/>
              </a:xfrm>
              <a:prstGeom prst="rect">
                <a:avLst/>
              </a:prstGeom>
              <a:noFill/>
              <a:ln w="12700" algn="ctr">
                <a:noFill/>
                <a:miter lim="800000"/>
                <a:headEnd/>
                <a:tailEnd/>
              </a:ln>
              <a:effectLst/>
            </p:spPr>
            <p:txBody>
              <a:bodyPr wrap="none" lIns="92075" tIns="46038" rIns="92075" bIns="46038" anchor="ctr">
                <a:spAutoFit/>
              </a:bodyPr>
              <a:lstStyle/>
              <a:p>
                <a:r>
                  <a:rPr lang="zh-CN" altLang="en-US" b="1" dirty="0" smtClean="0">
                    <a:solidFill>
                      <a:schemeClr val="tx2"/>
                    </a:solidFill>
                    <a:latin typeface="돋움" pitchFamily="34" charset="-127"/>
                    <a:cs typeface="Arial" pitchFamily="34" charset="0"/>
                  </a:rPr>
                  <a:t>面向未来全面集成</a:t>
                </a:r>
                <a:endParaRPr lang="en-US" altLang="zh-CN" b="1" dirty="0" smtClean="0">
                  <a:solidFill>
                    <a:schemeClr val="tx2"/>
                  </a:solidFill>
                  <a:latin typeface="돋움" pitchFamily="34" charset="-127"/>
                  <a:cs typeface="Arial" pitchFamily="34" charset="0"/>
                </a:endParaRPr>
              </a:p>
              <a:p>
                <a:r>
                  <a:rPr lang="en-US" altLang="zh-CN" b="1" dirty="0" smtClean="0">
                    <a:solidFill>
                      <a:schemeClr val="tx2"/>
                    </a:solidFill>
                    <a:latin typeface="돋움" pitchFamily="34" charset="-127"/>
                    <a:cs typeface="Arial" pitchFamily="34" charset="0"/>
                  </a:rPr>
                  <a:t>    </a:t>
                </a:r>
                <a:r>
                  <a:rPr lang="zh-CN" altLang="en-US" b="1" dirty="0" smtClean="0">
                    <a:solidFill>
                      <a:schemeClr val="tx2"/>
                    </a:solidFill>
                    <a:latin typeface="돋움" pitchFamily="34" charset="-127"/>
                    <a:cs typeface="Arial" pitchFamily="34" charset="0"/>
                  </a:rPr>
                  <a:t>端到端业务流程设计</a:t>
                </a:r>
                <a:endParaRPr lang="en-US" altLang="ko-KR" b="1" dirty="0">
                  <a:solidFill>
                    <a:schemeClr val="tx2"/>
                  </a:solidFill>
                  <a:latin typeface="돋움" pitchFamily="34" charset="-127"/>
                  <a:cs typeface="Arial" pitchFamily="34" charset="0"/>
                </a:endParaRPr>
              </a:p>
            </p:txBody>
          </p:sp>
          <p:grpSp>
            <p:nvGrpSpPr>
              <p:cNvPr id="7" name="Group 4389"/>
              <p:cNvGrpSpPr>
                <a:grpSpLocks/>
              </p:cNvGrpSpPr>
              <p:nvPr/>
            </p:nvGrpSpPr>
            <p:grpSpPr bwMode="auto">
              <a:xfrm>
                <a:off x="3475" y="2205"/>
                <a:ext cx="1977" cy="45"/>
                <a:chOff x="3081" y="1051"/>
                <a:chExt cx="1977" cy="45"/>
              </a:xfrm>
            </p:grpSpPr>
            <p:sp>
              <p:nvSpPr>
                <p:cNvPr id="52" name="Rectangle 4390"/>
                <p:cNvSpPr>
                  <a:spLocks noChangeArrowheads="1"/>
                </p:cNvSpPr>
                <p:nvPr/>
              </p:nvSpPr>
              <p:spPr bwMode="auto">
                <a:xfrm>
                  <a:off x="3606" y="1051"/>
                  <a:ext cx="1452" cy="45"/>
                </a:xfrm>
                <a:prstGeom prst="rect">
                  <a:avLst/>
                </a:prstGeom>
                <a:solidFill>
                  <a:srgbClr val="008000"/>
                </a:solidFill>
                <a:ln w="12700" algn="ctr">
                  <a:noFill/>
                  <a:miter lim="800000"/>
                  <a:headEnd/>
                  <a:tailEnd/>
                </a:ln>
                <a:effectLst/>
              </p:spPr>
              <p:txBody>
                <a:bodyPr wrap="none" lIns="92075" tIns="46038" rIns="92075" bIns="46038" anchor="ctr"/>
                <a:lstStyle/>
                <a:p>
                  <a:endParaRPr lang="zh-CN" altLang="en-US"/>
                </a:p>
              </p:txBody>
            </p:sp>
            <p:sp>
              <p:nvSpPr>
                <p:cNvPr id="53" name="Rectangle 4391"/>
                <p:cNvSpPr>
                  <a:spLocks noChangeArrowheads="1"/>
                </p:cNvSpPr>
                <p:nvPr/>
              </p:nvSpPr>
              <p:spPr bwMode="auto">
                <a:xfrm>
                  <a:off x="3081" y="1051"/>
                  <a:ext cx="1387" cy="45"/>
                </a:xfrm>
                <a:prstGeom prst="rect">
                  <a:avLst/>
                </a:prstGeom>
                <a:solidFill>
                  <a:srgbClr val="92D050"/>
                </a:solidFill>
                <a:ln w="12700" algn="ctr">
                  <a:noFill/>
                  <a:miter lim="800000"/>
                  <a:headEnd/>
                  <a:tailEnd/>
                </a:ln>
                <a:effectLst/>
              </p:spPr>
              <p:txBody>
                <a:bodyPr wrap="none" lIns="92075" tIns="46038" rIns="92075" bIns="46038" anchor="ctr"/>
                <a:lstStyle/>
                <a:p>
                  <a:endParaRPr lang="zh-CN" altLang="en-US"/>
                </a:p>
              </p:txBody>
            </p:sp>
          </p:grpSp>
          <p:sp>
            <p:nvSpPr>
              <p:cNvPr id="51" name="Text Box 4392"/>
              <p:cNvSpPr txBox="1">
                <a:spLocks noChangeArrowheads="1"/>
              </p:cNvSpPr>
              <p:nvPr/>
            </p:nvSpPr>
            <p:spPr bwMode="auto">
              <a:xfrm>
                <a:off x="3455" y="1883"/>
                <a:ext cx="585" cy="341"/>
              </a:xfrm>
              <a:prstGeom prst="rect">
                <a:avLst/>
              </a:prstGeom>
              <a:noFill/>
              <a:ln w="12700" algn="ctr">
                <a:noFill/>
                <a:miter lim="800000"/>
                <a:headEnd/>
                <a:tailEnd/>
              </a:ln>
              <a:effectLst/>
            </p:spPr>
            <p:txBody>
              <a:bodyPr wrap="none" lIns="92075" tIns="46038" rIns="92075" bIns="46038">
                <a:spAutoFit/>
              </a:bodyPr>
              <a:lstStyle/>
              <a:p>
                <a:r>
                  <a:rPr lang="zh-CN" altLang="en-US" sz="2800" b="1" dirty="0" smtClean="0">
                    <a:latin typeface="돋움" pitchFamily="34" charset="-127"/>
                  </a:rPr>
                  <a:t>执行</a:t>
                </a:r>
                <a:endParaRPr lang="en-US" altLang="ko-KR" sz="2800" b="1" dirty="0">
                  <a:latin typeface="돋움" pitchFamily="34" charset="-127"/>
                </a:endParaRPr>
              </a:p>
            </p:txBody>
          </p:sp>
        </p:grpSp>
        <p:grpSp>
          <p:nvGrpSpPr>
            <p:cNvPr id="22" name="Group 4397"/>
            <p:cNvGrpSpPr>
              <a:grpSpLocks/>
            </p:cNvGrpSpPr>
            <p:nvPr/>
          </p:nvGrpSpPr>
          <p:grpSpPr bwMode="auto">
            <a:xfrm>
              <a:off x="3523" y="2812"/>
              <a:ext cx="2033" cy="782"/>
              <a:chOff x="3419" y="1880"/>
              <a:chExt cx="2033" cy="782"/>
            </a:xfrm>
          </p:grpSpPr>
          <p:sp>
            <p:nvSpPr>
              <p:cNvPr id="43" name="Rectangle 4399"/>
              <p:cNvSpPr>
                <a:spLocks noChangeArrowheads="1"/>
              </p:cNvSpPr>
              <p:nvPr/>
            </p:nvSpPr>
            <p:spPr bwMode="auto">
              <a:xfrm>
                <a:off x="3419" y="2241"/>
                <a:ext cx="1895" cy="421"/>
              </a:xfrm>
              <a:prstGeom prst="rect">
                <a:avLst/>
              </a:prstGeom>
              <a:noFill/>
              <a:ln w="12700" algn="ctr">
                <a:noFill/>
                <a:miter lim="800000"/>
                <a:headEnd/>
                <a:tailEnd/>
              </a:ln>
              <a:effectLst/>
            </p:spPr>
            <p:txBody>
              <a:bodyPr wrap="none" lIns="92075" tIns="46038" rIns="92075" bIns="46038" anchor="ctr">
                <a:spAutoFit/>
              </a:bodyPr>
              <a:lstStyle/>
              <a:p>
                <a:r>
                  <a:rPr lang="en-US" altLang="zh-CN" b="1" dirty="0" err="1" smtClean="0">
                    <a:solidFill>
                      <a:schemeClr val="tx2"/>
                    </a:solidFill>
                    <a:ea typeface="宋体" pitchFamily="2" charset="-122"/>
                  </a:rPr>
                  <a:t>Cordys@Work</a:t>
                </a:r>
                <a:r>
                  <a:rPr lang="zh-CN" altLang="zh-CN" b="1" dirty="0" smtClean="0">
                    <a:solidFill>
                      <a:schemeClr val="tx2"/>
                    </a:solidFill>
                    <a:ea typeface="宋体" pitchFamily="2" charset="-122"/>
                  </a:rPr>
                  <a:t>方法论</a:t>
                </a:r>
                <a:endParaRPr lang="en-US" altLang="zh-CN" b="1" dirty="0" smtClean="0">
                  <a:solidFill>
                    <a:schemeClr val="tx2"/>
                  </a:solidFill>
                  <a:ea typeface="宋体" pitchFamily="2" charset="-122"/>
                </a:endParaRPr>
              </a:p>
              <a:p>
                <a:r>
                  <a:rPr lang="en-US" altLang="zh-CN" b="1" dirty="0" smtClean="0">
                    <a:solidFill>
                      <a:schemeClr val="tx2"/>
                    </a:solidFill>
                    <a:ea typeface="宋体" pitchFamily="2" charset="-122"/>
                  </a:rPr>
                  <a:t>    Cordys</a:t>
                </a:r>
                <a:r>
                  <a:rPr lang="zh-CN" altLang="zh-CN" b="1" dirty="0" smtClean="0">
                    <a:solidFill>
                      <a:schemeClr val="tx2"/>
                    </a:solidFill>
                    <a:ea typeface="宋体" pitchFamily="2" charset="-122"/>
                  </a:rPr>
                  <a:t>闭环</a:t>
                </a:r>
                <a:r>
                  <a:rPr lang="en-US" altLang="zh-CN" b="1" dirty="0" smtClean="0">
                    <a:solidFill>
                      <a:schemeClr val="tx2"/>
                    </a:solidFill>
                    <a:ea typeface="宋体" pitchFamily="2" charset="-122"/>
                  </a:rPr>
                  <a:t>BPM</a:t>
                </a:r>
                <a:r>
                  <a:rPr lang="zh-CN" altLang="zh-CN" b="1" dirty="0" smtClean="0">
                    <a:solidFill>
                      <a:schemeClr val="tx2"/>
                    </a:solidFill>
                    <a:ea typeface="宋体" pitchFamily="2" charset="-122"/>
                  </a:rPr>
                  <a:t>方法学</a:t>
                </a:r>
                <a:endParaRPr lang="en-US" altLang="ko-KR" b="1" dirty="0">
                  <a:solidFill>
                    <a:schemeClr val="tx2"/>
                  </a:solidFill>
                  <a:latin typeface="돋움" pitchFamily="34" charset="-127"/>
                  <a:cs typeface="Arial" pitchFamily="34" charset="0"/>
                </a:endParaRPr>
              </a:p>
            </p:txBody>
          </p:sp>
          <p:grpSp>
            <p:nvGrpSpPr>
              <p:cNvPr id="32" name="Group 4400"/>
              <p:cNvGrpSpPr>
                <a:grpSpLocks/>
              </p:cNvGrpSpPr>
              <p:nvPr/>
            </p:nvGrpSpPr>
            <p:grpSpPr bwMode="auto">
              <a:xfrm>
                <a:off x="3475" y="2205"/>
                <a:ext cx="1977" cy="45"/>
                <a:chOff x="3081" y="1051"/>
                <a:chExt cx="1977" cy="45"/>
              </a:xfrm>
            </p:grpSpPr>
            <p:sp>
              <p:nvSpPr>
                <p:cNvPr id="46" name="Rectangle 4401"/>
                <p:cNvSpPr>
                  <a:spLocks noChangeArrowheads="1"/>
                </p:cNvSpPr>
                <p:nvPr/>
              </p:nvSpPr>
              <p:spPr bwMode="auto">
                <a:xfrm>
                  <a:off x="3606" y="1051"/>
                  <a:ext cx="1452" cy="45"/>
                </a:xfrm>
                <a:prstGeom prst="rect">
                  <a:avLst/>
                </a:prstGeom>
                <a:solidFill>
                  <a:srgbClr val="FF9900"/>
                </a:solidFill>
                <a:ln w="12700" algn="ctr">
                  <a:noFill/>
                  <a:miter lim="800000"/>
                  <a:headEnd/>
                  <a:tailEnd/>
                </a:ln>
                <a:effectLst/>
              </p:spPr>
              <p:txBody>
                <a:bodyPr wrap="none" lIns="92075" tIns="46038" rIns="92075" bIns="46038" anchor="ctr"/>
                <a:lstStyle/>
                <a:p>
                  <a:endParaRPr lang="zh-CN" altLang="en-US"/>
                </a:p>
              </p:txBody>
            </p:sp>
            <p:sp>
              <p:nvSpPr>
                <p:cNvPr id="47" name="Rectangle 4402"/>
                <p:cNvSpPr>
                  <a:spLocks noChangeArrowheads="1"/>
                </p:cNvSpPr>
                <p:nvPr/>
              </p:nvSpPr>
              <p:spPr bwMode="auto">
                <a:xfrm>
                  <a:off x="3081" y="1051"/>
                  <a:ext cx="1387" cy="45"/>
                </a:xfrm>
                <a:prstGeom prst="rect">
                  <a:avLst/>
                </a:prstGeom>
                <a:solidFill>
                  <a:srgbClr val="FFCC00"/>
                </a:solidFill>
                <a:ln w="12700" algn="ctr">
                  <a:noFill/>
                  <a:miter lim="800000"/>
                  <a:headEnd/>
                  <a:tailEnd/>
                </a:ln>
                <a:effectLst/>
              </p:spPr>
              <p:txBody>
                <a:bodyPr wrap="none" lIns="92075" tIns="46038" rIns="92075" bIns="46038" anchor="ctr"/>
                <a:lstStyle/>
                <a:p>
                  <a:endParaRPr lang="zh-CN" altLang="en-US"/>
                </a:p>
              </p:txBody>
            </p:sp>
          </p:grpSp>
          <p:sp>
            <p:nvSpPr>
              <p:cNvPr id="45" name="Text Box 4403"/>
              <p:cNvSpPr txBox="1">
                <a:spLocks noChangeArrowheads="1"/>
              </p:cNvSpPr>
              <p:nvPr/>
            </p:nvSpPr>
            <p:spPr bwMode="auto">
              <a:xfrm>
                <a:off x="3455" y="1880"/>
                <a:ext cx="1279" cy="341"/>
              </a:xfrm>
              <a:prstGeom prst="rect">
                <a:avLst/>
              </a:prstGeom>
              <a:noFill/>
              <a:ln w="12700" algn="ctr">
                <a:noFill/>
                <a:miter lim="800000"/>
                <a:headEnd/>
                <a:tailEnd/>
              </a:ln>
              <a:effectLst/>
            </p:spPr>
            <p:txBody>
              <a:bodyPr wrap="none" lIns="92075" tIns="46038" rIns="92075" bIns="46038">
                <a:spAutoFit/>
              </a:bodyPr>
              <a:lstStyle/>
              <a:p>
                <a:r>
                  <a:rPr lang="zh-CN" altLang="en-US" sz="2800" b="1" dirty="0" smtClean="0">
                    <a:latin typeface="돋움" pitchFamily="34" charset="-127"/>
                  </a:rPr>
                  <a:t>方法学指导</a:t>
                </a:r>
                <a:endParaRPr lang="en-US" altLang="ko-KR" sz="2800" b="1" dirty="0">
                  <a:latin typeface="돋움" pitchFamily="34" charset="-127"/>
                </a:endParaRPr>
              </a:p>
            </p:txBody>
          </p:sp>
        </p:grpSp>
        <p:sp>
          <p:nvSpPr>
            <p:cNvPr id="35" name="Rectangle 4404"/>
            <p:cNvSpPr>
              <a:spLocks noChangeArrowheads="1"/>
            </p:cNvSpPr>
            <p:nvPr/>
          </p:nvSpPr>
          <p:spPr bwMode="auto">
            <a:xfrm>
              <a:off x="1215" y="2611"/>
              <a:ext cx="1140" cy="231"/>
            </a:xfrm>
            <a:prstGeom prst="rect">
              <a:avLst/>
            </a:prstGeom>
            <a:noFill/>
            <a:ln w="12700" algn="ctr">
              <a:noFill/>
              <a:miter lim="800000"/>
              <a:headEnd/>
              <a:tailEnd/>
            </a:ln>
            <a:effectLst/>
          </p:spPr>
          <p:txBody>
            <a:bodyPr lIns="92075" tIns="46038" rIns="92075" bIns="46038" anchor="ctr">
              <a:spAutoFit/>
            </a:bodyPr>
            <a:lstStyle/>
            <a:p>
              <a:pPr>
                <a:tabLst>
                  <a:tab pos="482600" algn="l"/>
                </a:tabLst>
              </a:pPr>
              <a:endParaRPr lang="en-US" altLang="ko-KR" sz="1700" dirty="0">
                <a:solidFill>
                  <a:srgbClr val="009900"/>
                </a:solidFill>
                <a:latin typeface="돋움" pitchFamily="34" charset="-127"/>
              </a:endParaRPr>
            </a:p>
          </p:txBody>
        </p:sp>
      </p:grpSp>
    </p:spTree>
  </p:cSld>
  <p:clrMapOvr>
    <a:masterClrMapping/>
  </p:clrMapOvr>
  <p:transition>
    <p:pull dir="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565870"/>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811367"/>
          </a:xfrm>
        </p:spPr>
        <p:txBody>
          <a:bodyPr/>
          <a:lstStyle/>
          <a:p>
            <a:r>
              <a:rPr lang="zh-CN" altLang="en-US" dirty="0" smtClean="0"/>
              <a:t>增强流程模型可见性</a:t>
            </a:r>
            <a:endParaRPr lang="en-US" altLang="zh-CN" dirty="0" smtClean="0"/>
          </a:p>
          <a:p>
            <a:endParaRPr lang="en-US" dirty="0"/>
          </a:p>
        </p:txBody>
      </p:sp>
      <p:cxnSp>
        <p:nvCxnSpPr>
          <p:cNvPr id="6" name="Straight Connector 5"/>
          <p:cNvCxnSpPr/>
          <p:nvPr/>
        </p:nvCxnSpPr>
        <p:spPr>
          <a:xfrm rot="5400000" flipH="1" flipV="1">
            <a:off x="2456325" y="3741423"/>
            <a:ext cx="3945598" cy="1588"/>
          </a:xfrm>
          <a:prstGeom prst="line">
            <a:avLst/>
          </a:prstGeom>
          <a:ln w="25400" cmpd="sng">
            <a:prstDash val="dash"/>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357422" y="5704764"/>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704764"/>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itle 2"/>
          <p:cNvSpPr txBox="1">
            <a:spLocks/>
          </p:cNvSpPr>
          <p:nvPr/>
        </p:nvSpPr>
        <p:spPr bwMode="auto">
          <a:xfrm>
            <a:off x="0" y="188640"/>
            <a:ext cx="7695855" cy="672065"/>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eaLnBrk="0" hangingPunct="0"/>
            <a:r>
              <a:rPr lang="zh-CN" altLang="en-US" sz="2000" dirty="0" smtClean="0">
                <a:solidFill>
                  <a:schemeClr val="bg1"/>
                </a:solidFill>
                <a:latin typeface="黑体" pitchFamily="49" charset="-122"/>
                <a:ea typeface="黑体" pitchFamily="49" charset="-122"/>
              </a:rPr>
              <a:t>业务方案设计</a:t>
            </a:r>
            <a:r>
              <a:rPr lang="en-US" altLang="zh-CN" sz="2000" dirty="0" smtClean="0">
                <a:solidFill>
                  <a:schemeClr val="bg1"/>
                </a:solidFill>
                <a:latin typeface="黑体" pitchFamily="49" charset="-122"/>
                <a:ea typeface="黑体" pitchFamily="49" charset="-122"/>
              </a:rPr>
              <a:t>-</a:t>
            </a:r>
            <a:r>
              <a:rPr lang="zh-CN" altLang="en-US" sz="2000" dirty="0" smtClean="0">
                <a:solidFill>
                  <a:schemeClr val="bg1"/>
                </a:solidFill>
                <a:latin typeface="黑体" pitchFamily="49" charset="-122"/>
                <a:ea typeface="黑体" pitchFamily="49" charset="-122"/>
              </a:rPr>
              <a:t>标准新开店选址与发布</a:t>
            </a:r>
            <a:endParaRPr kumimoji="0" lang="en-US" sz="2000" b="1" i="0" u="none" strike="noStrike" kern="0" cap="none" spc="0" normalizeH="0" baseline="0" noProof="0" dirty="0">
              <a:ln>
                <a:noFill/>
              </a:ln>
              <a:solidFill>
                <a:schemeClr val="bg1"/>
              </a:solidFill>
              <a:effectLst/>
              <a:uLnTx/>
              <a:uFillTx/>
              <a:latin typeface="黑体" pitchFamily="2" charset="-122"/>
              <a:ea typeface="黑体" pitchFamily="2" charset="-122"/>
              <a:cs typeface="+mj-cs"/>
            </a:endParaRPr>
          </a:p>
        </p:txBody>
      </p:sp>
      <p:sp>
        <p:nvSpPr>
          <p:cNvPr id="12" name="Right Arrow 11"/>
          <p:cNvSpPr>
            <a:spLocks noChangeAspect="1"/>
          </p:cNvSpPr>
          <p:nvPr/>
        </p:nvSpPr>
        <p:spPr>
          <a:xfrm>
            <a:off x="3888086" y="5730140"/>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22" name="TextBox 21"/>
          <p:cNvSpPr txBox="1"/>
          <p:nvPr/>
        </p:nvSpPr>
        <p:spPr>
          <a:xfrm>
            <a:off x="357158" y="1428736"/>
            <a:ext cx="8429684" cy="307777"/>
          </a:xfrm>
          <a:prstGeom prst="rect">
            <a:avLst/>
          </a:prstGeom>
          <a:solidFill>
            <a:srgbClr val="92D050"/>
          </a:solidFill>
          <a:ln>
            <a:solidFill>
              <a:schemeClr val="tx2"/>
            </a:solidFill>
          </a:ln>
        </p:spPr>
        <p:txBody>
          <a:bodyPr wrap="square" rtlCol="0">
            <a:spAutoFit/>
          </a:bodyPr>
          <a:lstStyle/>
          <a:p>
            <a:r>
              <a:rPr lang="zh-CN" altLang="en-US" sz="1400" b="1" dirty="0" smtClean="0"/>
              <a:t>标准新开店选址与发布 </a:t>
            </a:r>
            <a:r>
              <a:rPr lang="en-US" altLang="zh-CN" sz="1400" b="1" dirty="0" smtClean="0"/>
              <a:t>–</a:t>
            </a:r>
            <a:r>
              <a:rPr lang="zh-CN" altLang="en-US" sz="1400" b="1" dirty="0" smtClean="0"/>
              <a:t>“安排商超店维护人员跟踪商超店面”后增加查看信息移交单环节</a:t>
            </a:r>
            <a:endParaRPr lang="en-US" sz="1400" b="1" dirty="0"/>
          </a:p>
        </p:txBody>
      </p:sp>
      <p:pic>
        <p:nvPicPr>
          <p:cNvPr id="4098" name="Picture 2" descr="C:\Users\King\AppData\Local\Temp\标准新开店选址与发布.png"/>
          <p:cNvPicPr>
            <a:picLocks noChangeAspect="1" noChangeArrowheads="1"/>
          </p:cNvPicPr>
          <p:nvPr/>
        </p:nvPicPr>
        <p:blipFill>
          <a:blip r:embed="rId2" cstate="print"/>
          <a:srcRect/>
          <a:stretch>
            <a:fillRect/>
          </a:stretch>
        </p:blipFill>
        <p:spPr bwMode="auto">
          <a:xfrm>
            <a:off x="971600" y="1772816"/>
            <a:ext cx="3153172" cy="3634519"/>
          </a:xfrm>
          <a:prstGeom prst="rect">
            <a:avLst/>
          </a:prstGeom>
          <a:noFill/>
        </p:spPr>
      </p:pic>
      <p:pic>
        <p:nvPicPr>
          <p:cNvPr id="4099" name="Picture 3" descr="C:\Users\King\AppData\Local\Temp\商超信息移交.png"/>
          <p:cNvPicPr>
            <a:picLocks noChangeAspect="1" noChangeArrowheads="1"/>
          </p:cNvPicPr>
          <p:nvPr/>
        </p:nvPicPr>
        <p:blipFill>
          <a:blip r:embed="rId3" cstate="print"/>
          <a:srcRect/>
          <a:stretch>
            <a:fillRect/>
          </a:stretch>
        </p:blipFill>
        <p:spPr bwMode="auto">
          <a:xfrm>
            <a:off x="4658618" y="2780928"/>
            <a:ext cx="4321872" cy="1961902"/>
          </a:xfrm>
          <a:prstGeom prst="rect">
            <a:avLst/>
          </a:prstGeom>
          <a:noFill/>
        </p:spPr>
      </p:pic>
      <p:sp>
        <p:nvSpPr>
          <p:cNvPr id="18" name="TextBox 17"/>
          <p:cNvSpPr txBox="1"/>
          <p:nvPr/>
        </p:nvSpPr>
        <p:spPr>
          <a:xfrm>
            <a:off x="4716016" y="2924944"/>
            <a:ext cx="3816424" cy="1800200"/>
          </a:xfrm>
          <a:prstGeom prst="rect">
            <a:avLst/>
          </a:prstGeom>
          <a:solidFill>
            <a:srgbClr val="92D050"/>
          </a:solidFill>
          <a:ln>
            <a:solidFill>
              <a:schemeClr val="tx2"/>
            </a:solidFill>
          </a:ln>
        </p:spPr>
        <p:txBody>
          <a:bodyPr wrap="square" rtlCol="0">
            <a:normAutofit/>
          </a:bodyPr>
          <a:lstStyle/>
          <a:p>
            <a:r>
              <a:rPr lang="en-US" altLang="zh-CN" sz="1400" b="1" dirty="0" smtClean="0"/>
              <a:t>1.</a:t>
            </a:r>
            <a:r>
              <a:rPr lang="zh-CN" altLang="en-US" sz="1400" b="1" dirty="0" smtClean="0"/>
              <a:t>从业务前后处理的衔接上考虑，开发员在进行目标调查表前需要知晓商超店信息</a:t>
            </a:r>
          </a:p>
          <a:p>
            <a:r>
              <a:rPr lang="en-US" altLang="zh-CN" sz="1400" b="1" dirty="0" smtClean="0"/>
              <a:t>2.</a:t>
            </a:r>
            <a:r>
              <a:rPr lang="zh-CN" altLang="en-US" sz="1400" b="1" dirty="0" smtClean="0"/>
              <a:t>开发员需要根据调研确定是否进行目标店开发，无法进行自动确认</a:t>
            </a:r>
            <a:endParaRPr lang="en-US" sz="1400" b="1" dirty="0"/>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780184"/>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380480"/>
          </a:xfrm>
        </p:spPr>
        <p:txBody>
          <a:bodyPr/>
          <a:lstStyle/>
          <a:p>
            <a:r>
              <a:rPr lang="zh-CN" altLang="en-US" dirty="0" smtClean="0"/>
              <a:t>表单填写业务信息规范化</a:t>
            </a:r>
            <a:endParaRPr lang="en-US" dirty="0"/>
          </a:p>
        </p:txBody>
      </p:sp>
      <p:sp>
        <p:nvSpPr>
          <p:cNvPr id="8" name="Oval 7"/>
          <p:cNvSpPr/>
          <p:nvPr/>
        </p:nvSpPr>
        <p:spPr>
          <a:xfrm>
            <a:off x="2357422" y="5912808"/>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912808"/>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itle 2"/>
          <p:cNvSpPr txBox="1">
            <a:spLocks/>
          </p:cNvSpPr>
          <p:nvPr/>
        </p:nvSpPr>
        <p:spPr bwMode="auto">
          <a:xfrm>
            <a:off x="0" y="188640"/>
            <a:ext cx="7695855" cy="672065"/>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eaLnBrk="0" hangingPunct="0"/>
            <a:r>
              <a:rPr lang="zh-CN" altLang="en-US" sz="2000" dirty="0" smtClean="0">
                <a:solidFill>
                  <a:schemeClr val="bg1"/>
                </a:solidFill>
                <a:latin typeface="黑体" pitchFamily="49" charset="-122"/>
                <a:ea typeface="黑体" pitchFamily="49" charset="-122"/>
              </a:rPr>
              <a:t>业务方案设计</a:t>
            </a:r>
            <a:r>
              <a:rPr lang="en-US" altLang="zh-CN" sz="2000" dirty="0" smtClean="0">
                <a:solidFill>
                  <a:schemeClr val="bg1"/>
                </a:solidFill>
                <a:latin typeface="黑体" pitchFamily="49" charset="-122"/>
                <a:ea typeface="黑体" pitchFamily="49" charset="-122"/>
              </a:rPr>
              <a:t>-</a:t>
            </a:r>
            <a:r>
              <a:rPr lang="zh-CN" altLang="en-US" sz="2000" dirty="0" smtClean="0">
                <a:solidFill>
                  <a:schemeClr val="bg1"/>
                </a:solidFill>
                <a:latin typeface="黑体" pitchFamily="49" charset="-122"/>
                <a:ea typeface="黑体" pitchFamily="49" charset="-122"/>
              </a:rPr>
              <a:t>标准新开店选址与发布</a:t>
            </a:r>
            <a:endParaRPr kumimoji="0" lang="en-US" sz="2000" b="1" i="0" u="none" strike="noStrike" kern="0" cap="none" spc="0" normalizeH="0" baseline="0" noProof="0" dirty="0">
              <a:ln>
                <a:noFill/>
              </a:ln>
              <a:solidFill>
                <a:schemeClr val="bg1"/>
              </a:solidFill>
              <a:effectLst/>
              <a:uLnTx/>
              <a:uFillTx/>
              <a:latin typeface="黑体" pitchFamily="2" charset="-122"/>
              <a:ea typeface="黑体" pitchFamily="2" charset="-122"/>
              <a:cs typeface="+mj-cs"/>
            </a:endParaRPr>
          </a:p>
        </p:txBody>
      </p:sp>
      <p:sp>
        <p:nvSpPr>
          <p:cNvPr id="12" name="Right Arrow 11"/>
          <p:cNvSpPr>
            <a:spLocks noChangeAspect="1"/>
          </p:cNvSpPr>
          <p:nvPr/>
        </p:nvSpPr>
        <p:spPr>
          <a:xfrm>
            <a:off x="3888086" y="5938184"/>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15" name="TextBox 14"/>
          <p:cNvSpPr txBox="1"/>
          <p:nvPr/>
        </p:nvSpPr>
        <p:spPr>
          <a:xfrm>
            <a:off x="571472" y="1428736"/>
            <a:ext cx="7500990" cy="307777"/>
          </a:xfrm>
          <a:prstGeom prst="rect">
            <a:avLst/>
          </a:prstGeom>
          <a:solidFill>
            <a:srgbClr val="92D050"/>
          </a:solidFill>
          <a:ln>
            <a:solidFill>
              <a:schemeClr val="tx2"/>
            </a:solidFill>
          </a:ln>
        </p:spPr>
        <p:txBody>
          <a:bodyPr wrap="square" rtlCol="0">
            <a:spAutoFit/>
          </a:bodyPr>
          <a:lstStyle/>
          <a:p>
            <a:r>
              <a:rPr lang="zh-CN" altLang="en-US" sz="1400" b="1" dirty="0" smtClean="0"/>
              <a:t>标准新开店选址与发布 </a:t>
            </a:r>
            <a:r>
              <a:rPr lang="en-US" altLang="zh-CN" sz="1400" b="1" dirty="0" smtClean="0"/>
              <a:t>- </a:t>
            </a:r>
            <a:r>
              <a:rPr lang="zh-CN" altLang="en-US" sz="1400" b="1" dirty="0" smtClean="0"/>
              <a:t>商超门店信息移交单补充基本信息、商超信息、目标店面信息</a:t>
            </a:r>
            <a:endParaRPr lang="en-US" sz="1400" b="1" dirty="0"/>
          </a:p>
        </p:txBody>
      </p:sp>
      <p:pic>
        <p:nvPicPr>
          <p:cNvPr id="248837" name="Picture 5"/>
          <p:cNvPicPr>
            <a:picLocks noChangeAspect="1" noChangeArrowheads="1"/>
          </p:cNvPicPr>
          <p:nvPr/>
        </p:nvPicPr>
        <p:blipFill>
          <a:blip r:embed="rId2" cstate="print"/>
          <a:srcRect/>
          <a:stretch>
            <a:fillRect/>
          </a:stretch>
        </p:blipFill>
        <p:spPr bwMode="auto">
          <a:xfrm>
            <a:off x="500034" y="2000240"/>
            <a:ext cx="7920685" cy="3557596"/>
          </a:xfrm>
          <a:prstGeom prst="rect">
            <a:avLst/>
          </a:prstGeom>
          <a:noFill/>
          <a:ln w="9525">
            <a:noFill/>
            <a:miter lim="800000"/>
            <a:headEnd/>
            <a:tailEnd/>
          </a:ln>
        </p:spPr>
      </p:pic>
      <p:pic>
        <p:nvPicPr>
          <p:cNvPr id="247810" name="Picture 2" descr="C:\Users\King\Desktop\新建文件夹\网点信息移交单.png"/>
          <p:cNvPicPr>
            <a:picLocks noChangeAspect="1" noChangeArrowheads="1"/>
          </p:cNvPicPr>
          <p:nvPr/>
        </p:nvPicPr>
        <p:blipFill>
          <a:blip r:embed="rId3" cstate="print"/>
          <a:srcRect/>
          <a:stretch>
            <a:fillRect/>
          </a:stretch>
        </p:blipFill>
        <p:spPr bwMode="auto">
          <a:xfrm>
            <a:off x="179512" y="260648"/>
            <a:ext cx="8663732" cy="5605944"/>
          </a:xfrm>
          <a:prstGeom prst="rect">
            <a:avLst/>
          </a:prstGeom>
          <a:noFill/>
        </p:spPr>
      </p:pic>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7810"/>
                                        </p:tgtEl>
                                        <p:attrNameLst>
                                          <p:attrName>style.visibility</p:attrName>
                                        </p:attrNameLst>
                                      </p:cBhvr>
                                      <p:to>
                                        <p:strVal val="visible"/>
                                      </p:to>
                                    </p:set>
                                    <p:anim calcmode="lin" valueType="num">
                                      <p:cBhvr additive="base">
                                        <p:cTn id="7" dur="500" fill="hold"/>
                                        <p:tgtEl>
                                          <p:spTgt spid="247810"/>
                                        </p:tgtEl>
                                        <p:attrNameLst>
                                          <p:attrName>ppt_x</p:attrName>
                                        </p:attrNameLst>
                                      </p:cBhvr>
                                      <p:tavLst>
                                        <p:tav tm="0">
                                          <p:val>
                                            <p:strVal val="0-#ppt_w/2"/>
                                          </p:val>
                                        </p:tav>
                                        <p:tav tm="100000">
                                          <p:val>
                                            <p:strVal val="#ppt_x"/>
                                          </p:val>
                                        </p:tav>
                                      </p:tavLst>
                                    </p:anim>
                                    <p:anim calcmode="lin" valueType="num">
                                      <p:cBhvr additive="base">
                                        <p:cTn id="8" dur="500" fill="hold"/>
                                        <p:tgtEl>
                                          <p:spTgt spid="24781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animBg="1"/>
      <p:bldP spid="1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780184"/>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380480"/>
          </a:xfrm>
        </p:spPr>
        <p:txBody>
          <a:bodyPr/>
          <a:lstStyle/>
          <a:p>
            <a:r>
              <a:rPr lang="zh-CN" altLang="en-US" dirty="0" smtClean="0"/>
              <a:t>表单填写业务信息规范化</a:t>
            </a:r>
            <a:endParaRPr lang="en-US" dirty="0"/>
          </a:p>
        </p:txBody>
      </p:sp>
      <p:sp>
        <p:nvSpPr>
          <p:cNvPr id="8" name="Oval 7"/>
          <p:cNvSpPr/>
          <p:nvPr/>
        </p:nvSpPr>
        <p:spPr>
          <a:xfrm>
            <a:off x="2357422" y="5912808"/>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912808"/>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itle 2"/>
          <p:cNvSpPr txBox="1">
            <a:spLocks/>
          </p:cNvSpPr>
          <p:nvPr/>
        </p:nvSpPr>
        <p:spPr bwMode="auto">
          <a:xfrm>
            <a:off x="0" y="188640"/>
            <a:ext cx="7695855" cy="672065"/>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eaLnBrk="0" hangingPunct="0"/>
            <a:r>
              <a:rPr lang="zh-CN" altLang="en-US" sz="2000" dirty="0" smtClean="0">
                <a:solidFill>
                  <a:schemeClr val="bg1"/>
                </a:solidFill>
                <a:latin typeface="黑体" pitchFamily="49" charset="-122"/>
                <a:ea typeface="黑体" pitchFamily="49" charset="-122"/>
              </a:rPr>
              <a:t>业务方案设计</a:t>
            </a:r>
            <a:r>
              <a:rPr lang="en-US" altLang="zh-CN" sz="2000" dirty="0" smtClean="0">
                <a:solidFill>
                  <a:schemeClr val="bg1"/>
                </a:solidFill>
                <a:latin typeface="黑体" pitchFamily="49" charset="-122"/>
                <a:ea typeface="黑体" pitchFamily="49" charset="-122"/>
              </a:rPr>
              <a:t>-</a:t>
            </a:r>
            <a:r>
              <a:rPr lang="zh-CN" altLang="en-US" sz="2000" dirty="0" smtClean="0">
                <a:solidFill>
                  <a:schemeClr val="bg1"/>
                </a:solidFill>
                <a:latin typeface="黑体" pitchFamily="49" charset="-122"/>
                <a:ea typeface="黑体" pitchFamily="49" charset="-122"/>
              </a:rPr>
              <a:t>标准新开店选址与发布</a:t>
            </a:r>
            <a:endParaRPr kumimoji="0" lang="en-US" sz="2000" b="1" i="0" u="none" strike="noStrike" kern="0" cap="none" spc="0" normalizeH="0" baseline="0" noProof="0" dirty="0">
              <a:ln>
                <a:noFill/>
              </a:ln>
              <a:solidFill>
                <a:schemeClr val="bg1"/>
              </a:solidFill>
              <a:effectLst/>
              <a:uLnTx/>
              <a:uFillTx/>
              <a:latin typeface="黑体" pitchFamily="2" charset="-122"/>
              <a:ea typeface="黑体" pitchFamily="2" charset="-122"/>
              <a:cs typeface="+mj-cs"/>
            </a:endParaRPr>
          </a:p>
        </p:txBody>
      </p:sp>
      <p:sp>
        <p:nvSpPr>
          <p:cNvPr id="12" name="Right Arrow 11"/>
          <p:cNvSpPr>
            <a:spLocks noChangeAspect="1"/>
          </p:cNvSpPr>
          <p:nvPr/>
        </p:nvSpPr>
        <p:spPr>
          <a:xfrm>
            <a:off x="3888086" y="5938184"/>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15" name="TextBox 14"/>
          <p:cNvSpPr txBox="1"/>
          <p:nvPr/>
        </p:nvSpPr>
        <p:spPr>
          <a:xfrm>
            <a:off x="571472" y="1428736"/>
            <a:ext cx="7500990" cy="307777"/>
          </a:xfrm>
          <a:prstGeom prst="rect">
            <a:avLst/>
          </a:prstGeom>
          <a:solidFill>
            <a:srgbClr val="92D050"/>
          </a:solidFill>
          <a:ln>
            <a:solidFill>
              <a:schemeClr val="tx2"/>
            </a:solidFill>
          </a:ln>
        </p:spPr>
        <p:txBody>
          <a:bodyPr wrap="square" rtlCol="0">
            <a:spAutoFit/>
          </a:bodyPr>
          <a:lstStyle/>
          <a:p>
            <a:r>
              <a:rPr lang="zh-CN" altLang="en-US" sz="1400" b="1" dirty="0" smtClean="0"/>
              <a:t>标准新开店选址与发布 </a:t>
            </a:r>
            <a:r>
              <a:rPr lang="en-US" altLang="zh-CN" sz="1400" b="1" dirty="0" smtClean="0"/>
              <a:t>– </a:t>
            </a:r>
            <a:r>
              <a:rPr lang="zh-CN" altLang="en-US" sz="1400" b="1" dirty="0" smtClean="0"/>
              <a:t>目标门店调查表增加填写人信息和</a:t>
            </a:r>
            <a:r>
              <a:rPr lang="en-US" altLang="zh-CN" sz="1400" b="1" dirty="0" err="1" smtClean="0"/>
              <a:t>googlemap</a:t>
            </a:r>
            <a:r>
              <a:rPr lang="zh-CN" altLang="en-US" sz="1400" b="1" dirty="0" smtClean="0"/>
              <a:t>定位</a:t>
            </a:r>
            <a:endParaRPr lang="en-US" sz="1400" b="1" dirty="0"/>
          </a:p>
        </p:txBody>
      </p:sp>
      <p:pic>
        <p:nvPicPr>
          <p:cNvPr id="28674" name="Picture 2" descr="C:\Users\King\AppData\Local\Temp\目标调查表商超店.jpg"/>
          <p:cNvPicPr>
            <a:picLocks noChangeAspect="1" noChangeArrowheads="1"/>
          </p:cNvPicPr>
          <p:nvPr/>
        </p:nvPicPr>
        <p:blipFill>
          <a:blip r:embed="rId2" cstate="print"/>
          <a:srcRect/>
          <a:stretch>
            <a:fillRect/>
          </a:stretch>
        </p:blipFill>
        <p:spPr bwMode="auto">
          <a:xfrm>
            <a:off x="3275856" y="1844824"/>
            <a:ext cx="1512168" cy="3803160"/>
          </a:xfrm>
          <a:prstGeom prst="rect">
            <a:avLst/>
          </a:prstGeom>
          <a:noFill/>
        </p:spPr>
      </p:pic>
      <p:pic>
        <p:nvPicPr>
          <p:cNvPr id="248834" name="Picture 2" descr="C:\Users\King\Desktop\新建文件夹\目标门店调查表（商超）.png"/>
          <p:cNvPicPr>
            <a:picLocks noChangeAspect="1" noChangeArrowheads="1"/>
          </p:cNvPicPr>
          <p:nvPr/>
        </p:nvPicPr>
        <p:blipFill>
          <a:blip r:embed="rId3" cstate="print"/>
          <a:srcRect/>
          <a:stretch>
            <a:fillRect/>
          </a:stretch>
        </p:blipFill>
        <p:spPr bwMode="auto">
          <a:xfrm>
            <a:off x="3635896" y="836712"/>
            <a:ext cx="1729307" cy="5735382"/>
          </a:xfrm>
          <a:prstGeom prst="rect">
            <a:avLst/>
          </a:prstGeom>
          <a:noFill/>
        </p:spPr>
      </p:pic>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8834"/>
                                        </p:tgtEl>
                                        <p:attrNameLst>
                                          <p:attrName>style.visibility</p:attrName>
                                        </p:attrNameLst>
                                      </p:cBhvr>
                                      <p:to>
                                        <p:strVal val="visible"/>
                                      </p:to>
                                    </p:set>
                                    <p:anim calcmode="lin" valueType="num">
                                      <p:cBhvr additive="base">
                                        <p:cTn id="7" dur="500" fill="hold"/>
                                        <p:tgtEl>
                                          <p:spTgt spid="248834"/>
                                        </p:tgtEl>
                                        <p:attrNameLst>
                                          <p:attrName>ppt_x</p:attrName>
                                        </p:attrNameLst>
                                      </p:cBhvr>
                                      <p:tavLst>
                                        <p:tav tm="0">
                                          <p:val>
                                            <p:strVal val="0-#ppt_w/2"/>
                                          </p:val>
                                        </p:tav>
                                        <p:tav tm="100000">
                                          <p:val>
                                            <p:strVal val="#ppt_x"/>
                                          </p:val>
                                        </p:tav>
                                      </p:tavLst>
                                    </p:anim>
                                    <p:anim calcmode="lin" valueType="num">
                                      <p:cBhvr additive="base">
                                        <p:cTn id="8" dur="500" fill="hold"/>
                                        <p:tgtEl>
                                          <p:spTgt spid="24883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animBg="1"/>
      <p:bldP spid="12"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780184"/>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380480"/>
          </a:xfrm>
        </p:spPr>
        <p:txBody>
          <a:bodyPr/>
          <a:lstStyle/>
          <a:p>
            <a:r>
              <a:rPr lang="zh-CN" altLang="en-US" dirty="0" smtClean="0"/>
              <a:t>表单填写业务信息规范化</a:t>
            </a:r>
            <a:endParaRPr lang="en-US" dirty="0"/>
          </a:p>
        </p:txBody>
      </p:sp>
      <p:sp>
        <p:nvSpPr>
          <p:cNvPr id="8" name="Oval 7"/>
          <p:cNvSpPr/>
          <p:nvPr/>
        </p:nvSpPr>
        <p:spPr>
          <a:xfrm>
            <a:off x="2357422" y="5912808"/>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912808"/>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itle 2"/>
          <p:cNvSpPr txBox="1">
            <a:spLocks/>
          </p:cNvSpPr>
          <p:nvPr/>
        </p:nvSpPr>
        <p:spPr bwMode="auto">
          <a:xfrm>
            <a:off x="0" y="188640"/>
            <a:ext cx="7695855" cy="672065"/>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eaLnBrk="0" hangingPunct="0"/>
            <a:r>
              <a:rPr lang="zh-CN" altLang="en-US" sz="2000" dirty="0" smtClean="0">
                <a:solidFill>
                  <a:schemeClr val="bg1"/>
                </a:solidFill>
                <a:latin typeface="黑体" pitchFamily="49" charset="-122"/>
                <a:ea typeface="黑体" pitchFamily="49" charset="-122"/>
              </a:rPr>
              <a:t>业务方案设计</a:t>
            </a:r>
            <a:r>
              <a:rPr lang="en-US" altLang="zh-CN" sz="2000" dirty="0" smtClean="0">
                <a:solidFill>
                  <a:schemeClr val="bg1"/>
                </a:solidFill>
                <a:latin typeface="黑体" pitchFamily="49" charset="-122"/>
                <a:ea typeface="黑体" pitchFamily="49" charset="-122"/>
              </a:rPr>
              <a:t>-</a:t>
            </a:r>
            <a:r>
              <a:rPr lang="zh-CN" altLang="en-US" sz="2000" dirty="0" smtClean="0">
                <a:solidFill>
                  <a:schemeClr val="bg1"/>
                </a:solidFill>
                <a:latin typeface="黑体" pitchFamily="49" charset="-122"/>
                <a:ea typeface="黑体" pitchFamily="49" charset="-122"/>
              </a:rPr>
              <a:t>标准新开店选址与发布</a:t>
            </a:r>
            <a:endParaRPr kumimoji="0" lang="en-US" sz="2000" b="1" i="0" u="none" strike="noStrike" kern="0" cap="none" spc="0" normalizeH="0" baseline="0" noProof="0" dirty="0">
              <a:ln>
                <a:noFill/>
              </a:ln>
              <a:solidFill>
                <a:schemeClr val="bg1"/>
              </a:solidFill>
              <a:effectLst/>
              <a:uLnTx/>
              <a:uFillTx/>
              <a:latin typeface="黑体" pitchFamily="2" charset="-122"/>
              <a:ea typeface="黑体" pitchFamily="2" charset="-122"/>
              <a:cs typeface="+mj-cs"/>
            </a:endParaRPr>
          </a:p>
        </p:txBody>
      </p:sp>
      <p:sp>
        <p:nvSpPr>
          <p:cNvPr id="12" name="Right Arrow 11"/>
          <p:cNvSpPr>
            <a:spLocks noChangeAspect="1"/>
          </p:cNvSpPr>
          <p:nvPr/>
        </p:nvSpPr>
        <p:spPr>
          <a:xfrm>
            <a:off x="3888086" y="5938184"/>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15" name="TextBox 14"/>
          <p:cNvSpPr txBox="1"/>
          <p:nvPr/>
        </p:nvSpPr>
        <p:spPr>
          <a:xfrm>
            <a:off x="571472" y="1428736"/>
            <a:ext cx="7500990" cy="307777"/>
          </a:xfrm>
          <a:prstGeom prst="rect">
            <a:avLst/>
          </a:prstGeom>
          <a:solidFill>
            <a:srgbClr val="92D050"/>
          </a:solidFill>
          <a:ln>
            <a:solidFill>
              <a:schemeClr val="tx2"/>
            </a:solidFill>
          </a:ln>
        </p:spPr>
        <p:txBody>
          <a:bodyPr wrap="square" rtlCol="0">
            <a:spAutoFit/>
          </a:bodyPr>
          <a:lstStyle/>
          <a:p>
            <a:r>
              <a:rPr lang="zh-CN" altLang="en-US" sz="1400" b="1" dirty="0" smtClean="0"/>
              <a:t>标准新开店选址与发布 </a:t>
            </a:r>
            <a:r>
              <a:rPr lang="en-US" altLang="zh-CN" sz="1400" b="1" dirty="0" smtClean="0"/>
              <a:t>–</a:t>
            </a:r>
            <a:r>
              <a:rPr lang="zh-CN" altLang="en-US" sz="1400" b="1" dirty="0" smtClean="0"/>
              <a:t>发文用印申请表，增加房东相关的部分信息</a:t>
            </a:r>
            <a:endParaRPr lang="en-US" sz="1400" b="1" dirty="0"/>
          </a:p>
        </p:txBody>
      </p:sp>
      <p:pic>
        <p:nvPicPr>
          <p:cNvPr id="29698" name="Picture 2"/>
          <p:cNvPicPr>
            <a:picLocks noChangeAspect="1" noChangeArrowheads="1"/>
          </p:cNvPicPr>
          <p:nvPr/>
        </p:nvPicPr>
        <p:blipFill>
          <a:blip r:embed="rId2" cstate="print"/>
          <a:srcRect/>
          <a:stretch>
            <a:fillRect/>
          </a:stretch>
        </p:blipFill>
        <p:spPr bwMode="auto">
          <a:xfrm>
            <a:off x="323528" y="1988840"/>
            <a:ext cx="8255843" cy="3041191"/>
          </a:xfrm>
          <a:prstGeom prst="rect">
            <a:avLst/>
          </a:prstGeom>
          <a:noFill/>
          <a:ln w="9525">
            <a:noFill/>
            <a:miter lim="800000"/>
            <a:headEnd/>
            <a:tailEnd/>
          </a:ln>
        </p:spPr>
      </p:pic>
      <p:pic>
        <p:nvPicPr>
          <p:cNvPr id="29699" name="Picture 3" descr="C:\Users\King\AppData\Local\Temp\发文用印申请单 (2).png"/>
          <p:cNvPicPr>
            <a:picLocks noChangeAspect="1" noChangeArrowheads="1"/>
          </p:cNvPicPr>
          <p:nvPr/>
        </p:nvPicPr>
        <p:blipFill>
          <a:blip r:embed="rId3" cstate="print"/>
          <a:srcRect/>
          <a:stretch>
            <a:fillRect/>
          </a:stretch>
        </p:blipFill>
        <p:spPr bwMode="auto">
          <a:xfrm>
            <a:off x="1691680" y="1196752"/>
            <a:ext cx="5328592" cy="4609623"/>
          </a:xfrm>
          <a:prstGeom prst="rect">
            <a:avLst/>
          </a:prstGeom>
          <a:noFill/>
        </p:spPr>
      </p:pic>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9699"/>
                                        </p:tgtEl>
                                        <p:attrNameLst>
                                          <p:attrName>style.visibility</p:attrName>
                                        </p:attrNameLst>
                                      </p:cBhvr>
                                      <p:to>
                                        <p:strVal val="visible"/>
                                      </p:to>
                                    </p:set>
                                    <p:anim calcmode="lin" valueType="num">
                                      <p:cBhvr additive="base">
                                        <p:cTn id="7" dur="500" fill="hold"/>
                                        <p:tgtEl>
                                          <p:spTgt spid="29699"/>
                                        </p:tgtEl>
                                        <p:attrNameLst>
                                          <p:attrName>ppt_x</p:attrName>
                                        </p:attrNameLst>
                                      </p:cBhvr>
                                      <p:tavLst>
                                        <p:tav tm="0">
                                          <p:val>
                                            <p:strVal val="0-#ppt_w/2"/>
                                          </p:val>
                                        </p:tav>
                                        <p:tav tm="100000">
                                          <p:val>
                                            <p:strVal val="#ppt_x"/>
                                          </p:val>
                                        </p:tav>
                                      </p:tavLst>
                                    </p:anim>
                                    <p:anim calcmode="lin" valueType="num">
                                      <p:cBhvr additive="base">
                                        <p:cTn id="8" dur="500" fill="hold"/>
                                        <p:tgtEl>
                                          <p:spTgt spid="2969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0-#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0-#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animBg="1"/>
      <p:bldP spid="12"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p:txBody>
          <a:bodyPr/>
          <a:lstStyle/>
          <a:p>
            <a:r>
              <a:rPr lang="zh-CN" altLang="en-US" dirty="0" smtClean="0">
                <a:latin typeface="黑体" pitchFamily="49" charset="-122"/>
                <a:ea typeface="黑体" pitchFamily="49" charset="-122"/>
              </a:rPr>
              <a:t>业务方案设计</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标准新开店</a:t>
            </a:r>
          </a:p>
        </p:txBody>
      </p:sp>
      <p:sp>
        <p:nvSpPr>
          <p:cNvPr id="64515" name="内容占位符 2"/>
          <p:cNvSpPr>
            <a:spLocks noGrp="1"/>
          </p:cNvSpPr>
          <p:nvPr>
            <p:ph idx="1"/>
          </p:nvPr>
        </p:nvSpPr>
        <p:spPr>
          <a:xfrm>
            <a:off x="206375" y="962025"/>
            <a:ext cx="8745538" cy="2288694"/>
          </a:xfrm>
        </p:spPr>
        <p:txBody>
          <a:bodyPr/>
          <a:lstStyle/>
          <a:p>
            <a:pPr algn="ctr">
              <a:buFont typeface="Wingdings" pitchFamily="2" charset="2"/>
              <a:buNone/>
            </a:pPr>
            <a:r>
              <a:rPr lang="en-US" altLang="zh-CN" dirty="0" smtClean="0">
                <a:ea typeface="宋体" pitchFamily="2" charset="-122"/>
              </a:rPr>
              <a:t>CORDYS</a:t>
            </a:r>
            <a:r>
              <a:rPr lang="zh-CN" altLang="zh-CN" dirty="0" smtClean="0">
                <a:ea typeface="宋体" pitchFamily="2" charset="-122"/>
              </a:rPr>
              <a:t>模型</a:t>
            </a:r>
          </a:p>
          <a:p>
            <a:r>
              <a:rPr lang="en-US" altLang="zh-CN" dirty="0" smtClean="0">
                <a:ea typeface="宋体" pitchFamily="2" charset="-122"/>
              </a:rPr>
              <a:t>CORDYS</a:t>
            </a:r>
            <a:r>
              <a:rPr lang="zh-CN" altLang="zh-CN" dirty="0" smtClean="0">
                <a:ea typeface="宋体" pitchFamily="2" charset="-122"/>
              </a:rPr>
              <a:t>在建模时，根据业务关联关系将流程拆分为五个子流程：装修设计审核子流程、工程装修审核子流程、工程结算子流程、装修设计执行子流程、证照及宽带办理子流程。并通过主流程进行组装。</a:t>
            </a:r>
          </a:p>
          <a:p>
            <a:r>
              <a:rPr lang="zh-CN" altLang="zh-CN" dirty="0" smtClean="0">
                <a:ea typeface="宋体" pitchFamily="2" charset="-122"/>
              </a:rPr>
              <a:t>主流程</a:t>
            </a:r>
          </a:p>
          <a:p>
            <a:endParaRPr lang="zh-CN" altLang="en-US" dirty="0" smtClean="0">
              <a:ea typeface="宋体" pitchFamily="2" charset="-122"/>
            </a:endParaRPr>
          </a:p>
        </p:txBody>
      </p:sp>
      <p:sp>
        <p:nvSpPr>
          <p:cNvPr id="64516" name="页脚占位符 3"/>
          <p:cNvSpPr>
            <a:spLocks noGrp="1"/>
          </p:cNvSpPr>
          <p:nvPr>
            <p:ph type="ftr"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pic>
        <p:nvPicPr>
          <p:cNvPr id="6" name="Picture 5" descr="标志新开店.jpg"/>
          <p:cNvPicPr>
            <a:picLocks noChangeAspect="1"/>
          </p:cNvPicPr>
          <p:nvPr/>
        </p:nvPicPr>
        <p:blipFill>
          <a:blip r:embed="rId2" cstate="print"/>
          <a:stretch>
            <a:fillRect/>
          </a:stretch>
        </p:blipFill>
        <p:spPr>
          <a:xfrm>
            <a:off x="0" y="2776248"/>
            <a:ext cx="9144000" cy="3867462"/>
          </a:xfrm>
          <a:prstGeom prst="rect">
            <a:avLst/>
          </a:prstGeom>
        </p:spPr>
      </p:pic>
    </p:spTree>
  </p:cSld>
  <p:clrMapOvr>
    <a:masterClrMapping/>
  </p:clrMapOvr>
  <p:transition>
    <p:pull dir="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p:cNvSpPr>
          <p:nvPr>
            <p:ph type="title"/>
          </p:nvPr>
        </p:nvSpPr>
        <p:spPr/>
        <p:txBody>
          <a:bodyPr/>
          <a:lstStyle/>
          <a:p>
            <a:r>
              <a:rPr lang="zh-CN" altLang="en-US" smtClean="0">
                <a:latin typeface="黑体" pitchFamily="49" charset="-122"/>
                <a:ea typeface="黑体" pitchFamily="49" charset="-122"/>
              </a:rPr>
              <a:t>业务方案设计</a:t>
            </a:r>
            <a:r>
              <a:rPr lang="en-US" altLang="zh-CN" smtClean="0">
                <a:latin typeface="黑体" pitchFamily="49" charset="-122"/>
                <a:ea typeface="黑体" pitchFamily="49" charset="-122"/>
              </a:rPr>
              <a:t>-</a:t>
            </a:r>
            <a:r>
              <a:rPr lang="zh-CN" altLang="en-US" smtClean="0">
                <a:latin typeface="黑体" pitchFamily="49" charset="-122"/>
                <a:ea typeface="黑体" pitchFamily="49" charset="-122"/>
              </a:rPr>
              <a:t>标准新开店</a:t>
            </a:r>
          </a:p>
        </p:txBody>
      </p:sp>
      <p:sp>
        <p:nvSpPr>
          <p:cNvPr id="66563" name="内容占位符 2"/>
          <p:cNvSpPr>
            <a:spLocks noGrp="1"/>
          </p:cNvSpPr>
          <p:nvPr>
            <p:ph idx="1"/>
          </p:nvPr>
        </p:nvSpPr>
        <p:spPr>
          <a:xfrm>
            <a:off x="206375" y="962025"/>
            <a:ext cx="8745538" cy="811213"/>
          </a:xfrm>
        </p:spPr>
        <p:txBody>
          <a:bodyPr/>
          <a:lstStyle/>
          <a:p>
            <a:r>
              <a:rPr lang="zh-CN" altLang="zh-CN" smtClean="0">
                <a:ea typeface="宋体" pitchFamily="2" charset="-122"/>
              </a:rPr>
              <a:t>装修设计审核子流程</a:t>
            </a:r>
          </a:p>
          <a:p>
            <a:endParaRPr lang="zh-CN" altLang="en-US" smtClean="0">
              <a:ea typeface="宋体" pitchFamily="2" charset="-122"/>
            </a:endParaRPr>
          </a:p>
        </p:txBody>
      </p:sp>
      <p:sp>
        <p:nvSpPr>
          <p:cNvPr id="66564" name="页脚占位符 3"/>
          <p:cNvSpPr>
            <a:spLocks noGrp="1"/>
          </p:cNvSpPr>
          <p:nvPr>
            <p:ph type="ftr"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pic>
        <p:nvPicPr>
          <p:cNvPr id="7" name="Picture 6" descr="装修设计.jpg"/>
          <p:cNvPicPr>
            <a:picLocks noChangeAspect="1"/>
          </p:cNvPicPr>
          <p:nvPr/>
        </p:nvPicPr>
        <p:blipFill>
          <a:blip r:embed="rId2" cstate="print"/>
          <a:stretch>
            <a:fillRect/>
          </a:stretch>
        </p:blipFill>
        <p:spPr>
          <a:xfrm>
            <a:off x="323528" y="1340768"/>
            <a:ext cx="8244408" cy="4946878"/>
          </a:xfrm>
          <a:prstGeom prst="rect">
            <a:avLst/>
          </a:prstGeom>
        </p:spPr>
      </p:pic>
    </p:spTree>
  </p:cSld>
  <p:clrMapOvr>
    <a:masterClrMapping/>
  </p:clrMapOvr>
  <p:transition>
    <p:pull dir="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p:nvPr>
        </p:nvSpPr>
        <p:spPr/>
        <p:txBody>
          <a:bodyPr/>
          <a:lstStyle/>
          <a:p>
            <a:r>
              <a:rPr lang="zh-CN" altLang="en-US" smtClean="0">
                <a:latin typeface="黑体" pitchFamily="49" charset="-122"/>
                <a:ea typeface="黑体" pitchFamily="49" charset="-122"/>
              </a:rPr>
              <a:t>业务方案设计</a:t>
            </a:r>
            <a:r>
              <a:rPr lang="en-US" altLang="zh-CN" smtClean="0">
                <a:latin typeface="黑体" pitchFamily="49" charset="-122"/>
                <a:ea typeface="黑体" pitchFamily="49" charset="-122"/>
              </a:rPr>
              <a:t>-</a:t>
            </a:r>
            <a:r>
              <a:rPr lang="zh-CN" altLang="en-US" smtClean="0">
                <a:latin typeface="黑体" pitchFamily="49" charset="-122"/>
                <a:ea typeface="黑体" pitchFamily="49" charset="-122"/>
              </a:rPr>
              <a:t>标准新开店</a:t>
            </a:r>
          </a:p>
        </p:txBody>
      </p:sp>
      <p:sp>
        <p:nvSpPr>
          <p:cNvPr id="67587" name="内容占位符 2"/>
          <p:cNvSpPr>
            <a:spLocks noGrp="1"/>
          </p:cNvSpPr>
          <p:nvPr>
            <p:ph idx="1"/>
          </p:nvPr>
        </p:nvSpPr>
        <p:spPr>
          <a:xfrm>
            <a:off x="206375" y="962025"/>
            <a:ext cx="8745538" cy="811213"/>
          </a:xfrm>
        </p:spPr>
        <p:txBody>
          <a:bodyPr/>
          <a:lstStyle/>
          <a:p>
            <a:r>
              <a:rPr lang="zh-CN" altLang="zh-CN" smtClean="0">
                <a:ea typeface="宋体" pitchFamily="2" charset="-122"/>
              </a:rPr>
              <a:t>辅料配送审核子流程</a:t>
            </a:r>
          </a:p>
          <a:p>
            <a:endParaRPr lang="zh-CN" altLang="en-US" smtClean="0">
              <a:ea typeface="宋体" pitchFamily="2" charset="-122"/>
            </a:endParaRPr>
          </a:p>
        </p:txBody>
      </p:sp>
      <p:sp>
        <p:nvSpPr>
          <p:cNvPr id="67588" name="页脚占位符 3"/>
          <p:cNvSpPr>
            <a:spLocks noGrp="1"/>
          </p:cNvSpPr>
          <p:nvPr>
            <p:ph type="ftr"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pic>
        <p:nvPicPr>
          <p:cNvPr id="11266" name="Picture 2" descr="D:\SVN\TBPM\ProjectDoc\02 项目设计阶段\04 蓝图报告\LT-BPM\辅料配送审核.png"/>
          <p:cNvPicPr>
            <a:picLocks noChangeAspect="1" noChangeArrowheads="1"/>
          </p:cNvPicPr>
          <p:nvPr/>
        </p:nvPicPr>
        <p:blipFill>
          <a:blip r:embed="rId2" cstate="print"/>
          <a:srcRect/>
          <a:stretch>
            <a:fillRect/>
          </a:stretch>
        </p:blipFill>
        <p:spPr bwMode="auto">
          <a:xfrm>
            <a:off x="179512" y="1628800"/>
            <a:ext cx="8676456" cy="4853837"/>
          </a:xfrm>
          <a:prstGeom prst="rect">
            <a:avLst/>
          </a:prstGeom>
          <a:noFill/>
        </p:spPr>
      </p:pic>
    </p:spTree>
  </p:cSld>
  <p:clrMapOvr>
    <a:masterClrMapping/>
  </p:clrMapOvr>
  <p:transition>
    <p:pull dir="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p:cNvSpPr>
            <a:spLocks noGrp="1"/>
          </p:cNvSpPr>
          <p:nvPr>
            <p:ph type="title"/>
          </p:nvPr>
        </p:nvSpPr>
        <p:spPr/>
        <p:txBody>
          <a:bodyPr/>
          <a:lstStyle/>
          <a:p>
            <a:r>
              <a:rPr lang="zh-CN" altLang="en-US" smtClean="0">
                <a:latin typeface="黑体" pitchFamily="49" charset="-122"/>
                <a:ea typeface="黑体" pitchFamily="49" charset="-122"/>
              </a:rPr>
              <a:t>业务方案设计</a:t>
            </a:r>
            <a:r>
              <a:rPr lang="en-US" altLang="zh-CN" smtClean="0">
                <a:latin typeface="黑体" pitchFamily="49" charset="-122"/>
                <a:ea typeface="黑体" pitchFamily="49" charset="-122"/>
              </a:rPr>
              <a:t>-</a:t>
            </a:r>
            <a:r>
              <a:rPr lang="zh-CN" altLang="en-US" smtClean="0">
                <a:latin typeface="黑体" pitchFamily="49" charset="-122"/>
                <a:ea typeface="黑体" pitchFamily="49" charset="-122"/>
              </a:rPr>
              <a:t>标准新开店</a:t>
            </a:r>
          </a:p>
        </p:txBody>
      </p:sp>
      <p:sp>
        <p:nvSpPr>
          <p:cNvPr id="68611" name="内容占位符 2"/>
          <p:cNvSpPr>
            <a:spLocks noGrp="1"/>
          </p:cNvSpPr>
          <p:nvPr>
            <p:ph idx="1"/>
          </p:nvPr>
        </p:nvSpPr>
        <p:spPr>
          <a:xfrm>
            <a:off x="206375" y="962025"/>
            <a:ext cx="8745538" cy="811213"/>
          </a:xfrm>
        </p:spPr>
        <p:txBody>
          <a:bodyPr/>
          <a:lstStyle/>
          <a:p>
            <a:r>
              <a:rPr lang="zh-CN" altLang="zh-CN" smtClean="0">
                <a:ea typeface="宋体" pitchFamily="2" charset="-122"/>
              </a:rPr>
              <a:t>装修执行子流程</a:t>
            </a:r>
          </a:p>
          <a:p>
            <a:endParaRPr lang="zh-CN" altLang="en-US" smtClean="0">
              <a:ea typeface="宋体" pitchFamily="2" charset="-122"/>
            </a:endParaRPr>
          </a:p>
        </p:txBody>
      </p:sp>
      <p:sp>
        <p:nvSpPr>
          <p:cNvPr id="68612" name="页脚占位符 3"/>
          <p:cNvSpPr>
            <a:spLocks noGrp="1"/>
          </p:cNvSpPr>
          <p:nvPr>
            <p:ph type="ftr"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pic>
        <p:nvPicPr>
          <p:cNvPr id="12290" name="Picture 2" descr="D:\SVN\TBPM\ProjectDoc\02 项目设计阶段\04 蓝图报告\LT-BPM\装修进行过程.png"/>
          <p:cNvPicPr>
            <a:picLocks noChangeAspect="1" noChangeArrowheads="1"/>
          </p:cNvPicPr>
          <p:nvPr/>
        </p:nvPicPr>
        <p:blipFill>
          <a:blip r:embed="rId2" cstate="print"/>
          <a:srcRect/>
          <a:stretch>
            <a:fillRect/>
          </a:stretch>
        </p:blipFill>
        <p:spPr bwMode="auto">
          <a:xfrm>
            <a:off x="467544" y="1772816"/>
            <a:ext cx="8189714" cy="4824882"/>
          </a:xfrm>
          <a:prstGeom prst="rect">
            <a:avLst/>
          </a:prstGeom>
          <a:noFill/>
        </p:spPr>
      </p:pic>
    </p:spTree>
  </p:cSld>
  <p:clrMapOvr>
    <a:masterClrMapping/>
  </p:clrMapOvr>
  <p:transition>
    <p:pull dir="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p:cNvSpPr>
            <a:spLocks noGrp="1"/>
          </p:cNvSpPr>
          <p:nvPr>
            <p:ph type="title"/>
          </p:nvPr>
        </p:nvSpPr>
        <p:spPr/>
        <p:txBody>
          <a:bodyPr/>
          <a:lstStyle/>
          <a:p>
            <a:r>
              <a:rPr lang="zh-CN" altLang="en-US" smtClean="0">
                <a:latin typeface="黑体" pitchFamily="49" charset="-122"/>
                <a:ea typeface="黑体" pitchFamily="49" charset="-122"/>
              </a:rPr>
              <a:t>业务方案设计</a:t>
            </a:r>
            <a:r>
              <a:rPr lang="en-US" altLang="zh-CN" smtClean="0">
                <a:latin typeface="黑体" pitchFamily="49" charset="-122"/>
                <a:ea typeface="黑体" pitchFamily="49" charset="-122"/>
              </a:rPr>
              <a:t>-</a:t>
            </a:r>
            <a:r>
              <a:rPr lang="zh-CN" altLang="en-US" smtClean="0">
                <a:latin typeface="黑体" pitchFamily="49" charset="-122"/>
                <a:ea typeface="黑体" pitchFamily="49" charset="-122"/>
              </a:rPr>
              <a:t>标准新开店</a:t>
            </a:r>
          </a:p>
        </p:txBody>
      </p:sp>
      <p:sp>
        <p:nvSpPr>
          <p:cNvPr id="69635" name="内容占位符 2"/>
          <p:cNvSpPr>
            <a:spLocks noGrp="1"/>
          </p:cNvSpPr>
          <p:nvPr>
            <p:ph idx="1"/>
          </p:nvPr>
        </p:nvSpPr>
        <p:spPr>
          <a:xfrm>
            <a:off x="206375" y="962025"/>
            <a:ext cx="8745538" cy="811213"/>
          </a:xfrm>
        </p:spPr>
        <p:txBody>
          <a:bodyPr/>
          <a:lstStyle/>
          <a:p>
            <a:r>
              <a:rPr lang="zh-CN" altLang="zh-CN" smtClean="0">
                <a:ea typeface="宋体" pitchFamily="2" charset="-122"/>
              </a:rPr>
              <a:t>工程结算子流程</a:t>
            </a:r>
          </a:p>
          <a:p>
            <a:endParaRPr lang="zh-CN" altLang="en-US" smtClean="0">
              <a:ea typeface="宋体" pitchFamily="2" charset="-122"/>
            </a:endParaRPr>
          </a:p>
        </p:txBody>
      </p:sp>
      <p:sp>
        <p:nvSpPr>
          <p:cNvPr id="69636" name="页脚占位符 3"/>
          <p:cNvSpPr>
            <a:spLocks noGrp="1"/>
          </p:cNvSpPr>
          <p:nvPr>
            <p:ph type="ftr"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pic>
        <p:nvPicPr>
          <p:cNvPr id="13314" name="Picture 2" descr="D:\SVN\TBPM\ProjectDoc\02 项目设计阶段\04 蓝图报告\LT-BPM\工程结算.png"/>
          <p:cNvPicPr>
            <a:picLocks noChangeAspect="1" noChangeArrowheads="1"/>
          </p:cNvPicPr>
          <p:nvPr/>
        </p:nvPicPr>
        <p:blipFill>
          <a:blip r:embed="rId2" cstate="print"/>
          <a:srcRect/>
          <a:stretch>
            <a:fillRect/>
          </a:stretch>
        </p:blipFill>
        <p:spPr bwMode="auto">
          <a:xfrm>
            <a:off x="2411759" y="908720"/>
            <a:ext cx="4078493" cy="5688632"/>
          </a:xfrm>
          <a:prstGeom prst="rect">
            <a:avLst/>
          </a:prstGeom>
          <a:noFill/>
        </p:spPr>
      </p:pic>
    </p:spTree>
  </p:cSld>
  <p:clrMapOvr>
    <a:masterClrMapping/>
  </p:clrMapOvr>
  <p:transition>
    <p:pull dir="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p:cNvSpPr>
          <p:nvPr>
            <p:ph type="title"/>
          </p:nvPr>
        </p:nvSpPr>
        <p:spPr/>
        <p:txBody>
          <a:bodyPr/>
          <a:lstStyle/>
          <a:p>
            <a:r>
              <a:rPr lang="zh-CN" altLang="en-US" smtClean="0">
                <a:latin typeface="黑体" pitchFamily="49" charset="-122"/>
                <a:ea typeface="黑体" pitchFamily="49" charset="-122"/>
              </a:rPr>
              <a:t>业务方案设计</a:t>
            </a:r>
            <a:r>
              <a:rPr lang="en-US" altLang="zh-CN" smtClean="0">
                <a:latin typeface="黑体" pitchFamily="49" charset="-122"/>
                <a:ea typeface="黑体" pitchFamily="49" charset="-122"/>
              </a:rPr>
              <a:t>-</a:t>
            </a:r>
            <a:r>
              <a:rPr lang="zh-CN" altLang="en-US" smtClean="0">
                <a:latin typeface="黑体" pitchFamily="49" charset="-122"/>
                <a:ea typeface="黑体" pitchFamily="49" charset="-122"/>
              </a:rPr>
              <a:t>标准新开店</a:t>
            </a:r>
          </a:p>
        </p:txBody>
      </p:sp>
      <p:sp>
        <p:nvSpPr>
          <p:cNvPr id="70659" name="内容占位符 2"/>
          <p:cNvSpPr>
            <a:spLocks noGrp="1"/>
          </p:cNvSpPr>
          <p:nvPr>
            <p:ph idx="1"/>
          </p:nvPr>
        </p:nvSpPr>
        <p:spPr>
          <a:xfrm>
            <a:off x="206375" y="962025"/>
            <a:ext cx="8745538" cy="811213"/>
          </a:xfrm>
        </p:spPr>
        <p:txBody>
          <a:bodyPr/>
          <a:lstStyle/>
          <a:p>
            <a:r>
              <a:rPr lang="zh-CN" altLang="zh-CN" smtClean="0">
                <a:ea typeface="宋体" pitchFamily="2" charset="-122"/>
              </a:rPr>
              <a:t>证照办理子流程</a:t>
            </a:r>
          </a:p>
          <a:p>
            <a:endParaRPr lang="zh-CN" altLang="en-US" smtClean="0">
              <a:ea typeface="宋体" pitchFamily="2" charset="-122"/>
            </a:endParaRPr>
          </a:p>
        </p:txBody>
      </p:sp>
      <p:sp>
        <p:nvSpPr>
          <p:cNvPr id="70660" name="页脚占位符 3"/>
          <p:cNvSpPr>
            <a:spLocks noGrp="1"/>
          </p:cNvSpPr>
          <p:nvPr>
            <p:ph type="ftr"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pic>
        <p:nvPicPr>
          <p:cNvPr id="14338" name="Picture 2" descr="D:\SVN\TBPM\ProjectDoc\02 项目设计阶段\04 蓝图报告\LT-BPM\证照及宽带业务处理.png"/>
          <p:cNvPicPr>
            <a:picLocks noChangeAspect="1" noChangeArrowheads="1"/>
          </p:cNvPicPr>
          <p:nvPr/>
        </p:nvPicPr>
        <p:blipFill>
          <a:blip r:embed="rId2" cstate="print"/>
          <a:srcRect/>
          <a:stretch>
            <a:fillRect/>
          </a:stretch>
        </p:blipFill>
        <p:spPr bwMode="auto">
          <a:xfrm>
            <a:off x="467544" y="1484784"/>
            <a:ext cx="8439151" cy="4819650"/>
          </a:xfrm>
          <a:prstGeom prst="rect">
            <a:avLst/>
          </a:prstGeom>
          <a:noFill/>
        </p:spPr>
      </p:pic>
    </p:spTree>
  </p:cSld>
  <p:clrMapOvr>
    <a:masterClrMapping/>
  </p:clrMapOvr>
  <p:transition>
    <p:pull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271842"/>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380480"/>
          </a:xfrm>
        </p:spPr>
        <p:txBody>
          <a:bodyPr/>
          <a:lstStyle/>
          <a:p>
            <a:r>
              <a:rPr lang="zh-CN" altLang="en-US" dirty="0" smtClean="0"/>
              <a:t>业务规范化</a:t>
            </a:r>
            <a:endParaRPr lang="en-US" dirty="0"/>
          </a:p>
        </p:txBody>
      </p:sp>
      <p:cxnSp>
        <p:nvCxnSpPr>
          <p:cNvPr id="6" name="Straight Connector 5"/>
          <p:cNvCxnSpPr/>
          <p:nvPr/>
        </p:nvCxnSpPr>
        <p:spPr>
          <a:xfrm rot="5400000" flipH="1" flipV="1">
            <a:off x="2456325" y="3447597"/>
            <a:ext cx="3945598" cy="1588"/>
          </a:xfrm>
          <a:prstGeom prst="line">
            <a:avLst/>
          </a:prstGeom>
          <a:ln w="25400" cmpd="sng">
            <a:prstDash val="dash"/>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357422" y="5475326"/>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013793"/>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014162"/>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2" name="Right Arrow 11"/>
          <p:cNvSpPr>
            <a:spLocks noChangeAspect="1"/>
          </p:cNvSpPr>
          <p:nvPr/>
        </p:nvSpPr>
        <p:spPr>
          <a:xfrm>
            <a:off x="3929058" y="3260748"/>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16" name="Oval 15"/>
          <p:cNvSpPr/>
          <p:nvPr/>
        </p:nvSpPr>
        <p:spPr>
          <a:xfrm>
            <a:off x="6500826" y="5475326"/>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p:nvSpPr>
        <p:spPr>
          <a:xfrm>
            <a:off x="357158" y="2117740"/>
            <a:ext cx="3357586" cy="646331"/>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r>
              <a:rPr lang="zh-CN" altLang="en-US" b="1" dirty="0" smtClean="0"/>
              <a:t>业务流程的操作规范与实际执行的现状情况存在差异</a:t>
            </a:r>
            <a:endParaRPr lang="en-US" b="1" dirty="0"/>
          </a:p>
        </p:txBody>
      </p:sp>
      <p:sp>
        <p:nvSpPr>
          <p:cNvPr id="18" name="TextBox 17"/>
          <p:cNvSpPr txBox="1"/>
          <p:nvPr/>
        </p:nvSpPr>
        <p:spPr>
          <a:xfrm>
            <a:off x="357158" y="2971607"/>
            <a:ext cx="3357586" cy="646331"/>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r>
              <a:rPr lang="zh-CN" altLang="en-US" b="1" dirty="0" smtClean="0"/>
              <a:t>部分环节与未来快速发展要求存在差距</a:t>
            </a:r>
            <a:endParaRPr lang="en-US" altLang="en-US" b="1" dirty="0" smtClean="0"/>
          </a:p>
        </p:txBody>
      </p:sp>
      <p:sp>
        <p:nvSpPr>
          <p:cNvPr id="19" name="TextBox 18"/>
          <p:cNvSpPr txBox="1"/>
          <p:nvPr/>
        </p:nvSpPr>
        <p:spPr>
          <a:xfrm>
            <a:off x="357158" y="3820110"/>
            <a:ext cx="3786214" cy="369332"/>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r>
              <a:rPr lang="zh-CN" altLang="en-US" b="1" dirty="0" smtClean="0"/>
              <a:t>业务流程的执行过程容易出现偏差</a:t>
            </a:r>
            <a:endParaRPr lang="en-US" altLang="en-US" b="1" dirty="0" smtClean="0"/>
          </a:p>
        </p:txBody>
      </p:sp>
      <p:sp>
        <p:nvSpPr>
          <p:cNvPr id="20" name="TextBox 19"/>
          <p:cNvSpPr txBox="1"/>
          <p:nvPr/>
        </p:nvSpPr>
        <p:spPr>
          <a:xfrm>
            <a:off x="357158" y="4400367"/>
            <a:ext cx="3786214" cy="646331"/>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r>
              <a:rPr lang="zh-CN" altLang="en-US" b="1" dirty="0" smtClean="0"/>
              <a:t>业务流程中流转的文档和表单控制有所不足</a:t>
            </a:r>
            <a:endParaRPr lang="en-US" altLang="en-US" b="1" dirty="0" smtClean="0"/>
          </a:p>
        </p:txBody>
      </p:sp>
      <p:sp>
        <p:nvSpPr>
          <p:cNvPr id="21" name="TextBox 20"/>
          <p:cNvSpPr txBox="1"/>
          <p:nvPr/>
        </p:nvSpPr>
        <p:spPr>
          <a:xfrm>
            <a:off x="5072066" y="1760550"/>
            <a:ext cx="3357586" cy="369332"/>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r>
              <a:rPr lang="zh-CN" altLang="en-US" b="1" dirty="0" smtClean="0"/>
              <a:t>理顺相关业务流程</a:t>
            </a:r>
            <a:endParaRPr lang="en-US" b="1" dirty="0"/>
          </a:p>
        </p:txBody>
      </p:sp>
      <p:sp>
        <p:nvSpPr>
          <p:cNvPr id="22" name="TextBox 21"/>
          <p:cNvSpPr txBox="1"/>
          <p:nvPr/>
        </p:nvSpPr>
        <p:spPr>
          <a:xfrm>
            <a:off x="5072066" y="2500306"/>
            <a:ext cx="3357586" cy="369332"/>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r>
              <a:rPr lang="zh-CN" altLang="en-US" b="1" dirty="0" smtClean="0"/>
              <a:t>借助系统平台确定业务流程</a:t>
            </a:r>
            <a:endParaRPr lang="en-US" b="1" dirty="0"/>
          </a:p>
        </p:txBody>
      </p:sp>
      <p:sp>
        <p:nvSpPr>
          <p:cNvPr id="23" name="TextBox 22"/>
          <p:cNvSpPr txBox="1"/>
          <p:nvPr/>
        </p:nvSpPr>
        <p:spPr>
          <a:xfrm>
            <a:off x="5072066" y="3211297"/>
            <a:ext cx="3357586" cy="646331"/>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r>
              <a:rPr lang="zh-CN" altLang="en-US" b="1" dirty="0" smtClean="0"/>
              <a:t>明确相关岗位人员的责任和义务，确立部门之间的协作关系</a:t>
            </a:r>
            <a:endParaRPr lang="en-US" b="1" dirty="0"/>
          </a:p>
        </p:txBody>
      </p:sp>
      <p:sp>
        <p:nvSpPr>
          <p:cNvPr id="24" name="TextBox 23"/>
          <p:cNvSpPr txBox="1"/>
          <p:nvPr/>
        </p:nvSpPr>
        <p:spPr>
          <a:xfrm>
            <a:off x="5072066" y="4148744"/>
            <a:ext cx="3786214" cy="923330"/>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r>
              <a:rPr lang="zh-CN" altLang="en-US" b="1" dirty="0" smtClean="0"/>
              <a:t>对业务表单实现统一的</a:t>
            </a:r>
            <a:r>
              <a:rPr lang="en-US" altLang="zh-CN" b="1" dirty="0" smtClean="0"/>
              <a:t>Web 2.0</a:t>
            </a:r>
            <a:r>
              <a:rPr lang="zh-CN" altLang="en-US" b="1" dirty="0" smtClean="0"/>
              <a:t>风格和语义规范，加入校验和控制，规范表单的传递、填写、批复过程</a:t>
            </a:r>
            <a:endParaRPr lang="en-US" b="1" dirty="0"/>
          </a:p>
        </p:txBody>
      </p:sp>
      <p:sp>
        <p:nvSpPr>
          <p:cNvPr id="25" name="标题 1"/>
          <p:cNvSpPr txBox="1">
            <a:spLocks/>
          </p:cNvSpPr>
          <p:nvPr/>
        </p:nvSpPr>
        <p:spPr bwMode="auto">
          <a:xfrm>
            <a:off x="0" y="317500"/>
            <a:ext cx="7431088" cy="520700"/>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0" cap="none" spc="0" normalizeH="0" baseline="0" noProof="0" dirty="0" smtClean="0">
                <a:ln>
                  <a:noFill/>
                </a:ln>
                <a:solidFill>
                  <a:schemeClr val="bg1"/>
                </a:solidFill>
                <a:effectLst/>
                <a:uLnTx/>
                <a:uFillTx/>
                <a:latin typeface="黑体" pitchFamily="2" charset="-122"/>
                <a:ea typeface="黑体" pitchFamily="2" charset="-122"/>
                <a:cs typeface="+mj-cs"/>
              </a:rPr>
              <a:t>蓝图设计</a:t>
            </a:r>
            <a:r>
              <a:rPr lang="zh-CN" altLang="en-US" sz="2000" b="1" kern="0" dirty="0" smtClean="0">
                <a:solidFill>
                  <a:schemeClr val="bg1"/>
                </a:solidFill>
                <a:latin typeface="黑体" pitchFamily="2" charset="-122"/>
                <a:ea typeface="黑体" pitchFamily="2" charset="-122"/>
                <a:cs typeface="+mj-cs"/>
              </a:rPr>
              <a:t>变革改进指标</a:t>
            </a:r>
            <a:endParaRPr kumimoji="0" lang="zh-CN" altLang="en-US" sz="2000" b="1" i="0" u="none" strike="noStrike" kern="0" cap="none" spc="0" normalizeH="0" baseline="0" noProof="0" dirty="0" smtClean="0">
              <a:ln>
                <a:noFill/>
              </a:ln>
              <a:solidFill>
                <a:schemeClr val="bg1"/>
              </a:solidFill>
              <a:effectLst/>
              <a:uLnTx/>
              <a:uFillTx/>
              <a:latin typeface="黑体" pitchFamily="2" charset="-122"/>
              <a:ea typeface="黑体" pitchFamily="2" charset="-122"/>
              <a:cs typeface="+mj-cs"/>
            </a:endParaRPr>
          </a:p>
        </p:txBody>
      </p:sp>
    </p:spTree>
  </p:cSld>
  <p:clrMapOvr>
    <a:masterClrMapping/>
  </p:clrMapOvr>
  <p:transition>
    <p:pull dir="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572140"/>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380480"/>
          </a:xfrm>
        </p:spPr>
        <p:txBody>
          <a:bodyPr/>
          <a:lstStyle/>
          <a:p>
            <a:r>
              <a:rPr lang="zh-CN" altLang="en-US" dirty="0" smtClean="0"/>
              <a:t>流程操作简化</a:t>
            </a:r>
            <a:endParaRPr lang="en-US" dirty="0"/>
          </a:p>
        </p:txBody>
      </p:sp>
      <p:cxnSp>
        <p:nvCxnSpPr>
          <p:cNvPr id="6" name="Straight Connector 5"/>
          <p:cNvCxnSpPr/>
          <p:nvPr/>
        </p:nvCxnSpPr>
        <p:spPr>
          <a:xfrm rot="5400000" flipH="1" flipV="1">
            <a:off x="2456325" y="3741423"/>
            <a:ext cx="3945598" cy="1588"/>
          </a:xfrm>
          <a:prstGeom prst="line">
            <a:avLst/>
          </a:prstGeom>
          <a:ln w="25400" cmpd="sng">
            <a:prstDash val="dash"/>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357422" y="5704764"/>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704764"/>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itle 2"/>
          <p:cNvSpPr txBox="1">
            <a:spLocks/>
          </p:cNvSpPr>
          <p:nvPr/>
        </p:nvSpPr>
        <p:spPr bwMode="auto">
          <a:xfrm>
            <a:off x="0" y="188640"/>
            <a:ext cx="7695855" cy="672065"/>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eaLnBrk="0" hangingPunct="0"/>
            <a:r>
              <a:rPr lang="zh-CN" altLang="en-US" sz="2000" dirty="0" smtClean="0">
                <a:solidFill>
                  <a:schemeClr val="bg1"/>
                </a:solidFill>
                <a:latin typeface="黑体" pitchFamily="49" charset="-122"/>
                <a:ea typeface="黑体" pitchFamily="49" charset="-122"/>
              </a:rPr>
              <a:t>业务方案设计</a:t>
            </a:r>
            <a:r>
              <a:rPr lang="en-US" altLang="zh-CN" sz="2000" dirty="0" smtClean="0">
                <a:solidFill>
                  <a:schemeClr val="bg1"/>
                </a:solidFill>
                <a:latin typeface="黑体" pitchFamily="49" charset="-122"/>
                <a:ea typeface="黑体" pitchFamily="49" charset="-122"/>
              </a:rPr>
              <a:t>-</a:t>
            </a:r>
            <a:r>
              <a:rPr lang="zh-CN" altLang="en-US" sz="2000" dirty="0" smtClean="0">
                <a:solidFill>
                  <a:schemeClr val="bg1"/>
                </a:solidFill>
                <a:latin typeface="黑体" pitchFamily="49" charset="-122"/>
                <a:ea typeface="黑体" pitchFamily="49" charset="-122"/>
              </a:rPr>
              <a:t>标准新开店</a:t>
            </a:r>
            <a:endParaRPr kumimoji="0" lang="en-US" sz="2000" b="1" i="0" u="none" strike="noStrike" kern="0" cap="none" spc="0" normalizeH="0" baseline="0" noProof="0" dirty="0">
              <a:ln>
                <a:noFill/>
              </a:ln>
              <a:solidFill>
                <a:schemeClr val="bg1"/>
              </a:solidFill>
              <a:effectLst/>
              <a:uLnTx/>
              <a:uFillTx/>
              <a:latin typeface="黑体" pitchFamily="2" charset="-122"/>
              <a:ea typeface="黑体" pitchFamily="2" charset="-122"/>
              <a:cs typeface="+mj-cs"/>
            </a:endParaRPr>
          </a:p>
        </p:txBody>
      </p:sp>
      <p:sp>
        <p:nvSpPr>
          <p:cNvPr id="12" name="Right Arrow 11"/>
          <p:cNvSpPr>
            <a:spLocks noChangeAspect="1"/>
          </p:cNvSpPr>
          <p:nvPr/>
        </p:nvSpPr>
        <p:spPr>
          <a:xfrm>
            <a:off x="3929058" y="5730140"/>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15" name="TextBox 14"/>
          <p:cNvSpPr txBox="1"/>
          <p:nvPr/>
        </p:nvSpPr>
        <p:spPr>
          <a:xfrm>
            <a:off x="1142976" y="1428736"/>
            <a:ext cx="6215106" cy="307777"/>
          </a:xfrm>
          <a:prstGeom prst="rect">
            <a:avLst/>
          </a:prstGeom>
          <a:solidFill>
            <a:srgbClr val="92D050"/>
          </a:solidFill>
          <a:ln>
            <a:solidFill>
              <a:schemeClr val="tx2"/>
            </a:solidFill>
          </a:ln>
        </p:spPr>
        <p:txBody>
          <a:bodyPr wrap="square" rtlCol="0">
            <a:spAutoFit/>
          </a:bodyPr>
          <a:lstStyle/>
          <a:p>
            <a:r>
              <a:rPr lang="zh-CN" altLang="en-US" sz="1400" b="1" dirty="0" smtClean="0"/>
              <a:t>标准新开店 </a:t>
            </a:r>
            <a:r>
              <a:rPr lang="en-US" altLang="zh-CN" sz="1400" b="1" dirty="0" smtClean="0"/>
              <a:t>– </a:t>
            </a:r>
            <a:r>
              <a:rPr lang="zh-CN" altLang="en-US" sz="1400" b="1" dirty="0" smtClean="0"/>
              <a:t>“门店主数据新增”子流程去除</a:t>
            </a:r>
            <a:endParaRPr lang="en-US" sz="1400" b="1" dirty="0"/>
          </a:p>
        </p:txBody>
      </p:sp>
      <p:pic>
        <p:nvPicPr>
          <p:cNvPr id="119810" name="Picture 2"/>
          <p:cNvPicPr>
            <a:picLocks noChangeAspect="1" noChangeArrowheads="1"/>
          </p:cNvPicPr>
          <p:nvPr/>
        </p:nvPicPr>
        <p:blipFill>
          <a:blip r:embed="rId2" cstate="print"/>
          <a:srcRect/>
          <a:stretch>
            <a:fillRect/>
          </a:stretch>
        </p:blipFill>
        <p:spPr bwMode="auto">
          <a:xfrm>
            <a:off x="0" y="2348880"/>
            <a:ext cx="4258862" cy="2304256"/>
          </a:xfrm>
          <a:prstGeom prst="rect">
            <a:avLst/>
          </a:prstGeom>
          <a:noFill/>
          <a:ln w="9525">
            <a:noFill/>
            <a:miter lim="800000"/>
            <a:headEnd/>
            <a:tailEnd/>
          </a:ln>
        </p:spPr>
      </p:pic>
      <p:sp>
        <p:nvSpPr>
          <p:cNvPr id="21" name="TextBox 20"/>
          <p:cNvSpPr txBox="1"/>
          <p:nvPr/>
        </p:nvSpPr>
        <p:spPr>
          <a:xfrm>
            <a:off x="4716016" y="3140968"/>
            <a:ext cx="3357586" cy="369332"/>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r>
              <a:rPr lang="zh-CN" altLang="en-US" b="1" dirty="0" smtClean="0"/>
              <a:t>“门店主数据新增”子流程去除</a:t>
            </a:r>
            <a:endParaRPr lang="en-US" b="1" dirty="0"/>
          </a:p>
        </p:txBody>
      </p:sp>
      <p:sp>
        <p:nvSpPr>
          <p:cNvPr id="18" name="TextBox 17"/>
          <p:cNvSpPr txBox="1"/>
          <p:nvPr/>
        </p:nvSpPr>
        <p:spPr>
          <a:xfrm>
            <a:off x="4716016" y="2924944"/>
            <a:ext cx="3816424" cy="1800200"/>
          </a:xfrm>
          <a:prstGeom prst="rect">
            <a:avLst/>
          </a:prstGeom>
          <a:solidFill>
            <a:srgbClr val="92D050"/>
          </a:solidFill>
          <a:ln>
            <a:solidFill>
              <a:schemeClr val="tx2"/>
            </a:solidFill>
          </a:ln>
        </p:spPr>
        <p:txBody>
          <a:bodyPr wrap="square" rtlCol="0">
            <a:normAutofit/>
          </a:bodyPr>
          <a:lstStyle/>
          <a:p>
            <a:r>
              <a:rPr lang="zh-CN" altLang="en-US" sz="1400" b="1" dirty="0" smtClean="0"/>
              <a:t>将门店主数据新增子流程操作融合到流程环节中</a:t>
            </a:r>
            <a:endParaRPr lang="en-US" sz="1400" b="1" dirty="0"/>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572140"/>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380480"/>
          </a:xfrm>
        </p:spPr>
        <p:txBody>
          <a:bodyPr/>
          <a:lstStyle/>
          <a:p>
            <a:r>
              <a:rPr lang="zh-CN" altLang="en-US" dirty="0" smtClean="0"/>
              <a:t>流程操作简化</a:t>
            </a:r>
            <a:endParaRPr lang="en-US" dirty="0"/>
          </a:p>
        </p:txBody>
      </p:sp>
      <p:cxnSp>
        <p:nvCxnSpPr>
          <p:cNvPr id="6" name="Straight Connector 5"/>
          <p:cNvCxnSpPr/>
          <p:nvPr/>
        </p:nvCxnSpPr>
        <p:spPr>
          <a:xfrm rot="5400000" flipH="1" flipV="1">
            <a:off x="2456325" y="3741423"/>
            <a:ext cx="3945598" cy="1588"/>
          </a:xfrm>
          <a:prstGeom prst="line">
            <a:avLst/>
          </a:prstGeom>
          <a:ln w="25400" cmpd="sng">
            <a:prstDash val="dash"/>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357422" y="5704764"/>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704764"/>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itle 2"/>
          <p:cNvSpPr txBox="1">
            <a:spLocks/>
          </p:cNvSpPr>
          <p:nvPr/>
        </p:nvSpPr>
        <p:spPr bwMode="auto">
          <a:xfrm>
            <a:off x="0" y="188640"/>
            <a:ext cx="7695855" cy="672065"/>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eaLnBrk="0" hangingPunct="0"/>
            <a:r>
              <a:rPr lang="zh-CN" altLang="en-US" sz="2000" dirty="0" smtClean="0">
                <a:solidFill>
                  <a:schemeClr val="bg1"/>
                </a:solidFill>
                <a:latin typeface="黑体" pitchFamily="49" charset="-122"/>
                <a:ea typeface="黑体" pitchFamily="49" charset="-122"/>
              </a:rPr>
              <a:t>业务方案设计</a:t>
            </a:r>
            <a:r>
              <a:rPr lang="en-US" altLang="zh-CN" sz="2000" dirty="0" smtClean="0">
                <a:solidFill>
                  <a:schemeClr val="bg1"/>
                </a:solidFill>
                <a:latin typeface="黑体" pitchFamily="49" charset="-122"/>
                <a:ea typeface="黑体" pitchFamily="49" charset="-122"/>
              </a:rPr>
              <a:t>-</a:t>
            </a:r>
            <a:r>
              <a:rPr lang="zh-CN" altLang="en-US" sz="2000" dirty="0" smtClean="0">
                <a:solidFill>
                  <a:schemeClr val="bg1"/>
                </a:solidFill>
                <a:latin typeface="黑体" pitchFamily="49" charset="-122"/>
                <a:ea typeface="黑体" pitchFamily="49" charset="-122"/>
              </a:rPr>
              <a:t>标准新开店</a:t>
            </a:r>
            <a:endParaRPr kumimoji="0" lang="en-US" sz="2000" b="1" i="0" u="none" strike="noStrike" kern="0" cap="none" spc="0" normalizeH="0" baseline="0" noProof="0" dirty="0">
              <a:ln>
                <a:noFill/>
              </a:ln>
              <a:solidFill>
                <a:schemeClr val="bg1"/>
              </a:solidFill>
              <a:effectLst/>
              <a:uLnTx/>
              <a:uFillTx/>
              <a:latin typeface="黑体" pitchFamily="2" charset="-122"/>
              <a:ea typeface="黑体" pitchFamily="2" charset="-122"/>
              <a:cs typeface="+mj-cs"/>
            </a:endParaRPr>
          </a:p>
        </p:txBody>
      </p:sp>
      <p:sp>
        <p:nvSpPr>
          <p:cNvPr id="12" name="Right Arrow 11"/>
          <p:cNvSpPr>
            <a:spLocks noChangeAspect="1"/>
          </p:cNvSpPr>
          <p:nvPr/>
        </p:nvSpPr>
        <p:spPr>
          <a:xfrm>
            <a:off x="3929058" y="5730140"/>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15" name="TextBox 14"/>
          <p:cNvSpPr txBox="1"/>
          <p:nvPr/>
        </p:nvSpPr>
        <p:spPr>
          <a:xfrm>
            <a:off x="1142976" y="1428736"/>
            <a:ext cx="6215106" cy="307777"/>
          </a:xfrm>
          <a:prstGeom prst="rect">
            <a:avLst/>
          </a:prstGeom>
          <a:solidFill>
            <a:srgbClr val="92D050"/>
          </a:solidFill>
          <a:ln>
            <a:solidFill>
              <a:schemeClr val="tx2"/>
            </a:solidFill>
          </a:ln>
        </p:spPr>
        <p:txBody>
          <a:bodyPr wrap="square" rtlCol="0">
            <a:spAutoFit/>
          </a:bodyPr>
          <a:lstStyle/>
          <a:p>
            <a:r>
              <a:rPr lang="zh-CN" altLang="en-US" sz="1400" b="1" dirty="0" smtClean="0"/>
              <a:t>标准新开店 </a:t>
            </a:r>
            <a:r>
              <a:rPr lang="en-US" altLang="zh-CN" sz="1400" b="1" dirty="0" smtClean="0"/>
              <a:t>– </a:t>
            </a:r>
            <a:r>
              <a:rPr lang="zh-CN" altLang="en-US" sz="1400" b="1" dirty="0" smtClean="0"/>
              <a:t>“商品预置键”调整为一个环节</a:t>
            </a:r>
            <a:endParaRPr lang="en-US" sz="1400" b="1" dirty="0"/>
          </a:p>
        </p:txBody>
      </p:sp>
      <p:pic>
        <p:nvPicPr>
          <p:cNvPr id="246786" name="Picture 2"/>
          <p:cNvPicPr>
            <a:picLocks noChangeAspect="1" noChangeArrowheads="1"/>
          </p:cNvPicPr>
          <p:nvPr/>
        </p:nvPicPr>
        <p:blipFill>
          <a:blip r:embed="rId2" cstate="print"/>
          <a:srcRect/>
          <a:stretch>
            <a:fillRect/>
          </a:stretch>
        </p:blipFill>
        <p:spPr bwMode="auto">
          <a:xfrm>
            <a:off x="4500562" y="2071678"/>
            <a:ext cx="4000500" cy="2981325"/>
          </a:xfrm>
          <a:prstGeom prst="rect">
            <a:avLst/>
          </a:prstGeom>
          <a:noFill/>
          <a:ln w="9525">
            <a:noFill/>
            <a:miter lim="800000"/>
            <a:headEnd/>
            <a:tailEnd/>
          </a:ln>
        </p:spPr>
      </p:pic>
      <p:pic>
        <p:nvPicPr>
          <p:cNvPr id="246787" name="Picture 3"/>
          <p:cNvPicPr>
            <a:picLocks noChangeAspect="1" noChangeArrowheads="1"/>
          </p:cNvPicPr>
          <p:nvPr/>
        </p:nvPicPr>
        <p:blipFill>
          <a:blip r:embed="rId3" cstate="print"/>
          <a:srcRect/>
          <a:stretch>
            <a:fillRect/>
          </a:stretch>
        </p:blipFill>
        <p:spPr bwMode="auto">
          <a:xfrm>
            <a:off x="571472" y="2000240"/>
            <a:ext cx="3400425" cy="3190875"/>
          </a:xfrm>
          <a:prstGeom prst="rect">
            <a:avLst/>
          </a:prstGeom>
          <a:noFill/>
          <a:ln w="9525">
            <a:noFill/>
            <a:miter lim="800000"/>
            <a:headEnd/>
            <a:tailEnd/>
          </a:ln>
        </p:spPr>
      </p:pic>
      <p:sp>
        <p:nvSpPr>
          <p:cNvPr id="19" name="Rounded Rectangle 18"/>
          <p:cNvSpPr/>
          <p:nvPr/>
        </p:nvSpPr>
        <p:spPr bwMode="auto">
          <a:xfrm>
            <a:off x="571472" y="3429000"/>
            <a:ext cx="1143008" cy="1071570"/>
          </a:xfrm>
          <a:prstGeom prst="roundRect">
            <a:avLst/>
          </a:prstGeom>
          <a:noFill/>
          <a:ln w="25400">
            <a:solidFill>
              <a:srgbClr val="C00000"/>
            </a:solidFill>
            <a:round/>
            <a:headEnd/>
            <a:tailEnd/>
          </a:ln>
        </p:spPr>
        <p:txBody>
          <a:bodyPr wrap="none" rtlCol="0" anchor="ctr"/>
          <a:lstStyle/>
          <a:p>
            <a:pPr algn="ctr"/>
            <a:endParaRPr kumimoji="1" lang="zh-CN" altLang="en-US" sz="1200" dirty="0">
              <a:latin typeface="Times New Roman" pitchFamily="18" charset="0"/>
              <a:ea typeface="宋体" pitchFamily="2" charset="-122"/>
            </a:endParaRPr>
          </a:p>
        </p:txBody>
      </p:sp>
      <p:sp>
        <p:nvSpPr>
          <p:cNvPr id="22" name="Rounded Rectangle 21"/>
          <p:cNvSpPr/>
          <p:nvPr/>
        </p:nvSpPr>
        <p:spPr bwMode="auto">
          <a:xfrm>
            <a:off x="7072330" y="3571876"/>
            <a:ext cx="1285884" cy="785818"/>
          </a:xfrm>
          <a:prstGeom prst="roundRect">
            <a:avLst/>
          </a:prstGeom>
          <a:noFill/>
          <a:ln w="25400">
            <a:solidFill>
              <a:srgbClr val="C00000"/>
            </a:solidFill>
            <a:round/>
            <a:headEnd/>
            <a:tailEnd/>
          </a:ln>
        </p:spPr>
        <p:txBody>
          <a:bodyPr wrap="none" rtlCol="0" anchor="ctr"/>
          <a:lstStyle/>
          <a:p>
            <a:pPr algn="ctr"/>
            <a:endParaRPr kumimoji="1" lang="zh-CN" altLang="en-US" sz="1200" dirty="0">
              <a:latin typeface="Times New Roman" pitchFamily="18" charset="0"/>
              <a:ea typeface="宋体" pitchFamily="2" charset="-122"/>
            </a:endParaRPr>
          </a:p>
        </p:txBody>
      </p:sp>
    </p:spTree>
  </p:cSld>
  <p:clrMapOvr>
    <a:masterClrMapping/>
  </p:clrMapOvr>
  <p:transition>
    <p:pull dir="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572140"/>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380480"/>
          </a:xfrm>
        </p:spPr>
        <p:txBody>
          <a:bodyPr/>
          <a:lstStyle/>
          <a:p>
            <a:r>
              <a:rPr lang="zh-CN" altLang="en-US" dirty="0" smtClean="0"/>
              <a:t>流程操作简化</a:t>
            </a:r>
            <a:endParaRPr lang="en-US" dirty="0"/>
          </a:p>
        </p:txBody>
      </p:sp>
      <p:cxnSp>
        <p:nvCxnSpPr>
          <p:cNvPr id="6" name="Straight Connector 5"/>
          <p:cNvCxnSpPr/>
          <p:nvPr/>
        </p:nvCxnSpPr>
        <p:spPr>
          <a:xfrm rot="5400000" flipH="1" flipV="1">
            <a:off x="2456325" y="3741423"/>
            <a:ext cx="3945598" cy="1588"/>
          </a:xfrm>
          <a:prstGeom prst="line">
            <a:avLst/>
          </a:prstGeom>
          <a:ln w="25400" cmpd="sng">
            <a:prstDash val="dash"/>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357422" y="5704764"/>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704764"/>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itle 2"/>
          <p:cNvSpPr txBox="1">
            <a:spLocks/>
          </p:cNvSpPr>
          <p:nvPr/>
        </p:nvSpPr>
        <p:spPr bwMode="auto">
          <a:xfrm>
            <a:off x="0" y="188640"/>
            <a:ext cx="7695855" cy="672065"/>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eaLnBrk="0" hangingPunct="0"/>
            <a:r>
              <a:rPr lang="zh-CN" altLang="en-US" sz="2000" dirty="0" smtClean="0">
                <a:solidFill>
                  <a:schemeClr val="bg1"/>
                </a:solidFill>
                <a:latin typeface="黑体" pitchFamily="49" charset="-122"/>
                <a:ea typeface="黑体" pitchFamily="49" charset="-122"/>
              </a:rPr>
              <a:t>业务方案设计</a:t>
            </a:r>
            <a:r>
              <a:rPr lang="en-US" altLang="zh-CN" sz="2000" dirty="0" smtClean="0">
                <a:solidFill>
                  <a:schemeClr val="bg1"/>
                </a:solidFill>
                <a:latin typeface="黑体" pitchFamily="49" charset="-122"/>
                <a:ea typeface="黑体" pitchFamily="49" charset="-122"/>
              </a:rPr>
              <a:t>-</a:t>
            </a:r>
            <a:r>
              <a:rPr lang="zh-CN" altLang="en-US" sz="2000" dirty="0" smtClean="0">
                <a:solidFill>
                  <a:schemeClr val="bg1"/>
                </a:solidFill>
                <a:latin typeface="黑体" pitchFamily="49" charset="-122"/>
                <a:ea typeface="黑体" pitchFamily="49" charset="-122"/>
              </a:rPr>
              <a:t>标准新开店</a:t>
            </a:r>
            <a:endParaRPr kumimoji="0" lang="en-US" sz="2000" b="1" i="0" u="none" strike="noStrike" kern="0" cap="none" spc="0" normalizeH="0" baseline="0" noProof="0" dirty="0">
              <a:ln>
                <a:noFill/>
              </a:ln>
              <a:solidFill>
                <a:schemeClr val="bg1"/>
              </a:solidFill>
              <a:effectLst/>
              <a:uLnTx/>
              <a:uFillTx/>
              <a:latin typeface="黑体" pitchFamily="2" charset="-122"/>
              <a:ea typeface="黑体" pitchFamily="2" charset="-122"/>
              <a:cs typeface="+mj-cs"/>
            </a:endParaRPr>
          </a:p>
        </p:txBody>
      </p:sp>
      <p:sp>
        <p:nvSpPr>
          <p:cNvPr id="12" name="Right Arrow 11"/>
          <p:cNvSpPr>
            <a:spLocks noChangeAspect="1"/>
          </p:cNvSpPr>
          <p:nvPr/>
        </p:nvSpPr>
        <p:spPr>
          <a:xfrm>
            <a:off x="3929058" y="5730140"/>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15" name="TextBox 14"/>
          <p:cNvSpPr txBox="1"/>
          <p:nvPr/>
        </p:nvSpPr>
        <p:spPr>
          <a:xfrm>
            <a:off x="1142976" y="1428736"/>
            <a:ext cx="6215106" cy="307777"/>
          </a:xfrm>
          <a:prstGeom prst="rect">
            <a:avLst/>
          </a:prstGeom>
          <a:solidFill>
            <a:srgbClr val="92D050"/>
          </a:solidFill>
          <a:ln>
            <a:solidFill>
              <a:schemeClr val="tx2"/>
            </a:solidFill>
          </a:ln>
        </p:spPr>
        <p:txBody>
          <a:bodyPr wrap="square" rtlCol="0">
            <a:spAutoFit/>
          </a:bodyPr>
          <a:lstStyle/>
          <a:p>
            <a:r>
              <a:rPr lang="zh-CN" altLang="en-US" sz="1400" b="1" dirty="0" smtClean="0"/>
              <a:t>标准新开店 </a:t>
            </a:r>
            <a:r>
              <a:rPr lang="en-US" altLang="zh-CN" sz="1400" b="1" dirty="0" smtClean="0"/>
              <a:t>– </a:t>
            </a:r>
            <a:r>
              <a:rPr lang="zh-CN" altLang="en-US" sz="1400" b="1" dirty="0" smtClean="0"/>
              <a:t>“供应商主数据新增”子流程去除</a:t>
            </a:r>
            <a:endParaRPr lang="en-US" sz="1400" b="1" dirty="0"/>
          </a:p>
        </p:txBody>
      </p:sp>
      <p:pic>
        <p:nvPicPr>
          <p:cNvPr id="120834" name="Picture 2"/>
          <p:cNvPicPr>
            <a:picLocks noChangeAspect="1" noChangeArrowheads="1"/>
          </p:cNvPicPr>
          <p:nvPr/>
        </p:nvPicPr>
        <p:blipFill>
          <a:blip r:embed="rId2" cstate="print"/>
          <a:srcRect/>
          <a:stretch>
            <a:fillRect/>
          </a:stretch>
        </p:blipFill>
        <p:spPr bwMode="auto">
          <a:xfrm>
            <a:off x="76200" y="2348880"/>
            <a:ext cx="4175398" cy="2449220"/>
          </a:xfrm>
          <a:prstGeom prst="rect">
            <a:avLst/>
          </a:prstGeom>
          <a:noFill/>
          <a:ln w="9525">
            <a:noFill/>
            <a:miter lim="800000"/>
            <a:headEnd/>
            <a:tailEnd/>
          </a:ln>
        </p:spPr>
      </p:pic>
      <p:sp>
        <p:nvSpPr>
          <p:cNvPr id="19" name="TextBox 18"/>
          <p:cNvSpPr txBox="1"/>
          <p:nvPr/>
        </p:nvSpPr>
        <p:spPr>
          <a:xfrm>
            <a:off x="4716016" y="3140968"/>
            <a:ext cx="3357586" cy="646331"/>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r>
              <a:rPr lang="zh-CN" altLang="en-US" b="1" dirty="0" smtClean="0"/>
              <a:t>“供应商主数据新增”子流程去除</a:t>
            </a:r>
            <a:endParaRPr lang="en-US" b="1" dirty="0"/>
          </a:p>
        </p:txBody>
      </p:sp>
      <p:sp>
        <p:nvSpPr>
          <p:cNvPr id="18" name="TextBox 17"/>
          <p:cNvSpPr txBox="1"/>
          <p:nvPr/>
        </p:nvSpPr>
        <p:spPr>
          <a:xfrm>
            <a:off x="4716016" y="2924944"/>
            <a:ext cx="3816424" cy="1800200"/>
          </a:xfrm>
          <a:prstGeom prst="rect">
            <a:avLst/>
          </a:prstGeom>
          <a:solidFill>
            <a:srgbClr val="92D050"/>
          </a:solidFill>
          <a:ln>
            <a:solidFill>
              <a:schemeClr val="tx2"/>
            </a:solidFill>
          </a:ln>
        </p:spPr>
        <p:txBody>
          <a:bodyPr wrap="square" rtlCol="0">
            <a:normAutofit/>
          </a:bodyPr>
          <a:lstStyle/>
          <a:p>
            <a:r>
              <a:rPr lang="zh-CN" altLang="en-US" sz="1400" b="1" dirty="0" smtClean="0"/>
              <a:t>将供应商主数据新增子流程操作融合到流程环节中</a:t>
            </a:r>
            <a:endParaRPr lang="en-US" sz="1400" b="1" dirty="0"/>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572140"/>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380480"/>
          </a:xfrm>
        </p:spPr>
        <p:txBody>
          <a:bodyPr/>
          <a:lstStyle/>
          <a:p>
            <a:r>
              <a:rPr lang="zh-CN" altLang="en-US" dirty="0" smtClean="0"/>
              <a:t>增强流程模型可见性</a:t>
            </a:r>
            <a:endParaRPr lang="en-US" dirty="0"/>
          </a:p>
        </p:txBody>
      </p:sp>
      <p:cxnSp>
        <p:nvCxnSpPr>
          <p:cNvPr id="6" name="Straight Connector 5"/>
          <p:cNvCxnSpPr/>
          <p:nvPr/>
        </p:nvCxnSpPr>
        <p:spPr>
          <a:xfrm rot="5400000" flipH="1" flipV="1">
            <a:off x="2456325" y="3741423"/>
            <a:ext cx="3945598" cy="1588"/>
          </a:xfrm>
          <a:prstGeom prst="line">
            <a:avLst/>
          </a:prstGeom>
          <a:ln w="25400" cmpd="sng">
            <a:prstDash val="dash"/>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357422" y="5704764"/>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704764"/>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itle 2"/>
          <p:cNvSpPr txBox="1">
            <a:spLocks/>
          </p:cNvSpPr>
          <p:nvPr/>
        </p:nvSpPr>
        <p:spPr bwMode="auto">
          <a:xfrm>
            <a:off x="0" y="188640"/>
            <a:ext cx="7695855" cy="672065"/>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eaLnBrk="0" hangingPunct="0"/>
            <a:r>
              <a:rPr lang="zh-CN" altLang="en-US" sz="2000" dirty="0" smtClean="0">
                <a:solidFill>
                  <a:schemeClr val="bg1"/>
                </a:solidFill>
                <a:latin typeface="黑体" pitchFamily="49" charset="-122"/>
                <a:ea typeface="黑体" pitchFamily="49" charset="-122"/>
              </a:rPr>
              <a:t>业务方案设计</a:t>
            </a:r>
            <a:r>
              <a:rPr lang="en-US" altLang="zh-CN" sz="2000" dirty="0" smtClean="0">
                <a:solidFill>
                  <a:schemeClr val="bg1"/>
                </a:solidFill>
                <a:latin typeface="黑体" pitchFamily="49" charset="-122"/>
                <a:ea typeface="黑体" pitchFamily="49" charset="-122"/>
              </a:rPr>
              <a:t>-</a:t>
            </a:r>
            <a:r>
              <a:rPr lang="zh-CN" altLang="en-US" sz="2000" dirty="0" smtClean="0">
                <a:solidFill>
                  <a:schemeClr val="bg1"/>
                </a:solidFill>
                <a:latin typeface="黑体" pitchFamily="49" charset="-122"/>
                <a:ea typeface="黑体" pitchFamily="49" charset="-122"/>
              </a:rPr>
              <a:t>标准新开店</a:t>
            </a:r>
            <a:endParaRPr kumimoji="0" lang="en-US" sz="2000" b="1" i="0" u="none" strike="noStrike" kern="0" cap="none" spc="0" normalizeH="0" baseline="0" noProof="0" dirty="0">
              <a:ln>
                <a:noFill/>
              </a:ln>
              <a:solidFill>
                <a:schemeClr val="bg1"/>
              </a:solidFill>
              <a:effectLst/>
              <a:uLnTx/>
              <a:uFillTx/>
              <a:latin typeface="黑体" pitchFamily="2" charset="-122"/>
              <a:ea typeface="黑体" pitchFamily="2" charset="-122"/>
              <a:cs typeface="+mj-cs"/>
            </a:endParaRPr>
          </a:p>
        </p:txBody>
      </p:sp>
      <p:sp>
        <p:nvSpPr>
          <p:cNvPr id="12" name="Right Arrow 11"/>
          <p:cNvSpPr>
            <a:spLocks noChangeAspect="1"/>
          </p:cNvSpPr>
          <p:nvPr/>
        </p:nvSpPr>
        <p:spPr>
          <a:xfrm>
            <a:off x="3929058" y="5730140"/>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15" name="TextBox 14"/>
          <p:cNvSpPr txBox="1"/>
          <p:nvPr/>
        </p:nvSpPr>
        <p:spPr>
          <a:xfrm>
            <a:off x="1142976" y="1428736"/>
            <a:ext cx="6215106" cy="307777"/>
          </a:xfrm>
          <a:prstGeom prst="rect">
            <a:avLst/>
          </a:prstGeom>
          <a:solidFill>
            <a:srgbClr val="92D050"/>
          </a:solidFill>
          <a:ln>
            <a:solidFill>
              <a:schemeClr val="tx2"/>
            </a:solidFill>
          </a:ln>
        </p:spPr>
        <p:txBody>
          <a:bodyPr wrap="square" rtlCol="0">
            <a:spAutoFit/>
          </a:bodyPr>
          <a:lstStyle/>
          <a:p>
            <a:r>
              <a:rPr lang="zh-CN" altLang="en-US" sz="1400" b="1" dirty="0" smtClean="0"/>
              <a:t>标准新开店 </a:t>
            </a:r>
            <a:r>
              <a:rPr lang="en-US" altLang="zh-CN" sz="1400" b="1" dirty="0" smtClean="0"/>
              <a:t>– </a:t>
            </a:r>
            <a:r>
              <a:rPr lang="zh-CN" altLang="en-US" sz="1400" b="1" dirty="0" smtClean="0"/>
              <a:t>在“审核新开店进场装修预告”通过后增加“查看装修预告”环节</a:t>
            </a:r>
            <a:endParaRPr lang="en-US" sz="1400" b="1" dirty="0"/>
          </a:p>
        </p:txBody>
      </p:sp>
      <p:pic>
        <p:nvPicPr>
          <p:cNvPr id="17" name="图片 16" descr="查看进场装修信息预告.png"/>
          <p:cNvPicPr>
            <a:picLocks noChangeAspect="1"/>
          </p:cNvPicPr>
          <p:nvPr/>
        </p:nvPicPr>
        <p:blipFill>
          <a:blip r:embed="rId2" cstate="print"/>
          <a:stretch>
            <a:fillRect/>
          </a:stretch>
        </p:blipFill>
        <p:spPr>
          <a:xfrm>
            <a:off x="4860032" y="1988840"/>
            <a:ext cx="4092690" cy="3174199"/>
          </a:xfrm>
          <a:prstGeom prst="rect">
            <a:avLst/>
          </a:prstGeom>
        </p:spPr>
      </p:pic>
      <p:pic>
        <p:nvPicPr>
          <p:cNvPr id="18" name="图片 17" descr="查看进场装修信息预告1.png"/>
          <p:cNvPicPr>
            <a:picLocks noChangeAspect="1"/>
          </p:cNvPicPr>
          <p:nvPr/>
        </p:nvPicPr>
        <p:blipFill>
          <a:blip r:embed="rId3" cstate="print"/>
          <a:stretch>
            <a:fillRect/>
          </a:stretch>
        </p:blipFill>
        <p:spPr>
          <a:xfrm>
            <a:off x="1043608" y="1772816"/>
            <a:ext cx="2864488" cy="3456384"/>
          </a:xfrm>
          <a:prstGeom prst="rect">
            <a:avLst/>
          </a:prstGeom>
        </p:spPr>
      </p:pic>
      <p:sp>
        <p:nvSpPr>
          <p:cNvPr id="21" name="TextBox 20"/>
          <p:cNvSpPr txBox="1"/>
          <p:nvPr/>
        </p:nvSpPr>
        <p:spPr>
          <a:xfrm>
            <a:off x="4716016" y="2924944"/>
            <a:ext cx="3816424" cy="1800200"/>
          </a:xfrm>
          <a:prstGeom prst="rect">
            <a:avLst/>
          </a:prstGeom>
          <a:solidFill>
            <a:srgbClr val="92D050"/>
          </a:solidFill>
          <a:ln>
            <a:solidFill>
              <a:schemeClr val="tx2"/>
            </a:solidFill>
          </a:ln>
        </p:spPr>
        <p:txBody>
          <a:bodyPr wrap="square" rtlCol="0">
            <a:normAutofit/>
          </a:bodyPr>
          <a:lstStyle/>
          <a:p>
            <a:r>
              <a:rPr lang="zh-CN" altLang="en-US" sz="1400" b="1" dirty="0" smtClean="0"/>
              <a:t>增加建模的直观性</a:t>
            </a:r>
            <a:endParaRPr lang="en-US" sz="1400" b="1" dirty="0"/>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572140"/>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380480"/>
          </a:xfrm>
        </p:spPr>
        <p:txBody>
          <a:bodyPr/>
          <a:lstStyle/>
          <a:p>
            <a:r>
              <a:rPr lang="zh-CN" altLang="en-US" dirty="0" smtClean="0"/>
              <a:t>提高流程执行效率，增强管控能力</a:t>
            </a:r>
            <a:endParaRPr lang="en-US" dirty="0"/>
          </a:p>
        </p:txBody>
      </p:sp>
      <p:cxnSp>
        <p:nvCxnSpPr>
          <p:cNvPr id="6" name="Straight Connector 5"/>
          <p:cNvCxnSpPr/>
          <p:nvPr/>
        </p:nvCxnSpPr>
        <p:spPr>
          <a:xfrm rot="5400000" flipH="1" flipV="1">
            <a:off x="2456325" y="3741423"/>
            <a:ext cx="3945598" cy="1588"/>
          </a:xfrm>
          <a:prstGeom prst="line">
            <a:avLst/>
          </a:prstGeom>
          <a:ln w="25400" cmpd="sng">
            <a:prstDash val="dash"/>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357422" y="5704764"/>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704764"/>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itle 2"/>
          <p:cNvSpPr txBox="1">
            <a:spLocks/>
          </p:cNvSpPr>
          <p:nvPr/>
        </p:nvSpPr>
        <p:spPr bwMode="auto">
          <a:xfrm>
            <a:off x="0" y="188640"/>
            <a:ext cx="7695855" cy="672065"/>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eaLnBrk="0" hangingPunct="0"/>
            <a:r>
              <a:rPr lang="zh-CN" altLang="en-US" sz="2000" dirty="0" smtClean="0">
                <a:solidFill>
                  <a:schemeClr val="bg1"/>
                </a:solidFill>
                <a:latin typeface="黑体" pitchFamily="49" charset="-122"/>
                <a:ea typeface="黑体" pitchFamily="49" charset="-122"/>
              </a:rPr>
              <a:t>业务方案设计</a:t>
            </a:r>
            <a:r>
              <a:rPr lang="en-US" altLang="zh-CN" sz="2000" dirty="0" smtClean="0">
                <a:solidFill>
                  <a:schemeClr val="bg1"/>
                </a:solidFill>
                <a:latin typeface="黑体" pitchFamily="49" charset="-122"/>
                <a:ea typeface="黑体" pitchFamily="49" charset="-122"/>
              </a:rPr>
              <a:t>-</a:t>
            </a:r>
            <a:r>
              <a:rPr lang="zh-CN" altLang="en-US" sz="2000" dirty="0" smtClean="0">
                <a:solidFill>
                  <a:schemeClr val="bg1"/>
                </a:solidFill>
                <a:latin typeface="黑体" pitchFamily="49" charset="-122"/>
                <a:ea typeface="黑体" pitchFamily="49" charset="-122"/>
              </a:rPr>
              <a:t>标准新开店</a:t>
            </a:r>
            <a:endParaRPr kumimoji="0" lang="en-US" sz="2000" b="1" i="0" u="none" strike="noStrike" kern="0" cap="none" spc="0" normalizeH="0" baseline="0" noProof="0" dirty="0">
              <a:ln>
                <a:noFill/>
              </a:ln>
              <a:solidFill>
                <a:schemeClr val="bg1"/>
              </a:solidFill>
              <a:effectLst/>
              <a:uLnTx/>
              <a:uFillTx/>
              <a:latin typeface="黑体" pitchFamily="2" charset="-122"/>
              <a:ea typeface="黑体" pitchFamily="2" charset="-122"/>
              <a:cs typeface="+mj-cs"/>
            </a:endParaRPr>
          </a:p>
        </p:txBody>
      </p:sp>
      <p:sp>
        <p:nvSpPr>
          <p:cNvPr id="12" name="Right Arrow 11"/>
          <p:cNvSpPr>
            <a:spLocks noChangeAspect="1"/>
          </p:cNvSpPr>
          <p:nvPr/>
        </p:nvSpPr>
        <p:spPr>
          <a:xfrm>
            <a:off x="3888086" y="5730140"/>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15" name="TextBox 14"/>
          <p:cNvSpPr txBox="1"/>
          <p:nvPr/>
        </p:nvSpPr>
        <p:spPr>
          <a:xfrm>
            <a:off x="1142976" y="1428736"/>
            <a:ext cx="6215106" cy="307777"/>
          </a:xfrm>
          <a:prstGeom prst="rect">
            <a:avLst/>
          </a:prstGeom>
          <a:solidFill>
            <a:srgbClr val="92D050"/>
          </a:solidFill>
          <a:ln>
            <a:solidFill>
              <a:schemeClr val="tx2"/>
            </a:solidFill>
          </a:ln>
        </p:spPr>
        <p:txBody>
          <a:bodyPr wrap="square" rtlCol="0">
            <a:spAutoFit/>
          </a:bodyPr>
          <a:lstStyle/>
          <a:p>
            <a:r>
              <a:rPr lang="zh-CN" altLang="en-US" sz="1400" b="1" dirty="0" smtClean="0"/>
              <a:t>标准新开店 </a:t>
            </a:r>
            <a:r>
              <a:rPr lang="en-US" altLang="zh-CN" sz="1400" b="1" dirty="0" smtClean="0"/>
              <a:t>– </a:t>
            </a:r>
            <a:r>
              <a:rPr lang="zh-CN" altLang="en-US" sz="1400" b="1" dirty="0" smtClean="0"/>
              <a:t>海信设备安装确认</a:t>
            </a:r>
            <a:endParaRPr lang="en-US" sz="1400" b="1" dirty="0"/>
          </a:p>
        </p:txBody>
      </p:sp>
      <p:pic>
        <p:nvPicPr>
          <p:cNvPr id="247810" name="Picture 2"/>
          <p:cNvPicPr>
            <a:picLocks noChangeAspect="1" noChangeArrowheads="1"/>
          </p:cNvPicPr>
          <p:nvPr/>
        </p:nvPicPr>
        <p:blipFill>
          <a:blip r:embed="rId2" cstate="print"/>
          <a:srcRect/>
          <a:stretch>
            <a:fillRect/>
          </a:stretch>
        </p:blipFill>
        <p:spPr bwMode="auto">
          <a:xfrm>
            <a:off x="4786314" y="2571744"/>
            <a:ext cx="3781425" cy="2400300"/>
          </a:xfrm>
          <a:prstGeom prst="rect">
            <a:avLst/>
          </a:prstGeom>
          <a:noFill/>
          <a:ln w="9525">
            <a:noFill/>
            <a:miter lim="800000"/>
            <a:headEnd/>
            <a:tailEnd/>
          </a:ln>
        </p:spPr>
      </p:pic>
      <p:sp>
        <p:nvSpPr>
          <p:cNvPr id="17" name="TextBox 16"/>
          <p:cNvSpPr txBox="1"/>
          <p:nvPr/>
        </p:nvSpPr>
        <p:spPr>
          <a:xfrm>
            <a:off x="571472" y="3214686"/>
            <a:ext cx="3357586" cy="369332"/>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r>
              <a:rPr lang="zh-CN" altLang="en-US" b="1" dirty="0" smtClean="0"/>
              <a:t>系统外线下执行环节</a:t>
            </a:r>
            <a:endParaRPr lang="en-US" b="1" dirty="0"/>
          </a:p>
        </p:txBody>
      </p:sp>
      <p:sp>
        <p:nvSpPr>
          <p:cNvPr id="19" name="TextBox 18"/>
          <p:cNvSpPr txBox="1"/>
          <p:nvPr/>
        </p:nvSpPr>
        <p:spPr>
          <a:xfrm>
            <a:off x="4716016" y="2924944"/>
            <a:ext cx="3816424" cy="1800200"/>
          </a:xfrm>
          <a:prstGeom prst="rect">
            <a:avLst/>
          </a:prstGeom>
          <a:solidFill>
            <a:srgbClr val="92D050"/>
          </a:solidFill>
          <a:ln>
            <a:solidFill>
              <a:schemeClr val="tx2"/>
            </a:solidFill>
          </a:ln>
        </p:spPr>
        <p:txBody>
          <a:bodyPr wrap="square" rtlCol="0">
            <a:normAutofit/>
          </a:bodyPr>
          <a:lstStyle/>
          <a:p>
            <a:r>
              <a:rPr lang="zh-CN" altLang="en-US" sz="1400" b="1" dirty="0" smtClean="0"/>
              <a:t>提高流程执行效率，兼顾流程监控以及门店生命周期管理</a:t>
            </a:r>
            <a:endParaRPr lang="en-US" sz="1400" b="1" dirty="0"/>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572140"/>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811367"/>
          </a:xfrm>
        </p:spPr>
        <p:txBody>
          <a:bodyPr/>
          <a:lstStyle/>
          <a:p>
            <a:r>
              <a:rPr lang="zh-CN" altLang="en-US" dirty="0" smtClean="0"/>
              <a:t>提高流程执行效率，增强管控能力</a:t>
            </a:r>
            <a:endParaRPr lang="en-US" altLang="zh-CN" dirty="0" smtClean="0"/>
          </a:p>
          <a:p>
            <a:endParaRPr lang="en-US" dirty="0"/>
          </a:p>
        </p:txBody>
      </p:sp>
      <p:cxnSp>
        <p:nvCxnSpPr>
          <p:cNvPr id="6" name="Straight Connector 5"/>
          <p:cNvCxnSpPr/>
          <p:nvPr/>
        </p:nvCxnSpPr>
        <p:spPr>
          <a:xfrm rot="5400000" flipH="1" flipV="1">
            <a:off x="2456325" y="3741423"/>
            <a:ext cx="3945598" cy="1588"/>
          </a:xfrm>
          <a:prstGeom prst="line">
            <a:avLst/>
          </a:prstGeom>
          <a:ln w="25400" cmpd="sng">
            <a:prstDash val="dash"/>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357422" y="5704764"/>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704764"/>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itle 2"/>
          <p:cNvSpPr txBox="1">
            <a:spLocks/>
          </p:cNvSpPr>
          <p:nvPr/>
        </p:nvSpPr>
        <p:spPr bwMode="auto">
          <a:xfrm>
            <a:off x="0" y="188640"/>
            <a:ext cx="7695855" cy="672065"/>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eaLnBrk="0" hangingPunct="0"/>
            <a:r>
              <a:rPr lang="zh-CN" altLang="en-US" sz="2000" dirty="0" smtClean="0">
                <a:solidFill>
                  <a:schemeClr val="bg1"/>
                </a:solidFill>
                <a:latin typeface="黑体" pitchFamily="49" charset="-122"/>
                <a:ea typeface="黑体" pitchFamily="49" charset="-122"/>
              </a:rPr>
              <a:t>业务方案设计</a:t>
            </a:r>
            <a:r>
              <a:rPr lang="en-US" altLang="zh-CN" sz="2000" dirty="0" smtClean="0">
                <a:solidFill>
                  <a:schemeClr val="bg1"/>
                </a:solidFill>
                <a:latin typeface="黑体" pitchFamily="49" charset="-122"/>
                <a:ea typeface="黑体" pitchFamily="49" charset="-122"/>
              </a:rPr>
              <a:t>-</a:t>
            </a:r>
            <a:r>
              <a:rPr lang="zh-CN" altLang="en-US" sz="2000" dirty="0" smtClean="0">
                <a:solidFill>
                  <a:schemeClr val="bg1"/>
                </a:solidFill>
                <a:latin typeface="黑体" pitchFamily="49" charset="-122"/>
                <a:ea typeface="黑体" pitchFamily="49" charset="-122"/>
              </a:rPr>
              <a:t>标准新开店</a:t>
            </a:r>
            <a:endParaRPr kumimoji="0" lang="en-US" sz="2000" b="1" i="0" u="none" strike="noStrike" kern="0" cap="none" spc="0" normalizeH="0" baseline="0" noProof="0" dirty="0">
              <a:ln>
                <a:noFill/>
              </a:ln>
              <a:solidFill>
                <a:schemeClr val="bg1"/>
              </a:solidFill>
              <a:effectLst/>
              <a:uLnTx/>
              <a:uFillTx/>
              <a:latin typeface="黑体" pitchFamily="2" charset="-122"/>
              <a:ea typeface="黑体" pitchFamily="2" charset="-122"/>
              <a:cs typeface="+mj-cs"/>
            </a:endParaRPr>
          </a:p>
        </p:txBody>
      </p:sp>
      <p:sp>
        <p:nvSpPr>
          <p:cNvPr id="12" name="Right Arrow 11"/>
          <p:cNvSpPr>
            <a:spLocks noChangeAspect="1"/>
          </p:cNvSpPr>
          <p:nvPr/>
        </p:nvSpPr>
        <p:spPr>
          <a:xfrm>
            <a:off x="3888086" y="5730140"/>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15" name="TextBox 14"/>
          <p:cNvSpPr txBox="1"/>
          <p:nvPr/>
        </p:nvSpPr>
        <p:spPr>
          <a:xfrm>
            <a:off x="1142976" y="1428736"/>
            <a:ext cx="6215106" cy="523220"/>
          </a:xfrm>
          <a:prstGeom prst="rect">
            <a:avLst/>
          </a:prstGeom>
          <a:solidFill>
            <a:srgbClr val="92D050"/>
          </a:solidFill>
          <a:ln>
            <a:solidFill>
              <a:schemeClr val="tx2"/>
            </a:solidFill>
          </a:ln>
        </p:spPr>
        <p:txBody>
          <a:bodyPr wrap="square" rtlCol="0">
            <a:spAutoFit/>
          </a:bodyPr>
          <a:lstStyle/>
          <a:p>
            <a:r>
              <a:rPr lang="zh-CN" altLang="en-US" sz="1400" b="1" dirty="0" smtClean="0"/>
              <a:t>标准新开店 </a:t>
            </a:r>
            <a:r>
              <a:rPr lang="en-US" altLang="zh-CN" sz="1400" b="1" dirty="0" smtClean="0"/>
              <a:t>–</a:t>
            </a:r>
            <a:r>
              <a:rPr lang="zh-CN" altLang="en-US" sz="1400" b="1" dirty="0" smtClean="0"/>
              <a:t>增加门店主数据补充环节：涉及到的部门工程、营运、物流、集团财务中心、人事</a:t>
            </a:r>
            <a:endParaRPr lang="en-US" sz="1400" b="1" dirty="0"/>
          </a:p>
        </p:txBody>
      </p:sp>
      <p:pic>
        <p:nvPicPr>
          <p:cNvPr id="5122" name="Picture 2" descr="C:\Users\King\AppData\Local\Temp\装修进行过程.png"/>
          <p:cNvPicPr>
            <a:picLocks noChangeAspect="1" noChangeArrowheads="1"/>
          </p:cNvPicPr>
          <p:nvPr/>
        </p:nvPicPr>
        <p:blipFill>
          <a:blip r:embed="rId2" cstate="print"/>
          <a:srcRect/>
          <a:stretch>
            <a:fillRect/>
          </a:stretch>
        </p:blipFill>
        <p:spPr bwMode="auto">
          <a:xfrm>
            <a:off x="4572000" y="2420888"/>
            <a:ext cx="4520948" cy="2664296"/>
          </a:xfrm>
          <a:prstGeom prst="rect">
            <a:avLst/>
          </a:prstGeom>
          <a:noFill/>
        </p:spPr>
      </p:pic>
      <p:pic>
        <p:nvPicPr>
          <p:cNvPr id="5123" name="Picture 3"/>
          <p:cNvPicPr>
            <a:picLocks noChangeAspect="1" noChangeArrowheads="1"/>
          </p:cNvPicPr>
          <p:nvPr/>
        </p:nvPicPr>
        <p:blipFill>
          <a:blip r:embed="rId3" cstate="print"/>
          <a:srcRect/>
          <a:stretch>
            <a:fillRect/>
          </a:stretch>
        </p:blipFill>
        <p:spPr bwMode="auto">
          <a:xfrm>
            <a:off x="467544" y="1988840"/>
            <a:ext cx="3669559" cy="3481586"/>
          </a:xfrm>
          <a:prstGeom prst="rect">
            <a:avLst/>
          </a:prstGeom>
          <a:noFill/>
          <a:ln w="9525">
            <a:noFill/>
            <a:miter lim="800000"/>
            <a:headEnd/>
            <a:tailEnd/>
          </a:ln>
        </p:spPr>
      </p:pic>
      <p:sp>
        <p:nvSpPr>
          <p:cNvPr id="18" name="TextBox 17"/>
          <p:cNvSpPr txBox="1"/>
          <p:nvPr/>
        </p:nvSpPr>
        <p:spPr>
          <a:xfrm>
            <a:off x="4716016" y="2924944"/>
            <a:ext cx="3816424" cy="1800200"/>
          </a:xfrm>
          <a:prstGeom prst="rect">
            <a:avLst/>
          </a:prstGeom>
          <a:solidFill>
            <a:srgbClr val="92D050"/>
          </a:solidFill>
          <a:ln>
            <a:solidFill>
              <a:schemeClr val="tx2"/>
            </a:solidFill>
          </a:ln>
        </p:spPr>
        <p:txBody>
          <a:bodyPr wrap="square" rtlCol="0">
            <a:normAutofit/>
          </a:bodyPr>
          <a:lstStyle/>
          <a:p>
            <a:r>
              <a:rPr lang="zh-CN" altLang="en-US" sz="1400" b="1" dirty="0" smtClean="0"/>
              <a:t>为满足门店主数据自动化需求</a:t>
            </a:r>
            <a:endParaRPr lang="en-US" sz="1400" b="1" dirty="0"/>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572140"/>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811367"/>
          </a:xfrm>
        </p:spPr>
        <p:txBody>
          <a:bodyPr/>
          <a:lstStyle/>
          <a:p>
            <a:r>
              <a:rPr lang="zh-CN" altLang="en-US" dirty="0" smtClean="0"/>
              <a:t>增强流程模型可见性</a:t>
            </a:r>
            <a:endParaRPr lang="en-US" altLang="zh-CN" dirty="0" smtClean="0"/>
          </a:p>
          <a:p>
            <a:endParaRPr lang="en-US" dirty="0"/>
          </a:p>
        </p:txBody>
      </p:sp>
      <p:cxnSp>
        <p:nvCxnSpPr>
          <p:cNvPr id="6" name="Straight Connector 5"/>
          <p:cNvCxnSpPr/>
          <p:nvPr/>
        </p:nvCxnSpPr>
        <p:spPr>
          <a:xfrm rot="5400000" flipH="1" flipV="1">
            <a:off x="2456325" y="3741423"/>
            <a:ext cx="3945598" cy="1588"/>
          </a:xfrm>
          <a:prstGeom prst="line">
            <a:avLst/>
          </a:prstGeom>
          <a:ln w="25400" cmpd="sng">
            <a:prstDash val="dash"/>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357422" y="5704764"/>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704764"/>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itle 2"/>
          <p:cNvSpPr txBox="1">
            <a:spLocks/>
          </p:cNvSpPr>
          <p:nvPr/>
        </p:nvSpPr>
        <p:spPr bwMode="auto">
          <a:xfrm>
            <a:off x="0" y="188640"/>
            <a:ext cx="7695855" cy="672065"/>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eaLnBrk="0" hangingPunct="0"/>
            <a:r>
              <a:rPr lang="zh-CN" altLang="en-US" sz="2000" dirty="0" smtClean="0">
                <a:solidFill>
                  <a:schemeClr val="bg1"/>
                </a:solidFill>
                <a:latin typeface="黑体" pitchFamily="49" charset="-122"/>
                <a:ea typeface="黑体" pitchFamily="49" charset="-122"/>
              </a:rPr>
              <a:t>业务方案设计</a:t>
            </a:r>
            <a:r>
              <a:rPr lang="en-US" altLang="zh-CN" sz="2000" dirty="0" smtClean="0">
                <a:solidFill>
                  <a:schemeClr val="bg1"/>
                </a:solidFill>
                <a:latin typeface="黑体" pitchFamily="49" charset="-122"/>
                <a:ea typeface="黑体" pitchFamily="49" charset="-122"/>
              </a:rPr>
              <a:t>-</a:t>
            </a:r>
            <a:r>
              <a:rPr lang="zh-CN" altLang="en-US" sz="2000" dirty="0" smtClean="0">
                <a:solidFill>
                  <a:schemeClr val="bg1"/>
                </a:solidFill>
                <a:latin typeface="黑体" pitchFamily="49" charset="-122"/>
                <a:ea typeface="黑体" pitchFamily="49" charset="-122"/>
              </a:rPr>
              <a:t>标准新开店</a:t>
            </a:r>
            <a:endParaRPr kumimoji="0" lang="en-US" sz="2000" b="1" i="0" u="none" strike="noStrike" kern="0" cap="none" spc="0" normalizeH="0" baseline="0" noProof="0" dirty="0">
              <a:ln>
                <a:noFill/>
              </a:ln>
              <a:solidFill>
                <a:schemeClr val="bg1"/>
              </a:solidFill>
              <a:effectLst/>
              <a:uLnTx/>
              <a:uFillTx/>
              <a:latin typeface="黑体" pitchFamily="2" charset="-122"/>
              <a:ea typeface="黑体" pitchFamily="2" charset="-122"/>
              <a:cs typeface="+mj-cs"/>
            </a:endParaRPr>
          </a:p>
        </p:txBody>
      </p:sp>
      <p:sp>
        <p:nvSpPr>
          <p:cNvPr id="12" name="Right Arrow 11"/>
          <p:cNvSpPr>
            <a:spLocks noChangeAspect="1"/>
          </p:cNvSpPr>
          <p:nvPr/>
        </p:nvSpPr>
        <p:spPr>
          <a:xfrm>
            <a:off x="3888086" y="5730140"/>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15" name="TextBox 14"/>
          <p:cNvSpPr txBox="1"/>
          <p:nvPr/>
        </p:nvSpPr>
        <p:spPr>
          <a:xfrm>
            <a:off x="1142976" y="1428736"/>
            <a:ext cx="6215106" cy="307777"/>
          </a:xfrm>
          <a:prstGeom prst="rect">
            <a:avLst/>
          </a:prstGeom>
          <a:solidFill>
            <a:srgbClr val="92D050"/>
          </a:solidFill>
          <a:ln>
            <a:solidFill>
              <a:schemeClr val="tx2"/>
            </a:solidFill>
          </a:ln>
        </p:spPr>
        <p:txBody>
          <a:bodyPr wrap="square" rtlCol="0">
            <a:spAutoFit/>
          </a:bodyPr>
          <a:lstStyle/>
          <a:p>
            <a:r>
              <a:rPr lang="zh-CN" altLang="en-US" sz="1400" b="1" dirty="0" smtClean="0"/>
              <a:t>标准新开店 </a:t>
            </a:r>
            <a:r>
              <a:rPr lang="en-US" altLang="zh-CN" sz="1400" b="1" dirty="0" smtClean="0"/>
              <a:t>–</a:t>
            </a:r>
            <a:r>
              <a:rPr lang="zh-CN" altLang="en-US" sz="1400" b="1" dirty="0" smtClean="0"/>
              <a:t>环节“发送辅料配送单”调整为“辅料配送单查看”</a:t>
            </a:r>
            <a:endParaRPr lang="en-US" sz="1400" b="1" dirty="0"/>
          </a:p>
        </p:txBody>
      </p:sp>
      <p:pic>
        <p:nvPicPr>
          <p:cNvPr id="6146" name="Picture 2"/>
          <p:cNvPicPr>
            <a:picLocks noChangeAspect="1" noChangeArrowheads="1"/>
          </p:cNvPicPr>
          <p:nvPr/>
        </p:nvPicPr>
        <p:blipFill>
          <a:blip r:embed="rId2" cstate="print"/>
          <a:srcRect/>
          <a:stretch>
            <a:fillRect/>
          </a:stretch>
        </p:blipFill>
        <p:spPr bwMode="auto">
          <a:xfrm>
            <a:off x="251520" y="1988840"/>
            <a:ext cx="4056211" cy="3517776"/>
          </a:xfrm>
          <a:prstGeom prst="rect">
            <a:avLst/>
          </a:prstGeom>
          <a:noFill/>
          <a:ln w="9525">
            <a:noFill/>
            <a:miter lim="800000"/>
            <a:headEnd/>
            <a:tailEnd/>
          </a:ln>
        </p:spPr>
      </p:pic>
      <p:pic>
        <p:nvPicPr>
          <p:cNvPr id="6147" name="Picture 3" descr="C:\Users\King\AppData\Local\Temp\辅料配送审核.png"/>
          <p:cNvPicPr>
            <a:picLocks noChangeAspect="1" noChangeArrowheads="1"/>
          </p:cNvPicPr>
          <p:nvPr/>
        </p:nvPicPr>
        <p:blipFill>
          <a:blip r:embed="rId3" cstate="print"/>
          <a:srcRect/>
          <a:stretch>
            <a:fillRect/>
          </a:stretch>
        </p:blipFill>
        <p:spPr bwMode="auto">
          <a:xfrm>
            <a:off x="4572000" y="2492896"/>
            <a:ext cx="4357465" cy="2247155"/>
          </a:xfrm>
          <a:prstGeom prst="rect">
            <a:avLst/>
          </a:prstGeom>
          <a:noFill/>
        </p:spPr>
      </p:pic>
      <p:sp>
        <p:nvSpPr>
          <p:cNvPr id="18" name="TextBox 17"/>
          <p:cNvSpPr txBox="1"/>
          <p:nvPr/>
        </p:nvSpPr>
        <p:spPr>
          <a:xfrm>
            <a:off x="4716016" y="2924944"/>
            <a:ext cx="3816424" cy="1800200"/>
          </a:xfrm>
          <a:prstGeom prst="rect">
            <a:avLst/>
          </a:prstGeom>
          <a:solidFill>
            <a:srgbClr val="92D050"/>
          </a:solidFill>
          <a:ln>
            <a:solidFill>
              <a:schemeClr val="tx2"/>
            </a:solidFill>
          </a:ln>
        </p:spPr>
        <p:txBody>
          <a:bodyPr wrap="square" rtlCol="0">
            <a:normAutofit/>
          </a:bodyPr>
          <a:lstStyle/>
          <a:p>
            <a:r>
              <a:rPr lang="zh-CN" altLang="en-US" sz="1400" b="1" dirty="0" smtClean="0"/>
              <a:t>在辅料配送单通过审核以后，系统将辅料配送以任务的方式发送给预先设定的用户</a:t>
            </a:r>
            <a:endParaRPr lang="en-US" sz="1400" b="1" dirty="0"/>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572140"/>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811367"/>
          </a:xfrm>
        </p:spPr>
        <p:txBody>
          <a:bodyPr/>
          <a:lstStyle/>
          <a:p>
            <a:r>
              <a:rPr lang="zh-CN" altLang="en-US" dirty="0" smtClean="0"/>
              <a:t>提高流程执行效率，增强管控能力</a:t>
            </a:r>
            <a:endParaRPr lang="en-US" altLang="zh-CN" dirty="0" smtClean="0"/>
          </a:p>
          <a:p>
            <a:endParaRPr lang="en-US" b="0" dirty="0"/>
          </a:p>
        </p:txBody>
      </p:sp>
      <p:cxnSp>
        <p:nvCxnSpPr>
          <p:cNvPr id="6" name="Straight Connector 5"/>
          <p:cNvCxnSpPr/>
          <p:nvPr/>
        </p:nvCxnSpPr>
        <p:spPr>
          <a:xfrm rot="5400000" flipH="1" flipV="1">
            <a:off x="2456325" y="3741423"/>
            <a:ext cx="3945598" cy="1588"/>
          </a:xfrm>
          <a:prstGeom prst="line">
            <a:avLst/>
          </a:prstGeom>
          <a:ln w="25400" cmpd="sng">
            <a:prstDash val="dash"/>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357422" y="5704764"/>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704764"/>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itle 2"/>
          <p:cNvSpPr txBox="1">
            <a:spLocks/>
          </p:cNvSpPr>
          <p:nvPr/>
        </p:nvSpPr>
        <p:spPr bwMode="auto">
          <a:xfrm>
            <a:off x="0" y="188640"/>
            <a:ext cx="7695855" cy="672065"/>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eaLnBrk="0" hangingPunct="0"/>
            <a:r>
              <a:rPr lang="zh-CN" altLang="en-US" sz="2000" dirty="0" smtClean="0">
                <a:solidFill>
                  <a:schemeClr val="bg1"/>
                </a:solidFill>
                <a:latin typeface="黑体" pitchFamily="49" charset="-122"/>
                <a:ea typeface="黑体" pitchFamily="49" charset="-122"/>
              </a:rPr>
              <a:t>业务方案设计</a:t>
            </a:r>
            <a:r>
              <a:rPr lang="en-US" altLang="zh-CN" sz="2000" dirty="0" smtClean="0">
                <a:solidFill>
                  <a:schemeClr val="bg1"/>
                </a:solidFill>
                <a:latin typeface="黑体" pitchFamily="49" charset="-122"/>
                <a:ea typeface="黑体" pitchFamily="49" charset="-122"/>
              </a:rPr>
              <a:t>-</a:t>
            </a:r>
            <a:r>
              <a:rPr lang="zh-CN" altLang="en-US" sz="2000" dirty="0" smtClean="0">
                <a:solidFill>
                  <a:schemeClr val="bg1"/>
                </a:solidFill>
                <a:latin typeface="黑体" pitchFamily="49" charset="-122"/>
                <a:ea typeface="黑体" pitchFamily="49" charset="-122"/>
              </a:rPr>
              <a:t>标准新开店</a:t>
            </a:r>
            <a:endParaRPr kumimoji="0" lang="en-US" sz="2000" b="1" i="0" u="none" strike="noStrike" kern="0" cap="none" spc="0" normalizeH="0" baseline="0" noProof="0" dirty="0">
              <a:ln>
                <a:noFill/>
              </a:ln>
              <a:solidFill>
                <a:schemeClr val="bg1"/>
              </a:solidFill>
              <a:effectLst/>
              <a:uLnTx/>
              <a:uFillTx/>
              <a:latin typeface="黑体" pitchFamily="2" charset="-122"/>
              <a:ea typeface="黑体" pitchFamily="2" charset="-122"/>
              <a:cs typeface="+mj-cs"/>
            </a:endParaRPr>
          </a:p>
        </p:txBody>
      </p:sp>
      <p:sp>
        <p:nvSpPr>
          <p:cNvPr id="12" name="Right Arrow 11"/>
          <p:cNvSpPr>
            <a:spLocks noChangeAspect="1"/>
          </p:cNvSpPr>
          <p:nvPr/>
        </p:nvSpPr>
        <p:spPr>
          <a:xfrm>
            <a:off x="3888086" y="5730140"/>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15" name="TextBox 14"/>
          <p:cNvSpPr txBox="1"/>
          <p:nvPr/>
        </p:nvSpPr>
        <p:spPr>
          <a:xfrm>
            <a:off x="1142976" y="1428736"/>
            <a:ext cx="6215106" cy="307777"/>
          </a:xfrm>
          <a:prstGeom prst="rect">
            <a:avLst/>
          </a:prstGeom>
          <a:solidFill>
            <a:srgbClr val="92D050"/>
          </a:solidFill>
          <a:ln>
            <a:solidFill>
              <a:schemeClr val="tx2"/>
            </a:solidFill>
          </a:ln>
        </p:spPr>
        <p:txBody>
          <a:bodyPr wrap="square" rtlCol="0">
            <a:spAutoFit/>
          </a:bodyPr>
          <a:lstStyle/>
          <a:p>
            <a:r>
              <a:rPr lang="zh-CN" altLang="en-US" sz="1400" b="1" dirty="0" smtClean="0"/>
              <a:t>标准新开店 </a:t>
            </a:r>
            <a:r>
              <a:rPr lang="en-US" altLang="zh-CN" sz="1400" b="1" dirty="0" smtClean="0"/>
              <a:t>–</a:t>
            </a:r>
            <a:r>
              <a:rPr lang="zh-CN" altLang="en-US" sz="1400" b="1" dirty="0" smtClean="0"/>
              <a:t>在装修设计审核通过后增加“辅料预估”环节</a:t>
            </a:r>
            <a:endParaRPr lang="en-US" sz="1400" b="1" dirty="0"/>
          </a:p>
        </p:txBody>
      </p:sp>
      <p:pic>
        <p:nvPicPr>
          <p:cNvPr id="7170" name="Picture 2" descr="C:\Users\King\AppData\Local\Temp\标准新开店 (3).png"/>
          <p:cNvPicPr>
            <a:picLocks noChangeAspect="1" noChangeArrowheads="1"/>
          </p:cNvPicPr>
          <p:nvPr/>
        </p:nvPicPr>
        <p:blipFill>
          <a:blip r:embed="rId2" cstate="print"/>
          <a:srcRect/>
          <a:stretch>
            <a:fillRect/>
          </a:stretch>
        </p:blipFill>
        <p:spPr bwMode="auto">
          <a:xfrm>
            <a:off x="179512" y="2204864"/>
            <a:ext cx="4117712" cy="3036813"/>
          </a:xfrm>
          <a:prstGeom prst="rect">
            <a:avLst/>
          </a:prstGeom>
          <a:noFill/>
        </p:spPr>
      </p:pic>
      <p:pic>
        <p:nvPicPr>
          <p:cNvPr id="7171" name="Picture 3" descr="C:\Users\King\AppData\Local\Temp\标准新开店 (4).png"/>
          <p:cNvPicPr>
            <a:picLocks noChangeAspect="1" noChangeArrowheads="1"/>
          </p:cNvPicPr>
          <p:nvPr/>
        </p:nvPicPr>
        <p:blipFill>
          <a:blip r:embed="rId3" cstate="print"/>
          <a:srcRect/>
          <a:stretch>
            <a:fillRect/>
          </a:stretch>
        </p:blipFill>
        <p:spPr bwMode="auto">
          <a:xfrm>
            <a:off x="4644008" y="2060848"/>
            <a:ext cx="4302448" cy="3391833"/>
          </a:xfrm>
          <a:prstGeom prst="rect">
            <a:avLst/>
          </a:prstGeom>
          <a:noFill/>
        </p:spPr>
      </p:pic>
      <p:sp>
        <p:nvSpPr>
          <p:cNvPr id="18" name="TextBox 17"/>
          <p:cNvSpPr txBox="1"/>
          <p:nvPr/>
        </p:nvSpPr>
        <p:spPr>
          <a:xfrm>
            <a:off x="4716016" y="2924944"/>
            <a:ext cx="3816424" cy="1800200"/>
          </a:xfrm>
          <a:prstGeom prst="rect">
            <a:avLst/>
          </a:prstGeom>
          <a:solidFill>
            <a:srgbClr val="92D050"/>
          </a:solidFill>
          <a:ln>
            <a:solidFill>
              <a:schemeClr val="tx2"/>
            </a:solidFill>
          </a:ln>
        </p:spPr>
        <p:txBody>
          <a:bodyPr wrap="square" rtlCol="0">
            <a:normAutofit/>
          </a:bodyPr>
          <a:lstStyle/>
          <a:p>
            <a:r>
              <a:rPr lang="zh-CN" altLang="en-US" sz="1400" b="1" dirty="0" smtClean="0"/>
              <a:t>为库存准备提供一定时间</a:t>
            </a:r>
            <a:endParaRPr lang="en-US" sz="1400" b="1" dirty="0"/>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572140"/>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811367"/>
          </a:xfrm>
        </p:spPr>
        <p:txBody>
          <a:bodyPr/>
          <a:lstStyle/>
          <a:p>
            <a:r>
              <a:rPr lang="zh-CN" altLang="en-US" dirty="0" smtClean="0"/>
              <a:t>增强流程模型可见性</a:t>
            </a:r>
            <a:endParaRPr lang="en-US" altLang="zh-CN" dirty="0" smtClean="0"/>
          </a:p>
          <a:p>
            <a:endParaRPr lang="en-US" dirty="0"/>
          </a:p>
        </p:txBody>
      </p:sp>
      <p:cxnSp>
        <p:nvCxnSpPr>
          <p:cNvPr id="6" name="Straight Connector 5"/>
          <p:cNvCxnSpPr/>
          <p:nvPr/>
        </p:nvCxnSpPr>
        <p:spPr>
          <a:xfrm rot="5400000" flipH="1" flipV="1">
            <a:off x="2456325" y="3741423"/>
            <a:ext cx="3945598" cy="1588"/>
          </a:xfrm>
          <a:prstGeom prst="line">
            <a:avLst/>
          </a:prstGeom>
          <a:ln w="25400" cmpd="sng">
            <a:prstDash val="dash"/>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357422" y="5704764"/>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704764"/>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itle 2"/>
          <p:cNvSpPr txBox="1">
            <a:spLocks/>
          </p:cNvSpPr>
          <p:nvPr/>
        </p:nvSpPr>
        <p:spPr bwMode="auto">
          <a:xfrm>
            <a:off x="0" y="188640"/>
            <a:ext cx="7695855" cy="672065"/>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eaLnBrk="0" hangingPunct="0"/>
            <a:r>
              <a:rPr lang="zh-CN" altLang="en-US" sz="2000" dirty="0" smtClean="0">
                <a:solidFill>
                  <a:schemeClr val="bg1"/>
                </a:solidFill>
                <a:latin typeface="黑体" pitchFamily="49" charset="-122"/>
                <a:ea typeface="黑体" pitchFamily="49" charset="-122"/>
              </a:rPr>
              <a:t>业务方案设计</a:t>
            </a:r>
            <a:r>
              <a:rPr lang="en-US" altLang="zh-CN" sz="2000" dirty="0" smtClean="0">
                <a:solidFill>
                  <a:schemeClr val="bg1"/>
                </a:solidFill>
                <a:latin typeface="黑体" pitchFamily="49" charset="-122"/>
                <a:ea typeface="黑体" pitchFamily="49" charset="-122"/>
              </a:rPr>
              <a:t>-</a:t>
            </a:r>
            <a:r>
              <a:rPr lang="zh-CN" altLang="en-US" sz="2000" dirty="0" smtClean="0">
                <a:solidFill>
                  <a:schemeClr val="bg1"/>
                </a:solidFill>
                <a:latin typeface="黑体" pitchFamily="49" charset="-122"/>
                <a:ea typeface="黑体" pitchFamily="49" charset="-122"/>
              </a:rPr>
              <a:t>标准新开店</a:t>
            </a:r>
            <a:endParaRPr kumimoji="0" lang="en-US" sz="2000" b="1" i="0" u="none" strike="noStrike" kern="0" cap="none" spc="0" normalizeH="0" baseline="0" noProof="0" dirty="0">
              <a:ln>
                <a:noFill/>
              </a:ln>
              <a:solidFill>
                <a:schemeClr val="bg1"/>
              </a:solidFill>
              <a:effectLst/>
              <a:uLnTx/>
              <a:uFillTx/>
              <a:latin typeface="黑体" pitchFamily="2" charset="-122"/>
              <a:ea typeface="黑体" pitchFamily="2" charset="-122"/>
              <a:cs typeface="+mj-cs"/>
            </a:endParaRPr>
          </a:p>
        </p:txBody>
      </p:sp>
      <p:sp>
        <p:nvSpPr>
          <p:cNvPr id="12" name="Right Arrow 11"/>
          <p:cNvSpPr>
            <a:spLocks noChangeAspect="1"/>
          </p:cNvSpPr>
          <p:nvPr/>
        </p:nvSpPr>
        <p:spPr>
          <a:xfrm>
            <a:off x="3888086" y="5730140"/>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15" name="TextBox 14"/>
          <p:cNvSpPr txBox="1"/>
          <p:nvPr/>
        </p:nvSpPr>
        <p:spPr>
          <a:xfrm>
            <a:off x="1142976" y="1428736"/>
            <a:ext cx="6215106" cy="307777"/>
          </a:xfrm>
          <a:prstGeom prst="rect">
            <a:avLst/>
          </a:prstGeom>
          <a:solidFill>
            <a:srgbClr val="92D050"/>
          </a:solidFill>
          <a:ln>
            <a:solidFill>
              <a:schemeClr val="tx2"/>
            </a:solidFill>
          </a:ln>
        </p:spPr>
        <p:txBody>
          <a:bodyPr wrap="square" rtlCol="0">
            <a:spAutoFit/>
          </a:bodyPr>
          <a:lstStyle/>
          <a:p>
            <a:r>
              <a:rPr lang="zh-CN" altLang="en-US" sz="1400" b="1" dirty="0" smtClean="0"/>
              <a:t>标准新开店 </a:t>
            </a:r>
            <a:r>
              <a:rPr lang="en-US" altLang="zh-CN" sz="1400" b="1" dirty="0" smtClean="0"/>
              <a:t>–</a:t>
            </a:r>
            <a:r>
              <a:rPr lang="zh-CN" altLang="en-US" sz="1400" b="1" dirty="0" smtClean="0"/>
              <a:t>在“辅料预估”完成后，增加“辅料预估查看”环节</a:t>
            </a:r>
            <a:endParaRPr lang="en-US" sz="1400" b="1" dirty="0"/>
          </a:p>
        </p:txBody>
      </p:sp>
      <p:pic>
        <p:nvPicPr>
          <p:cNvPr id="8194" name="Picture 2" descr="C:\Users\King\AppData\Local\Temp\标准新开店 (6).png"/>
          <p:cNvPicPr>
            <a:picLocks noChangeAspect="1" noChangeArrowheads="1"/>
          </p:cNvPicPr>
          <p:nvPr/>
        </p:nvPicPr>
        <p:blipFill>
          <a:blip r:embed="rId2" cstate="print"/>
          <a:srcRect/>
          <a:stretch>
            <a:fillRect/>
          </a:stretch>
        </p:blipFill>
        <p:spPr bwMode="auto">
          <a:xfrm>
            <a:off x="179512" y="2204864"/>
            <a:ext cx="4083810" cy="3011810"/>
          </a:xfrm>
          <a:prstGeom prst="rect">
            <a:avLst/>
          </a:prstGeom>
          <a:noFill/>
        </p:spPr>
      </p:pic>
      <p:pic>
        <p:nvPicPr>
          <p:cNvPr id="8195" name="Picture 3" descr="C:\Users\King\AppData\Local\Temp\标准新开店 (5).png"/>
          <p:cNvPicPr>
            <a:picLocks noChangeAspect="1" noChangeArrowheads="1"/>
          </p:cNvPicPr>
          <p:nvPr/>
        </p:nvPicPr>
        <p:blipFill>
          <a:blip r:embed="rId3" cstate="print"/>
          <a:srcRect/>
          <a:stretch>
            <a:fillRect/>
          </a:stretch>
        </p:blipFill>
        <p:spPr bwMode="auto">
          <a:xfrm>
            <a:off x="4644007" y="1916832"/>
            <a:ext cx="4389797" cy="3312368"/>
          </a:xfrm>
          <a:prstGeom prst="rect">
            <a:avLst/>
          </a:prstGeom>
          <a:noFill/>
        </p:spPr>
      </p:pic>
      <p:sp>
        <p:nvSpPr>
          <p:cNvPr id="18" name="TextBox 17"/>
          <p:cNvSpPr txBox="1"/>
          <p:nvPr/>
        </p:nvSpPr>
        <p:spPr>
          <a:xfrm>
            <a:off x="4716016" y="2924944"/>
            <a:ext cx="3816424" cy="1800200"/>
          </a:xfrm>
          <a:prstGeom prst="rect">
            <a:avLst/>
          </a:prstGeom>
          <a:solidFill>
            <a:srgbClr val="92D050"/>
          </a:solidFill>
          <a:ln>
            <a:solidFill>
              <a:schemeClr val="tx2"/>
            </a:solidFill>
          </a:ln>
        </p:spPr>
        <p:txBody>
          <a:bodyPr wrap="square" rtlCol="0">
            <a:normAutofit/>
          </a:bodyPr>
          <a:lstStyle/>
          <a:p>
            <a:r>
              <a:rPr lang="zh-CN" altLang="en-US" sz="1400" b="1" dirty="0" smtClean="0"/>
              <a:t>流程建模可见性</a:t>
            </a:r>
            <a:endParaRPr lang="en-US" sz="1400" b="1" dirty="0"/>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0" y="5572140"/>
            <a:ext cx="9144000" cy="792088"/>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66" name="标题 1"/>
          <p:cNvSpPr>
            <a:spLocks noGrp="1"/>
          </p:cNvSpPr>
          <p:nvPr>
            <p:ph type="title"/>
          </p:nvPr>
        </p:nvSpPr>
        <p:spPr>
          <a:xfrm>
            <a:off x="0" y="792190"/>
            <a:ext cx="7431088" cy="520700"/>
          </a:xfrm>
        </p:spPr>
        <p:txBody>
          <a:bodyPr/>
          <a:lstStyle/>
          <a:p>
            <a:r>
              <a:rPr lang="zh-CN" altLang="en-US" smtClean="0"/>
              <a:t>蓝图设计关键设计原则</a:t>
            </a:r>
          </a:p>
        </p:txBody>
      </p:sp>
      <p:sp>
        <p:nvSpPr>
          <p:cNvPr id="11268" name="页脚占位符 3"/>
          <p:cNvSpPr>
            <a:spLocks noGrp="1"/>
          </p:cNvSpPr>
          <p:nvPr>
            <p:ph type="ftr" sz="quarter" idx="10"/>
          </p:nvPr>
        </p:nvSpPr>
        <p:spPr bwMode="auto">
          <a:xfrm>
            <a:off x="0" y="7100915"/>
            <a:ext cx="6007100" cy="257175"/>
          </a:xfrm>
          <a:noFill/>
          <a:ln>
            <a:miter lim="800000"/>
            <a:headEnd/>
            <a:tailEnd/>
          </a:ln>
        </p:spPr>
        <p:txBody>
          <a:bodyPr vert="horz" wrap="square" lIns="91440" tIns="45720" rIns="91440" bIns="45720" numCol="1" anchor="t" anchorCtr="0" compatLnSpc="1">
            <a:prstTxWarp prst="textNoShape">
              <a:avLst/>
            </a:prstTxWarp>
          </a:bodyPr>
          <a:lstStyle/>
          <a:p>
            <a:r>
              <a:rPr lang="de-DE" altLang="zh-CN" smtClean="0">
                <a:latin typeface="Arial" pitchFamily="34" charset="0"/>
                <a:ea typeface="宋体" pitchFamily="2" charset="-122"/>
              </a:rPr>
              <a:t>  </a:t>
            </a:r>
          </a:p>
        </p:txBody>
      </p:sp>
      <p:sp>
        <p:nvSpPr>
          <p:cNvPr id="5" name="Content Placeholder 4"/>
          <p:cNvSpPr>
            <a:spLocks noGrp="1"/>
          </p:cNvSpPr>
          <p:nvPr>
            <p:ph idx="1"/>
          </p:nvPr>
        </p:nvSpPr>
        <p:spPr>
          <a:xfrm>
            <a:off x="206375" y="962025"/>
            <a:ext cx="8745538" cy="380480"/>
          </a:xfrm>
        </p:spPr>
        <p:txBody>
          <a:bodyPr/>
          <a:lstStyle/>
          <a:p>
            <a:r>
              <a:rPr lang="zh-CN" altLang="en-US" dirty="0" smtClean="0"/>
              <a:t>全面整合</a:t>
            </a:r>
            <a:r>
              <a:rPr lang="en-US" altLang="zh-CN" dirty="0" smtClean="0"/>
              <a:t>SAP</a:t>
            </a:r>
            <a:r>
              <a:rPr lang="zh-CN" altLang="en-US" dirty="0" smtClean="0"/>
              <a:t>实现主数据自动同步，提高流程执行效率和数据一致性</a:t>
            </a:r>
            <a:endParaRPr lang="en-US" dirty="0" smtClean="0"/>
          </a:p>
        </p:txBody>
      </p:sp>
      <p:sp>
        <p:nvSpPr>
          <p:cNvPr id="8" name="Oval 7"/>
          <p:cNvSpPr/>
          <p:nvPr/>
        </p:nvSpPr>
        <p:spPr>
          <a:xfrm>
            <a:off x="2357422" y="5704764"/>
            <a:ext cx="381000" cy="39315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714480" y="6243231"/>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现状</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1" name="TextBox 10"/>
          <p:cNvSpPr txBox="1"/>
          <p:nvPr/>
        </p:nvSpPr>
        <p:spPr>
          <a:xfrm>
            <a:off x="5867400" y="6243600"/>
            <a:ext cx="1600200" cy="4001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smtClean="0">
                <a:solidFill>
                  <a:schemeClr val="tx2"/>
                </a:solidFill>
                <a:latin typeface="经典行书简" pitchFamily="49" charset="-122"/>
                <a:ea typeface="经典行书简" pitchFamily="49" charset="-122"/>
                <a:cs typeface="经典行书简" pitchFamily="49" charset="-122"/>
              </a:rPr>
              <a:t>未来</a:t>
            </a:r>
            <a:endParaRPr lang="en-US" altLang="zh-CN" sz="2000" b="1" dirty="0" smtClean="0">
              <a:solidFill>
                <a:schemeClr val="tx2"/>
              </a:solidFill>
              <a:latin typeface="经典行书简" pitchFamily="49" charset="-122"/>
              <a:ea typeface="经典行书简" pitchFamily="49" charset="-122"/>
              <a:cs typeface="经典行书简" pitchFamily="49" charset="-122"/>
            </a:endParaRPr>
          </a:p>
        </p:txBody>
      </p:sp>
      <p:sp>
        <p:nvSpPr>
          <p:cNvPr id="16" name="Oval 15"/>
          <p:cNvSpPr/>
          <p:nvPr/>
        </p:nvSpPr>
        <p:spPr>
          <a:xfrm>
            <a:off x="6500826" y="5704764"/>
            <a:ext cx="381000" cy="393159"/>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itle 2"/>
          <p:cNvSpPr txBox="1">
            <a:spLocks/>
          </p:cNvSpPr>
          <p:nvPr/>
        </p:nvSpPr>
        <p:spPr bwMode="auto">
          <a:xfrm>
            <a:off x="0" y="188640"/>
            <a:ext cx="7695855" cy="672065"/>
          </a:xfrm>
          <a:prstGeom prst="rect">
            <a:avLst/>
          </a:prstGeom>
          <a:noFill/>
          <a:ln w="9525">
            <a:noFill/>
            <a:miter lim="800000"/>
            <a:headEnd/>
            <a:tailEnd/>
          </a:ln>
        </p:spPr>
        <p:txBody>
          <a:bodyPr vert="horz" wrap="square" lIns="180000" tIns="180000" rIns="36000" bIns="36000" numCol="1" anchor="b" anchorCtr="0" compatLnSpc="1">
            <a:prstTxWarp prst="textNoShape">
              <a:avLst/>
            </a:prstTxWarp>
          </a:bodyPr>
          <a:lstStyle/>
          <a:p>
            <a:pPr eaLnBrk="0" hangingPunct="0"/>
            <a:r>
              <a:rPr lang="zh-CN" altLang="en-US" sz="2000" dirty="0" smtClean="0">
                <a:solidFill>
                  <a:schemeClr val="bg1"/>
                </a:solidFill>
                <a:latin typeface="黑体" pitchFamily="49" charset="-122"/>
                <a:ea typeface="黑体" pitchFamily="49" charset="-122"/>
              </a:rPr>
              <a:t>业务方案设计</a:t>
            </a:r>
            <a:r>
              <a:rPr lang="en-US" altLang="zh-CN" sz="2000" dirty="0" smtClean="0">
                <a:solidFill>
                  <a:schemeClr val="bg1"/>
                </a:solidFill>
                <a:latin typeface="黑体" pitchFamily="49" charset="-122"/>
                <a:ea typeface="黑体" pitchFamily="49" charset="-122"/>
              </a:rPr>
              <a:t>-</a:t>
            </a:r>
            <a:r>
              <a:rPr lang="zh-CN" altLang="en-US" sz="2000" dirty="0" smtClean="0">
                <a:solidFill>
                  <a:schemeClr val="bg1"/>
                </a:solidFill>
                <a:latin typeface="黑体" pitchFamily="49" charset="-122"/>
                <a:ea typeface="黑体" pitchFamily="49" charset="-122"/>
              </a:rPr>
              <a:t>标准新开店</a:t>
            </a:r>
            <a:endParaRPr kumimoji="0" lang="en-US" sz="2000" b="1" i="0" u="none" strike="noStrike" kern="0" cap="none" spc="0" normalizeH="0" baseline="0" noProof="0" dirty="0">
              <a:ln>
                <a:noFill/>
              </a:ln>
              <a:solidFill>
                <a:schemeClr val="bg1"/>
              </a:solidFill>
              <a:effectLst/>
              <a:uLnTx/>
              <a:uFillTx/>
              <a:latin typeface="黑体" pitchFamily="2" charset="-122"/>
              <a:ea typeface="黑体" pitchFamily="2" charset="-122"/>
              <a:cs typeface="+mj-cs"/>
            </a:endParaRPr>
          </a:p>
        </p:txBody>
      </p:sp>
      <p:sp>
        <p:nvSpPr>
          <p:cNvPr id="12" name="Right Arrow 11"/>
          <p:cNvSpPr>
            <a:spLocks noChangeAspect="1"/>
          </p:cNvSpPr>
          <p:nvPr/>
        </p:nvSpPr>
        <p:spPr>
          <a:xfrm>
            <a:off x="3888086" y="5730140"/>
            <a:ext cx="1041104" cy="474085"/>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spPr>
        <p:txBody>
          <a:bodyPr wrap="square">
            <a:spAutoFit/>
          </a:bodyPr>
          <a:lstStyle/>
          <a:p>
            <a:pPr marL="742950" lvl="1" indent="-285750">
              <a:lnSpc>
                <a:spcPct val="150000"/>
              </a:lnSpc>
              <a:spcBef>
                <a:spcPct val="20000"/>
              </a:spcBef>
              <a:defRPr/>
            </a:pPr>
            <a:endParaRPr lang="en-US" altLang="zh-CN" sz="2800" b="1" dirty="0">
              <a:latin typeface="经典行书简" pitchFamily="49" charset="-122"/>
              <a:ea typeface="经典行书简" pitchFamily="49" charset="-122"/>
              <a:cs typeface="经典行书简" pitchFamily="49" charset="-122"/>
            </a:endParaRPr>
          </a:p>
        </p:txBody>
      </p:sp>
      <p:sp>
        <p:nvSpPr>
          <p:cNvPr id="15" name="TextBox 14"/>
          <p:cNvSpPr txBox="1"/>
          <p:nvPr/>
        </p:nvSpPr>
        <p:spPr>
          <a:xfrm>
            <a:off x="1142976" y="1428736"/>
            <a:ext cx="6215106" cy="307777"/>
          </a:xfrm>
          <a:prstGeom prst="rect">
            <a:avLst/>
          </a:prstGeom>
          <a:solidFill>
            <a:srgbClr val="92D050"/>
          </a:solidFill>
          <a:ln>
            <a:solidFill>
              <a:schemeClr val="tx2"/>
            </a:solidFill>
          </a:ln>
        </p:spPr>
        <p:txBody>
          <a:bodyPr wrap="square" rtlCol="0">
            <a:spAutoFit/>
          </a:bodyPr>
          <a:lstStyle/>
          <a:p>
            <a:r>
              <a:rPr lang="zh-CN" altLang="en-US" sz="1400" b="1" dirty="0" smtClean="0"/>
              <a:t>标准新开店 </a:t>
            </a:r>
            <a:r>
              <a:rPr lang="en-US" altLang="zh-CN" sz="1400" b="1" dirty="0" smtClean="0"/>
              <a:t>– </a:t>
            </a:r>
            <a:r>
              <a:rPr lang="zh-CN" altLang="en-US" sz="1400" b="1" dirty="0" smtClean="0"/>
              <a:t>装修执行新增门店主数据表单，对门店主数据信息进行补充</a:t>
            </a:r>
            <a:endParaRPr lang="en-US" sz="1400" b="1" dirty="0"/>
          </a:p>
        </p:txBody>
      </p:sp>
      <p:sp>
        <p:nvSpPr>
          <p:cNvPr id="14" name="TextBox 13"/>
          <p:cNvSpPr txBox="1"/>
          <p:nvPr/>
        </p:nvSpPr>
        <p:spPr>
          <a:xfrm>
            <a:off x="2500298" y="3286124"/>
            <a:ext cx="3357586" cy="369332"/>
          </a:xfrm>
          <a:prstGeom prst="rect">
            <a:avLst/>
          </a:prstGeom>
          <a:noFill/>
          <a:ln w="25400">
            <a:solidFill>
              <a:schemeClr val="accent1">
                <a:shade val="95000"/>
                <a:satMod val="105000"/>
              </a:schemeClr>
            </a:solidFill>
          </a:ln>
          <a:effectLst>
            <a:outerShdw blurRad="50800" dist="38100" dir="2700000" algn="tl" rotWithShape="0">
              <a:prstClr val="black">
                <a:alpha val="40000"/>
              </a:prstClr>
            </a:outerShdw>
          </a:effectLst>
        </p:spPr>
        <p:txBody>
          <a:bodyPr wrap="square" rtlCol="0">
            <a:spAutoFit/>
          </a:bodyPr>
          <a:lstStyle/>
          <a:p>
            <a:r>
              <a:rPr lang="zh-CN" altLang="en-US" b="1" dirty="0" smtClean="0"/>
              <a:t>通过附件进行门店主数据申请</a:t>
            </a:r>
            <a:endParaRPr lang="en-US" b="1" dirty="0"/>
          </a:p>
        </p:txBody>
      </p:sp>
      <p:pic>
        <p:nvPicPr>
          <p:cNvPr id="249858" name="Picture 2"/>
          <p:cNvPicPr>
            <a:picLocks noChangeAspect="1" noChangeArrowheads="1"/>
          </p:cNvPicPr>
          <p:nvPr/>
        </p:nvPicPr>
        <p:blipFill>
          <a:blip r:embed="rId2" cstate="print"/>
          <a:srcRect/>
          <a:stretch>
            <a:fillRect/>
          </a:stretch>
        </p:blipFill>
        <p:spPr bwMode="auto">
          <a:xfrm>
            <a:off x="0" y="1757365"/>
            <a:ext cx="9015769" cy="3028957"/>
          </a:xfrm>
          <a:prstGeom prst="rect">
            <a:avLst/>
          </a:prstGeom>
          <a:noFill/>
          <a:ln w="9525">
            <a:noFill/>
            <a:miter lim="800000"/>
            <a:headEnd/>
            <a:tailEnd/>
          </a:ln>
        </p:spPr>
      </p:pic>
      <p:pic>
        <p:nvPicPr>
          <p:cNvPr id="249859" name="Picture 3"/>
          <p:cNvPicPr>
            <a:picLocks noChangeAspect="1" noChangeArrowheads="1"/>
          </p:cNvPicPr>
          <p:nvPr/>
        </p:nvPicPr>
        <p:blipFill>
          <a:blip r:embed="rId3" cstate="print"/>
          <a:srcRect/>
          <a:stretch>
            <a:fillRect/>
          </a:stretch>
        </p:blipFill>
        <p:spPr bwMode="auto">
          <a:xfrm>
            <a:off x="192090" y="1928802"/>
            <a:ext cx="8523314" cy="3328994"/>
          </a:xfrm>
          <a:prstGeom prst="rect">
            <a:avLst/>
          </a:prstGeom>
          <a:noFill/>
          <a:ln w="9525">
            <a:noFill/>
            <a:miter lim="800000"/>
            <a:headEnd/>
            <a:tailEnd/>
          </a:ln>
        </p:spPr>
      </p:pic>
      <p:pic>
        <p:nvPicPr>
          <p:cNvPr id="249860" name="Picture 4"/>
          <p:cNvPicPr>
            <a:picLocks noChangeAspect="1" noChangeArrowheads="1"/>
          </p:cNvPicPr>
          <p:nvPr/>
        </p:nvPicPr>
        <p:blipFill>
          <a:blip r:embed="rId4" cstate="print"/>
          <a:srcRect/>
          <a:stretch>
            <a:fillRect/>
          </a:stretch>
        </p:blipFill>
        <p:spPr bwMode="auto">
          <a:xfrm>
            <a:off x="314295" y="2109778"/>
            <a:ext cx="8001056" cy="2603010"/>
          </a:xfrm>
          <a:prstGeom prst="rect">
            <a:avLst/>
          </a:prstGeom>
          <a:noFill/>
          <a:ln w="9525">
            <a:noFill/>
            <a:miter lim="800000"/>
            <a:headEnd/>
            <a:tailEnd/>
          </a:ln>
        </p:spPr>
      </p:pic>
      <p:pic>
        <p:nvPicPr>
          <p:cNvPr id="249861" name="Picture 5"/>
          <p:cNvPicPr>
            <a:picLocks noChangeAspect="1" noChangeArrowheads="1"/>
          </p:cNvPicPr>
          <p:nvPr/>
        </p:nvPicPr>
        <p:blipFill>
          <a:blip r:embed="rId5" cstate="print"/>
          <a:srcRect/>
          <a:stretch>
            <a:fillRect/>
          </a:stretch>
        </p:blipFill>
        <p:spPr bwMode="auto">
          <a:xfrm>
            <a:off x="438121" y="2285992"/>
            <a:ext cx="7968475" cy="2500330"/>
          </a:xfrm>
          <a:prstGeom prst="rect">
            <a:avLst/>
          </a:prstGeom>
          <a:noFill/>
          <a:ln w="9525">
            <a:noFill/>
            <a:miter lim="800000"/>
            <a:headEnd/>
            <a:tailEnd/>
          </a:ln>
        </p:spPr>
      </p:pic>
      <p:pic>
        <p:nvPicPr>
          <p:cNvPr id="249862" name="Picture 6"/>
          <p:cNvPicPr>
            <a:picLocks noChangeAspect="1" noChangeArrowheads="1"/>
          </p:cNvPicPr>
          <p:nvPr/>
        </p:nvPicPr>
        <p:blipFill>
          <a:blip r:embed="rId6" cstate="print"/>
          <a:srcRect/>
          <a:stretch>
            <a:fillRect/>
          </a:stretch>
        </p:blipFill>
        <p:spPr bwMode="auto">
          <a:xfrm>
            <a:off x="2214546" y="1857364"/>
            <a:ext cx="4227051" cy="3857652"/>
          </a:xfrm>
          <a:prstGeom prst="rect">
            <a:avLst/>
          </a:prstGeom>
          <a:noFill/>
          <a:ln w="9525">
            <a:noFill/>
            <a:miter lim="800000"/>
            <a:headEnd/>
            <a:tailEnd/>
          </a:ln>
        </p:spPr>
      </p:pic>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0-#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49858"/>
                                        </p:tgtEl>
                                        <p:attrNameLst>
                                          <p:attrName>style.visibility</p:attrName>
                                        </p:attrNameLst>
                                      </p:cBhvr>
                                      <p:to>
                                        <p:strVal val="visible"/>
                                      </p:to>
                                    </p:set>
                                    <p:anim calcmode="lin" valueType="num">
                                      <p:cBhvr additive="base">
                                        <p:cTn id="15" dur="500" fill="hold"/>
                                        <p:tgtEl>
                                          <p:spTgt spid="249858"/>
                                        </p:tgtEl>
                                        <p:attrNameLst>
                                          <p:attrName>ppt_x</p:attrName>
                                        </p:attrNameLst>
                                      </p:cBhvr>
                                      <p:tavLst>
                                        <p:tav tm="0">
                                          <p:val>
                                            <p:strVal val="0-#ppt_w/2"/>
                                          </p:val>
                                        </p:tav>
                                        <p:tav tm="100000">
                                          <p:val>
                                            <p:strVal val="#ppt_x"/>
                                          </p:val>
                                        </p:tav>
                                      </p:tavLst>
                                    </p:anim>
                                    <p:anim calcmode="lin" valueType="num">
                                      <p:cBhvr additive="base">
                                        <p:cTn id="16" dur="500" fill="hold"/>
                                        <p:tgtEl>
                                          <p:spTgt spid="24985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49859"/>
                                        </p:tgtEl>
                                        <p:attrNameLst>
                                          <p:attrName>style.visibility</p:attrName>
                                        </p:attrNameLst>
                                      </p:cBhvr>
                                      <p:to>
                                        <p:strVal val="visible"/>
                                      </p:to>
                                    </p:set>
                                    <p:anim calcmode="lin" valueType="num">
                                      <p:cBhvr additive="base">
                                        <p:cTn id="25" dur="500" fill="hold"/>
                                        <p:tgtEl>
                                          <p:spTgt spid="249859"/>
                                        </p:tgtEl>
                                        <p:attrNameLst>
                                          <p:attrName>ppt_x</p:attrName>
                                        </p:attrNameLst>
                                      </p:cBhvr>
                                      <p:tavLst>
                                        <p:tav tm="0">
                                          <p:val>
                                            <p:strVal val="0-#ppt_w/2"/>
                                          </p:val>
                                        </p:tav>
                                        <p:tav tm="100000">
                                          <p:val>
                                            <p:strVal val="#ppt_x"/>
                                          </p:val>
                                        </p:tav>
                                      </p:tavLst>
                                    </p:anim>
                                    <p:anim calcmode="lin" valueType="num">
                                      <p:cBhvr additive="base">
                                        <p:cTn id="26" dur="500" fill="hold"/>
                                        <p:tgtEl>
                                          <p:spTgt spid="24985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249860"/>
                                        </p:tgtEl>
                                        <p:attrNameLst>
                                          <p:attrName>style.visibility</p:attrName>
                                        </p:attrNameLst>
                                      </p:cBhvr>
                                      <p:to>
                                        <p:strVal val="visible"/>
                                      </p:to>
                                    </p:set>
                                    <p:anim calcmode="lin" valueType="num">
                                      <p:cBhvr additive="base">
                                        <p:cTn id="31" dur="500" fill="hold"/>
                                        <p:tgtEl>
                                          <p:spTgt spid="249860"/>
                                        </p:tgtEl>
                                        <p:attrNameLst>
                                          <p:attrName>ppt_x</p:attrName>
                                        </p:attrNameLst>
                                      </p:cBhvr>
                                      <p:tavLst>
                                        <p:tav tm="0">
                                          <p:val>
                                            <p:strVal val="0-#ppt_w/2"/>
                                          </p:val>
                                        </p:tav>
                                        <p:tav tm="100000">
                                          <p:val>
                                            <p:strVal val="#ppt_x"/>
                                          </p:val>
                                        </p:tav>
                                      </p:tavLst>
                                    </p:anim>
                                    <p:anim calcmode="lin" valueType="num">
                                      <p:cBhvr additive="base">
                                        <p:cTn id="32" dur="500" fill="hold"/>
                                        <p:tgtEl>
                                          <p:spTgt spid="24986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249861"/>
                                        </p:tgtEl>
                                        <p:attrNameLst>
                                          <p:attrName>style.visibility</p:attrName>
                                        </p:attrNameLst>
                                      </p:cBhvr>
                                      <p:to>
                                        <p:strVal val="visible"/>
                                      </p:to>
                                    </p:set>
                                    <p:anim calcmode="lin" valueType="num">
                                      <p:cBhvr additive="base">
                                        <p:cTn id="37" dur="500" fill="hold"/>
                                        <p:tgtEl>
                                          <p:spTgt spid="249861"/>
                                        </p:tgtEl>
                                        <p:attrNameLst>
                                          <p:attrName>ppt_x</p:attrName>
                                        </p:attrNameLst>
                                      </p:cBhvr>
                                      <p:tavLst>
                                        <p:tav tm="0">
                                          <p:val>
                                            <p:strVal val="0-#ppt_w/2"/>
                                          </p:val>
                                        </p:tav>
                                        <p:tav tm="100000">
                                          <p:val>
                                            <p:strVal val="#ppt_x"/>
                                          </p:val>
                                        </p:tav>
                                      </p:tavLst>
                                    </p:anim>
                                    <p:anim calcmode="lin" valueType="num">
                                      <p:cBhvr additive="base">
                                        <p:cTn id="38" dur="500" fill="hold"/>
                                        <p:tgtEl>
                                          <p:spTgt spid="249861"/>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249862"/>
                                        </p:tgtEl>
                                        <p:attrNameLst>
                                          <p:attrName>style.visibility</p:attrName>
                                        </p:attrNameLst>
                                      </p:cBhvr>
                                      <p:to>
                                        <p:strVal val="visible"/>
                                      </p:to>
                                    </p:set>
                                    <p:anim calcmode="lin" valueType="num">
                                      <p:cBhvr additive="base">
                                        <p:cTn id="43" dur="500" fill="hold"/>
                                        <p:tgtEl>
                                          <p:spTgt spid="249862"/>
                                        </p:tgtEl>
                                        <p:attrNameLst>
                                          <p:attrName>ppt_x</p:attrName>
                                        </p:attrNameLst>
                                      </p:cBhvr>
                                      <p:tavLst>
                                        <p:tav tm="0">
                                          <p:val>
                                            <p:strVal val="0-#ppt_w/2"/>
                                          </p:val>
                                        </p:tav>
                                        <p:tav tm="100000">
                                          <p:val>
                                            <p:strVal val="#ppt_x"/>
                                          </p:val>
                                        </p:tav>
                                      </p:tavLst>
                                    </p:anim>
                                    <p:anim calcmode="lin" valueType="num">
                                      <p:cBhvr additive="base">
                                        <p:cTn id="44" dur="500" fill="hold"/>
                                        <p:tgtEl>
                                          <p:spTgt spid="2498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animBg="1"/>
      <p:bldP spid="12" grpId="0" animBg="1"/>
    </p:bldLst>
  </p:timing>
</p:sld>
</file>

<file path=ppt/theme/theme1.xml><?xml version="1.0" encoding="utf-8"?>
<a:theme xmlns:a="http://schemas.openxmlformats.org/drawingml/2006/main" name="IDS Scheer-Master07">
  <a:themeElements>
    <a:clrScheme name="IDS Scheer-Master07 1">
      <a:dk1>
        <a:srgbClr val="323937"/>
      </a:dk1>
      <a:lt1>
        <a:srgbClr val="FFFFFF"/>
      </a:lt1>
      <a:dk2>
        <a:srgbClr val="000000"/>
      </a:dk2>
      <a:lt2>
        <a:srgbClr val="41606F"/>
      </a:lt2>
      <a:accent1>
        <a:srgbClr val="D9DFE2"/>
      </a:accent1>
      <a:accent2>
        <a:srgbClr val="005B7F"/>
      </a:accent2>
      <a:accent3>
        <a:srgbClr val="FFFFFF"/>
      </a:accent3>
      <a:accent4>
        <a:srgbClr val="292F2D"/>
      </a:accent4>
      <a:accent5>
        <a:srgbClr val="E9ECEE"/>
      </a:accent5>
      <a:accent6>
        <a:srgbClr val="005272"/>
      </a:accent6>
      <a:hlink>
        <a:srgbClr val="ED1651"/>
      </a:hlink>
      <a:folHlink>
        <a:srgbClr val="B3BFC5"/>
      </a:folHlink>
    </a:clrScheme>
    <a:fontScheme name="IDS Scheer-Master07">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CCFFFF"/>
        </a:solidFill>
        <a:ln w="9525">
          <a:solidFill>
            <a:schemeClr val="tx1"/>
          </a:solidFill>
          <a:round/>
          <a:headEnd/>
          <a:tailEnd/>
        </a:ln>
      </a:spPr>
      <a:bodyPr wrap="none" anchor="ctr"/>
      <a:lstStyle>
        <a:defPPr algn="ctr">
          <a:defRPr kumimoji="1" sz="1200" dirty="0">
            <a:latin typeface="Times New Roman" pitchFamily="18" charset="0"/>
            <a:ea typeface="宋体" pitchFamily="2" charset="-122"/>
          </a:defRPr>
        </a:defPPr>
      </a:lstStyle>
    </a:spDef>
  </a:objectDefaults>
  <a:extraClrSchemeLst>
    <a:extraClrScheme>
      <a:clrScheme name="IDS Scheer-Master07 1">
        <a:dk1>
          <a:srgbClr val="323937"/>
        </a:dk1>
        <a:lt1>
          <a:srgbClr val="FFFFFF"/>
        </a:lt1>
        <a:dk2>
          <a:srgbClr val="000000"/>
        </a:dk2>
        <a:lt2>
          <a:srgbClr val="41606F"/>
        </a:lt2>
        <a:accent1>
          <a:srgbClr val="D9DFE2"/>
        </a:accent1>
        <a:accent2>
          <a:srgbClr val="005B7F"/>
        </a:accent2>
        <a:accent3>
          <a:srgbClr val="FFFFFF"/>
        </a:accent3>
        <a:accent4>
          <a:srgbClr val="292F2D"/>
        </a:accent4>
        <a:accent5>
          <a:srgbClr val="E9ECEE"/>
        </a:accent5>
        <a:accent6>
          <a:srgbClr val="005272"/>
        </a:accent6>
        <a:hlink>
          <a:srgbClr val="ED1651"/>
        </a:hlink>
        <a:folHlink>
          <a:srgbClr val="B3BFC5"/>
        </a:folHlink>
      </a:clrScheme>
      <a:clrMap bg1="lt1" tx1="dk1" bg2="lt2" tx2="dk2" accent1="accent1" accent2="accent2" accent3="accent3" accent4="accent4" accent5="accent5" accent6="accent6" hlink="hlink" folHlink="folHlink"/>
    </a:extraClrScheme>
    <a:extraClrScheme>
      <a:clrScheme name="IDS Scheer-Master07 2">
        <a:dk1>
          <a:srgbClr val="323937"/>
        </a:dk1>
        <a:lt1>
          <a:srgbClr val="FFFFFF"/>
        </a:lt1>
        <a:dk2>
          <a:srgbClr val="000000"/>
        </a:dk2>
        <a:lt2>
          <a:srgbClr val="41606F"/>
        </a:lt2>
        <a:accent1>
          <a:srgbClr val="D9DFE2"/>
        </a:accent1>
        <a:accent2>
          <a:srgbClr val="005B7F"/>
        </a:accent2>
        <a:accent3>
          <a:srgbClr val="FFFFFF"/>
        </a:accent3>
        <a:accent4>
          <a:srgbClr val="292F2D"/>
        </a:accent4>
        <a:accent5>
          <a:srgbClr val="E9ECEE"/>
        </a:accent5>
        <a:accent6>
          <a:srgbClr val="005272"/>
        </a:accent6>
        <a:hlink>
          <a:srgbClr val="669DB2"/>
        </a:hlink>
        <a:folHlink>
          <a:srgbClr val="99BD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12091</TotalTime>
  <Words>9196</Words>
  <Application>Microsoft Office PowerPoint</Application>
  <PresentationFormat>On-screen Show (4:3)</PresentationFormat>
  <Paragraphs>1791</Paragraphs>
  <Slides>158</Slides>
  <Notes>25</Notes>
  <HiddenSlides>0</HiddenSlides>
  <MMClips>1</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158</vt:i4>
      </vt:variant>
    </vt:vector>
  </HeadingPairs>
  <TitlesOfParts>
    <vt:vector size="160" baseType="lpstr">
      <vt:lpstr>IDS Scheer-Master07</vt:lpstr>
      <vt:lpstr>VISIO</vt:lpstr>
      <vt:lpstr>   来伊份T-BPM项目上线介绍</vt:lpstr>
      <vt:lpstr>目录</vt:lpstr>
      <vt:lpstr>蓝图设计总体目标</vt:lpstr>
      <vt:lpstr>目录</vt:lpstr>
      <vt:lpstr> 加速价值体现</vt:lpstr>
      <vt:lpstr>价值定位:信息孤岛到业务运营平台</vt:lpstr>
      <vt:lpstr>蓝图设计方法学指导</vt:lpstr>
      <vt:lpstr>蓝图设计关键设计原则</vt:lpstr>
      <vt:lpstr>蓝图设计关键设计原则</vt:lpstr>
      <vt:lpstr>蓝图设计关键设计原则</vt:lpstr>
      <vt:lpstr>蓝图设计关键设计原则</vt:lpstr>
      <vt:lpstr>蓝图设计关键设计原则</vt:lpstr>
      <vt:lpstr>蓝图设计关键设计原则</vt:lpstr>
      <vt:lpstr>目录</vt:lpstr>
      <vt:lpstr>案例对比分析</vt:lpstr>
      <vt:lpstr>案例对比分析-相近行业案例对比</vt:lpstr>
      <vt:lpstr>案例对比分析-相近系统案例对比</vt:lpstr>
      <vt:lpstr>目录</vt:lpstr>
      <vt:lpstr>Slide 19</vt:lpstr>
      <vt:lpstr>蓝图阶段工作原则和内容</vt:lpstr>
      <vt:lpstr>蓝图阶段主要交付物</vt:lpstr>
      <vt:lpstr>目录</vt:lpstr>
      <vt:lpstr>总体系统效益</vt:lpstr>
      <vt:lpstr>Slide 24</vt:lpstr>
      <vt:lpstr>业务监控改进</vt:lpstr>
      <vt:lpstr>业务监控改进 - 业务运营监控红绿灯</vt:lpstr>
      <vt:lpstr>业务监控改进 – 业务执行监控</vt:lpstr>
      <vt:lpstr>业务监控改进 – 业务执行监控</vt:lpstr>
      <vt:lpstr>业务监控改进 – 业务执行监控</vt:lpstr>
      <vt:lpstr>业务监控改进 – 业务操作监控</vt:lpstr>
      <vt:lpstr>蓝图设计关键设计原则</vt:lpstr>
      <vt:lpstr>蓝图设计关键设计原则</vt:lpstr>
      <vt:lpstr>蓝图设计关键设计原则</vt:lpstr>
      <vt:lpstr>蓝图设计关键设计原则</vt:lpstr>
      <vt:lpstr>蓝图设计关键设计原则</vt:lpstr>
      <vt:lpstr>蓝图设计关键设计原则</vt:lpstr>
      <vt:lpstr>蓝图设计关键设计原则</vt:lpstr>
      <vt:lpstr>蓝图设计关键设计原则</vt:lpstr>
      <vt:lpstr>蓝图设计关键设计原则</vt:lpstr>
      <vt:lpstr>蓝图设计关键设计原则</vt:lpstr>
      <vt:lpstr>蓝图设计关键设计原则</vt:lpstr>
      <vt:lpstr>蓝图设计关键设计原则</vt:lpstr>
      <vt:lpstr>蓝图设计关键设计原则</vt:lpstr>
      <vt:lpstr>蓝图设计关键设计原则</vt:lpstr>
      <vt:lpstr>蓝图设计关键设计原则</vt:lpstr>
      <vt:lpstr>蓝图设计关键设计原则</vt:lpstr>
      <vt:lpstr>蓝图设计关键设计原则</vt:lpstr>
      <vt:lpstr>目录</vt:lpstr>
      <vt:lpstr>业务方案设计-流程蓝图设计</vt:lpstr>
      <vt:lpstr>业务方案设计-流程蓝图设计</vt:lpstr>
      <vt:lpstr>业务方案设计-流程蓝图设计</vt:lpstr>
      <vt:lpstr>业务方案设计-流程蓝图设计</vt:lpstr>
      <vt:lpstr>业务方案设计-流程蓝图设计</vt:lpstr>
      <vt:lpstr>业务方案设计-流程蓝图设计</vt:lpstr>
      <vt:lpstr>业务方案设计-流程蓝图设计</vt:lpstr>
      <vt:lpstr>业务方案设计-流程蓝图设计</vt:lpstr>
      <vt:lpstr>业务方案设计-流程蓝图设计</vt:lpstr>
      <vt:lpstr>业务方案设计-流程蓝图设计</vt:lpstr>
      <vt:lpstr>业务方案设计-业务流程蓝图</vt:lpstr>
      <vt:lpstr>业务方案设计-业务流程蓝图</vt:lpstr>
      <vt:lpstr>业务方案设计-组织架构蓝图设计</vt:lpstr>
      <vt:lpstr>业务方案设计-组织架构蓝图设计</vt:lpstr>
      <vt:lpstr>业务方案设计-组织架构蓝图设计</vt:lpstr>
      <vt:lpstr>业务方案设计-组织架构蓝图设计</vt:lpstr>
      <vt:lpstr>业务方案设计-授权体系</vt:lpstr>
      <vt:lpstr>蓝图设计关键设计原则</vt:lpstr>
      <vt:lpstr>蓝图设计关键设计原则</vt:lpstr>
      <vt:lpstr>蓝图设计关键设计原则</vt:lpstr>
      <vt:lpstr>业务方案设计-网点年度开发计划</vt:lpstr>
      <vt:lpstr>蓝图设计关键设计原则</vt:lpstr>
      <vt:lpstr>业务方案设计-标准新开店选址与发布</vt:lpstr>
      <vt:lpstr>业务方案设计-标准新开店选址与发布</vt:lpstr>
      <vt:lpstr>业务方案设计-标准新开店选址与发布</vt:lpstr>
      <vt:lpstr>业务方案设计-标准新开店选址与发布(目标调查表)</vt:lpstr>
      <vt:lpstr>业务方案设计-标准新开店选址与发布</vt:lpstr>
      <vt:lpstr>业务方案设计-标准新开店选址与发布</vt:lpstr>
      <vt:lpstr>蓝图设计关键设计原则</vt:lpstr>
      <vt:lpstr>蓝图设计关键设计原则</vt:lpstr>
      <vt:lpstr>蓝图设计关键设计原则</vt:lpstr>
      <vt:lpstr>蓝图设计关键设计原则</vt:lpstr>
      <vt:lpstr>蓝图设计关键设计原则</vt:lpstr>
      <vt:lpstr>蓝图设计关键设计原则</vt:lpstr>
      <vt:lpstr>蓝图设计关键设计原则</vt:lpstr>
      <vt:lpstr>业务方案设计-标准新开店</vt:lpstr>
      <vt:lpstr>业务方案设计-标准新开店</vt:lpstr>
      <vt:lpstr>业务方案设计-标准新开店</vt:lpstr>
      <vt:lpstr>业务方案设计-标准新开店</vt:lpstr>
      <vt:lpstr>业务方案设计-标准新开店</vt:lpstr>
      <vt:lpstr>业务方案设计-标准新开店</vt:lpstr>
      <vt:lpstr>蓝图设计关键设计原则</vt:lpstr>
      <vt:lpstr>蓝图设计关键设计原则</vt:lpstr>
      <vt:lpstr>蓝图设计关键设计原则</vt:lpstr>
      <vt:lpstr>蓝图设计关键设计原则</vt:lpstr>
      <vt:lpstr>蓝图设计关键设计原则</vt:lpstr>
      <vt:lpstr>蓝图设计关键设计原则</vt:lpstr>
      <vt:lpstr>蓝图设计关键设计原则</vt:lpstr>
      <vt:lpstr>蓝图设计关键设计原则</vt:lpstr>
      <vt:lpstr>蓝图设计关键设计原则</vt:lpstr>
      <vt:lpstr>蓝图设计关键设计原则</vt:lpstr>
      <vt:lpstr>蓝图设计关键设计原则</vt:lpstr>
      <vt:lpstr>蓝图设计关键设计原则</vt:lpstr>
      <vt:lpstr>蓝图设计关键设计原则</vt:lpstr>
      <vt:lpstr>蓝图设计关键设计原则</vt:lpstr>
      <vt:lpstr>业务方案设计-拆店</vt:lpstr>
      <vt:lpstr>业务方案设计-拆店</vt:lpstr>
      <vt:lpstr>业务方案设计-拆店</vt:lpstr>
      <vt:lpstr>蓝图设计关键设计原则</vt:lpstr>
      <vt:lpstr>蓝图设计关键设计原则</vt:lpstr>
      <vt:lpstr>蓝图设计关键设计原则</vt:lpstr>
      <vt:lpstr>蓝图设计关键设计原则</vt:lpstr>
      <vt:lpstr>蓝图设计关键设计原则</vt:lpstr>
      <vt:lpstr>蓝图设计关键设计原则</vt:lpstr>
      <vt:lpstr>业务方案设计-促销主数据新增变更</vt:lpstr>
      <vt:lpstr>蓝图设计关键设计原则</vt:lpstr>
      <vt:lpstr>蓝图设计关键设计原则</vt:lpstr>
      <vt:lpstr>业务方案设计-门店续租</vt:lpstr>
      <vt:lpstr>蓝图设计关键设计原则</vt:lpstr>
      <vt:lpstr>蓝图设计关键设计原则</vt:lpstr>
      <vt:lpstr>蓝图设计关键设计原则</vt:lpstr>
      <vt:lpstr>蓝图设计关键设计原则</vt:lpstr>
      <vt:lpstr>业务方案设计-门店整体翻新</vt:lpstr>
      <vt:lpstr>蓝图设计关键设计原则</vt:lpstr>
      <vt:lpstr>蓝图设计关键设计原则</vt:lpstr>
      <vt:lpstr>业务方案设计-暂闭店</vt:lpstr>
      <vt:lpstr>业务方案设计-暂闭店</vt:lpstr>
      <vt:lpstr>业务方案设计-暂闭店</vt:lpstr>
      <vt:lpstr>业务方案设计-暂闭店</vt:lpstr>
      <vt:lpstr>蓝图设计关键设计原则</vt:lpstr>
      <vt:lpstr>蓝图设计关键设计原则</vt:lpstr>
      <vt:lpstr>蓝图设计关键设计原则</vt:lpstr>
      <vt:lpstr>蓝图设计关键设计原则</vt:lpstr>
      <vt:lpstr>蓝图设计关键设计原则</vt:lpstr>
      <vt:lpstr>蓝图设计关键设计原则</vt:lpstr>
      <vt:lpstr>业务方案设计-物料状态修改数据新增变更</vt:lpstr>
      <vt:lpstr>蓝图设计关键设计原则</vt:lpstr>
      <vt:lpstr>蓝图设计关键设计原则</vt:lpstr>
      <vt:lpstr>业务方案设计-系统主配维护</vt:lpstr>
      <vt:lpstr>蓝图设计关键设计原则</vt:lpstr>
      <vt:lpstr>蓝图设计关键设计原则</vt:lpstr>
      <vt:lpstr>目录</vt:lpstr>
      <vt:lpstr>来伊份T-BPM软件架构</vt:lpstr>
      <vt:lpstr>系统部署架构</vt:lpstr>
      <vt:lpstr>Cordys服务器软件环境</vt:lpstr>
      <vt:lpstr>爱屋食品T-BPM集成方案</vt:lpstr>
      <vt:lpstr>SAP集成方案 – 业务调用接口</vt:lpstr>
      <vt:lpstr>SAP集成方案 – 数据字典接口</vt:lpstr>
      <vt:lpstr>海信CMP集成方案 –业务调用接口</vt:lpstr>
      <vt:lpstr>TAM集成方案 –单点登录 – 登录Portal</vt:lpstr>
      <vt:lpstr>TAM集成方案 –单点登录 –访问Cordys</vt:lpstr>
      <vt:lpstr>TAM集成方案 –用户信息同步</vt:lpstr>
      <vt:lpstr>复合对象框架</vt:lpstr>
      <vt:lpstr>DTAP(开发/测试/生产)环境说明</vt:lpstr>
      <vt:lpstr>面向未来的安全性 – 身份认证</vt:lpstr>
      <vt:lpstr>面向未来的安全性 – 授权</vt:lpstr>
      <vt:lpstr>面向未来的安全性 –HTTPS</vt:lpstr>
      <vt:lpstr>目录</vt:lpstr>
      <vt:lpstr>项目进展进度和下阶段计划(新开店)</vt:lpstr>
      <vt:lpstr>Slide 158</vt:lpstr>
    </vt:vector>
  </TitlesOfParts>
  <Company>IBM</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T-BPM Business BluePrint</dc:title>
  <dc:creator>T-BPM</dc:creator>
  <cp:lastModifiedBy>Kun Dai</cp:lastModifiedBy>
  <cp:revision>564</cp:revision>
  <dcterms:created xsi:type="dcterms:W3CDTF">2008-08-07T12:56:11Z</dcterms:created>
  <dcterms:modified xsi:type="dcterms:W3CDTF">2011-11-02T03:08:02Z</dcterms:modified>
</cp:coreProperties>
</file>